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0" r:id="rId5"/>
  </p:sldMasterIdLst>
  <p:notesMasterIdLst>
    <p:notesMasterId r:id="rId10"/>
  </p:notesMasterIdLst>
  <p:handoutMasterIdLst>
    <p:handoutMasterId r:id="rId11"/>
  </p:handoutMasterIdLst>
  <p:sldIdLst>
    <p:sldId id="554" r:id="rId6"/>
    <p:sldId id="637" r:id="rId7"/>
    <p:sldId id="638" r:id="rId8"/>
    <p:sldId id="636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00F811-8EAE-3FBE-DAA1-BBD9860D74A8}" name="Robieke Roesink" initials="RR" userId="S::rro@podium.nl::e2c01788-8b61-4009-b4f6-0a9340897fc3" providerId="AD"/>
  <p188:author id="{E23D7B23-B54B-5640-EBCC-C5003E1063C6}" name="Kisters, ND (Nienke) (FM/Wig)" initials="NH" userId="S::n.d.kisters@minfin.nl::baacda05-6f37-4e89-8906-42f698794aeb" providerId="AD"/>
  <p188:author id="{A80F91A1-3DBA-5BD4-2705-B38CDAB6B10C}" name="Frederiek de Vries Robbé" initials="Fd" userId="S::fdv@podium.nl::fdc547e9-d31c-41dc-9130-17ff1eac8a8a" providerId="AD"/>
  <p188:author id="{C8F7B2C1-9B86-836C-CCCD-17EDFE42BD0A}" name="Rauwers, F (Fabiënne) (FM/Wig)" initials="FR" userId="S::f.rauwers@minfin.nl::d691b053-11ea-4378-9bff-f32ef84ba952" providerId="AD"/>
  <p188:author id="{6FB93CD3-C879-7BD3-59D9-BBD709AADDF4}" name="Rosan Kooiman" initials="RK" userId="S::rko@podium.nl::f2697f66-4911-40f9-92a6-ea789706902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DEC7"/>
    <a:srgbClr val="641C76"/>
    <a:srgbClr val="712065"/>
    <a:srgbClr val="ECD316"/>
    <a:srgbClr val="894D21"/>
    <a:srgbClr val="9720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365" autoAdjust="0"/>
  </p:normalViewPr>
  <p:slideViewPr>
    <p:cSldViewPr snapToGrid="0" showGuides="1">
      <p:cViewPr varScale="1">
        <p:scale>
          <a:sx n="63" d="100"/>
          <a:sy n="63" d="100"/>
        </p:scale>
        <p:origin x="276" y="22"/>
      </p:cViewPr>
      <p:guideLst>
        <p:guide orient="horz" pos="23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90A74A5-3F5A-7BAA-ED38-69C76769D64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3A478DB-DABF-9B61-A965-CDDB8A7BB4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6E31F-4D8B-4894-86AC-7CB91C9B586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125CEF3-CDE7-A97F-E51F-CD3930F6C8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CEE4E19-D3A3-FC85-B20D-F8A485DE2C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32BBD-65BC-4DA8-85CB-42D173B6779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979856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1D877-5D0E-488D-B7D1-4B549E571AFE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5B0167-33EF-4212-AA9F-1D3B67F488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059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08C543-03DF-EBDE-0EDD-7D2CF796F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E07B5ACC-9C9A-1FF8-9A28-0BFA33FAAE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AC734144-7F9A-7AB0-DD70-B9488E482D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>
                <a:highlight>
                  <a:srgbClr val="FFFF00"/>
                </a:highlight>
              </a:rPr>
              <a:t>INSTRUCTIETEKST</a:t>
            </a:r>
          </a:p>
          <a:p>
            <a:pPr marL="171450" indent="-171450">
              <a:buFontTx/>
              <a:buChar char="-"/>
            </a:pPr>
            <a:r>
              <a:rPr lang="nl-NL" b="0" dirty="0">
                <a:highlight>
                  <a:srgbClr val="FFFF00"/>
                </a:highlight>
              </a:rPr>
              <a:t>In deze mini-les staan we stil bij wat we hebben geleerd.</a:t>
            </a:r>
          </a:p>
          <a:p>
            <a:pPr marL="171450" indent="-171450">
              <a:buFontTx/>
              <a:buChar char="-"/>
            </a:pPr>
            <a:r>
              <a:rPr lang="nl-NL" b="0" dirty="0">
                <a:highlight>
                  <a:srgbClr val="FFFF00"/>
                </a:highlight>
              </a:rPr>
              <a:t>En gaan we aan de slag met de kleurplaten.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256739D-EAD0-7393-950E-15679F1E2A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BEEE40-7347-476A-A519-7CBC93BC1F67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39126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7DE63-ED9B-C508-E51C-CE4F8E1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B1A5E31-3435-866A-86CE-D3189E925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24F99D2E-D04E-8107-C6E3-02BC6D109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/>
              <a:t>Lees voor:</a:t>
            </a:r>
            <a:r>
              <a:rPr lang="nl-NL" b="0" u="none"/>
              <a:t> wat Roodkapje vertelt. </a:t>
            </a:r>
            <a:endParaRPr lang="nl-NL" b="1" i="0" u="non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AFE8778-4FC2-0B3C-A7DA-94992AE6CD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9997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A0868-B17E-C6AC-468E-FC84FED1F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2D30DC4-2E82-65D6-34F3-A2CF418074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0FA17DA-814C-2BFB-5E63-060D9584E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="1" dirty="0"/>
              <a:t>INSTRUCTIETEKST </a:t>
            </a:r>
          </a:p>
          <a:p>
            <a:pPr marL="171450" indent="-171450">
              <a:buFontTx/>
              <a:buChar char="-"/>
            </a:pPr>
            <a:r>
              <a:rPr lang="nl-NL" b="0" u="sng" dirty="0"/>
              <a:t>Lees voor:</a:t>
            </a:r>
            <a:r>
              <a:rPr lang="nl-NL" b="0" u="none" dirty="0"/>
              <a:t> wat Roodkapje vertelt. </a:t>
            </a:r>
          </a:p>
          <a:p>
            <a:pPr marL="171450" indent="-171450">
              <a:buFontTx/>
              <a:buChar char="-"/>
            </a:pPr>
            <a:r>
              <a:rPr lang="nl-NL" b="0" i="0" u="sng" dirty="0"/>
              <a:t>Geef de leerlingen de instructies </a:t>
            </a:r>
            <a:r>
              <a:rPr lang="nl-NL" b="0" i="0" u="none" dirty="0"/>
              <a:t>om met de kleurplaten aan de slag te gaan.</a:t>
            </a:r>
            <a:endParaRPr lang="nl-NL" b="1" i="0" u="non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25D857E-B594-EE9C-E926-59DD00B3E5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1038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05F02-9D96-2E1A-B383-CD9502153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3D9939D-D91B-2A84-D399-0BAABE6962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62EB58F0-7617-F639-A862-62BF1621DF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b="1"/>
              <a:t>EINDE LES</a:t>
            </a:r>
          </a:p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63A70FB6-671D-4D93-B0D5-9B910E1E44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5B0167-33EF-4212-AA9F-1D3B67F48805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197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2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7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9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9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png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78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613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64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864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16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244732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73139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9817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36378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16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61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77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100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3997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7834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8258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2631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5399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84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7185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18064278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423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7293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109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46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09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61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B71B154-3C95-3CEC-E8EA-3C7798B151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89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5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596745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33565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348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4884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5273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0936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61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405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57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17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11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60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26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124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021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9160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272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494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36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631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583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446177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30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367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270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953617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71941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120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629647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616556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47169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4301422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278065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46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7493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9346881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92375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4749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41062651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7742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6B3FF8-C430-01C6-E122-2CA0BA8BC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A06D41-AF2D-D1C0-34FC-4B3B664A2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1B33D4C-129C-01CD-04B1-90EEF6D89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8EB1-4215-4000-8166-A70666F47C3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222396-7382-2F69-A0D9-6137B4D29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EB323E4-2C0B-2F89-D5DB-C3BEA6F2C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6227-F157-40EB-B7D9-41E48F1F13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1860959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0FC0FB1-997C-6D3B-AF01-32E77DA47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38EB1-4215-4000-8166-A70666F47C3A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B09432E6-057B-6675-79F0-61D84723A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E413A9-1963-D1B0-BAC6-2A6FA799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2A6227-F157-40EB-B7D9-41E48F1F13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2333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620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404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589458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777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3850D10-36F5-0B45-1D2D-FBFEFE7F093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0" y="5137151"/>
            <a:ext cx="12191999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99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A145617-BF9F-3015-B667-D91ED88B18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1267" b="9098"/>
          <a:stretch>
            <a:fillRect/>
          </a:stretch>
        </p:blipFill>
        <p:spPr>
          <a:xfrm>
            <a:off x="0" y="0"/>
            <a:ext cx="12192000" cy="6660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E4D1324-1FDD-00F3-7D3D-D361B55D14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18" b="-18"/>
          <a:stretch>
            <a:fillRect/>
          </a:stretch>
        </p:blipFill>
        <p:spPr>
          <a:xfrm>
            <a:off x="0" y="3975817"/>
            <a:ext cx="12191999" cy="2571358"/>
          </a:xfrm>
          <a:prstGeom prst="rect">
            <a:avLst/>
          </a:prstGeom>
        </p:spPr>
      </p:pic>
      <p:pic>
        <p:nvPicPr>
          <p:cNvPr id="4" name="Afbeelding 3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8E996F12-6D07-CB5A-1E2B-6FBAC375E5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261496"/>
            <a:ext cx="12192001" cy="1720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370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Afgeronde rechthoek 6">
            <a:extLst>
              <a:ext uri="{FF2B5EF4-FFF2-40B4-BE49-F238E27FC236}">
                <a16:creationId xmlns:a16="http://schemas.microsoft.com/office/drawing/2014/main" id="{7CD933D1-38D7-E5DE-AFFA-4B8216443A15}"/>
              </a:ext>
            </a:extLst>
          </p:cNvPr>
          <p:cNvSpPr/>
          <p:nvPr userDrawn="1"/>
        </p:nvSpPr>
        <p:spPr>
          <a:xfrm>
            <a:off x="359999" y="359999"/>
            <a:ext cx="5040676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2538209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FCEB0773-0E31-EC74-D20E-2B173EE89488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itel 19">
            <a:extLst>
              <a:ext uri="{FF2B5EF4-FFF2-40B4-BE49-F238E27FC236}">
                <a16:creationId xmlns:a16="http://schemas.microsoft.com/office/drawing/2014/main" id="{F2209752-10CC-7546-05CF-E76C10245F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3065235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FFA76615-6884-6058-3279-69CC8E80B6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429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 en object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E8CB9F-31C0-5566-2B19-D8B97CC78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  <p:sp>
        <p:nvSpPr>
          <p:cNvPr id="55" name="Tijdelijke aanduiding voor onlineafbeelding 54">
            <a:extLst>
              <a:ext uri="{FF2B5EF4-FFF2-40B4-BE49-F238E27FC236}">
                <a16:creationId xmlns:a16="http://schemas.microsoft.com/office/drawing/2014/main" id="{3EE2F96F-CA13-408C-B9FF-224965A17CF3}"/>
              </a:ext>
            </a:extLst>
          </p:cNvPr>
          <p:cNvSpPr>
            <a:spLocks noGrp="1"/>
          </p:cNvSpPr>
          <p:nvPr>
            <p:ph type="clipArt" sz="quarter" idx="18"/>
          </p:nvPr>
        </p:nvSpPr>
        <p:spPr>
          <a:xfrm>
            <a:off x="1308100" y="923925"/>
            <a:ext cx="3389313" cy="5207934"/>
          </a:xfrm>
        </p:spPr>
        <p:txBody>
          <a:bodyPr/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643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8F2655FF-FE0E-C31B-BFCB-CE0B2BFF92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 descr="Afbeelding met tekening, clipart, tekenfilm, kunst&#10;&#10;Door AI gegenereerde inhoud is mogelijk onjuist.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44812" y="0"/>
            <a:ext cx="5844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5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el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32FBE80-4C50-FF7A-00CB-C63A9B4E1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1CB952-5443-AB25-5EB8-FCFCDD93B7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00412" y="2997201"/>
            <a:ext cx="4259882" cy="3585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414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776208" y="3081730"/>
            <a:ext cx="2940924" cy="361510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221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89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7934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dia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823201" y="3822956"/>
            <a:ext cx="3910865" cy="2604348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586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el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fgeronde rechthoek 6">
            <a:extLst>
              <a:ext uri="{FF2B5EF4-FFF2-40B4-BE49-F238E27FC236}">
                <a16:creationId xmlns:a16="http://schemas.microsoft.com/office/drawing/2014/main" id="{2FBF63B9-6A8D-8157-14F1-33CB6B46D719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73E8D968-82E4-D4B3-D802-26441D384C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F930831-9B68-73C3-BFFC-51B4273320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306515" y="656349"/>
            <a:ext cx="5887916" cy="5887916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91898" y="2799815"/>
            <a:ext cx="3721080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korte titel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D083ED-8728-0FBA-E577-4B92EFA6B5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957194" y="3652263"/>
            <a:ext cx="4251739" cy="318880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6E8A5C5-65C4-DB7A-7163-B2760DD9093F}"/>
              </a:ext>
            </a:extLst>
          </p:cNvPr>
          <p:cNvSpPr txBox="1"/>
          <p:nvPr userDrawn="1"/>
        </p:nvSpPr>
        <p:spPr>
          <a:xfrm>
            <a:off x="9076267" y="-24553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3D48399-DC67-6751-0291-CAE417DD6406}"/>
              </a:ext>
            </a:extLst>
          </p:cNvPr>
          <p:cNvSpPr txBox="1"/>
          <p:nvPr userDrawn="1"/>
        </p:nvSpPr>
        <p:spPr>
          <a:xfrm>
            <a:off x="14596533" y="-491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62CD4AF-9FC1-BE61-753B-D81A6E1E59F5}"/>
              </a:ext>
            </a:extLst>
          </p:cNvPr>
          <p:cNvSpPr txBox="1"/>
          <p:nvPr userDrawn="1"/>
        </p:nvSpPr>
        <p:spPr>
          <a:xfrm>
            <a:off x="14037733" y="31157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424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25282BE-8134-0122-2575-8FAF37709F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0350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BBD40C6-B2E9-E202-ACBF-7913892D8D06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8EC512C-96FB-7124-C848-927D0FA617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7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F67B8D-BBAC-56A7-0E1B-1FDBD73013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6938" y="2617788"/>
            <a:ext cx="4958739" cy="2438400"/>
          </a:xfrm>
        </p:spPr>
        <p:txBody>
          <a:bodyPr>
            <a:noAutofit/>
          </a:bodyPr>
          <a:lstStyle>
            <a:lvl1pPr marL="0" algn="l">
              <a:buNone/>
              <a:defRPr sz="4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F3082C0A-C54E-821B-BFD7-DB3893D61237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532563" y="1177925"/>
            <a:ext cx="3270250" cy="49498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B04A836-6A28-83CE-255F-91692AE622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26259" y="1182029"/>
            <a:ext cx="4127705" cy="1085434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841852" y="1461058"/>
            <a:ext cx="2780451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1E5A8CC-1928-02D7-09E2-73BC3F8B4B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6FCB1A9-4BD5-A270-B477-7D097C443A0D}"/>
              </a:ext>
            </a:extLst>
          </p:cNvPr>
          <p:cNvSpPr txBox="1"/>
          <p:nvPr userDrawn="1"/>
        </p:nvSpPr>
        <p:spPr>
          <a:xfrm>
            <a:off x="8697433" y="-4678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59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600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12481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7B29C92-C42D-D975-6ED3-CF20C0BAC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33515588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157261">
            <a:off x="1750741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 rot="157261">
            <a:off x="3925232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4400" b="1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de titel van een les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pic>
        <p:nvPicPr>
          <p:cNvPr id="12" name="Afbeelding 1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325D7C4C-3020-35B6-71E6-70836A429B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13" name="Titel 19">
            <a:extLst>
              <a:ext uri="{FF2B5EF4-FFF2-40B4-BE49-F238E27FC236}">
                <a16:creationId xmlns:a16="http://schemas.microsoft.com/office/drawing/2014/main" id="{D6E89FB5-6F81-6DB4-0903-FC111F90A4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7748047" y="1817649"/>
            <a:ext cx="3270250" cy="46892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076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 descr="Afbeelding met schermopname, kunst, ontwerp, zwart-wit&#10;&#10;Door AI gegenereerde inhoud is mogelijk onjuist.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147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616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529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825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328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10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254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3D070F4-B1E0-6853-CABC-3753B603ED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2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79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F25EF1C-62AD-A3E1-2768-0137D9D7C8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73570" y="439616"/>
            <a:ext cx="5791200" cy="57912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612765B-C79C-DDA0-18B7-F5E8162F2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20417" y="2518732"/>
            <a:ext cx="4697507" cy="1588127"/>
          </a:xfrm>
        </p:spPr>
        <p:txBody>
          <a:bodyPr wrap="square" anchor="ctr" anchorCtr="0">
            <a:sp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met een korte zin en een figuur ernaast</a:t>
            </a:r>
          </a:p>
        </p:txBody>
      </p:sp>
      <p:sp>
        <p:nvSpPr>
          <p:cNvPr id="5" name="Tijdelijke aanduiding voor onlineafbeelding 20">
            <a:extLst>
              <a:ext uri="{FF2B5EF4-FFF2-40B4-BE49-F238E27FC236}">
                <a16:creationId xmlns:a16="http://schemas.microsoft.com/office/drawing/2014/main" id="{D7C4E33E-DDBA-7007-6597-55FF88801056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896657" y="1066147"/>
            <a:ext cx="3298825" cy="5065712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4FD3AA62-6ABD-48FA-B19E-CC142ADB2EB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69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21363343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6014FB06-E66D-5F1F-CBC8-129FEEFDB3FD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161E02CF-DBD2-9F46-C2C0-DEEA471EE7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971719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6071164" y="2514234"/>
            <a:ext cx="2365375" cy="236537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1017CE4-BC5F-6037-170D-FBE226701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5202" y="894507"/>
            <a:ext cx="9871998" cy="867930"/>
          </a:xfrm>
        </p:spPr>
        <p:txBody>
          <a:bodyPr wrap="square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 en </a:t>
            </a:r>
            <a:br>
              <a:rPr lang="nl-NL"/>
            </a:br>
            <a:r>
              <a:rPr lang="nl-NL"/>
              <a:t>plaatje(s) (waar/niet waar)</a:t>
            </a:r>
          </a:p>
        </p:txBody>
      </p:sp>
    </p:spTree>
    <p:extLst>
      <p:ext uri="{BB962C8B-B14F-4D97-AF65-F5344CB8AC3E}">
        <p14:creationId xmlns:p14="http://schemas.microsoft.com/office/powerpoint/2010/main" val="864262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511228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511228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154603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154603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91777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25391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338294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511228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154603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253912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25391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338294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199391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65937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338294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307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979FB16C-E008-E449-10EC-1F5D71E01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568191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568191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332529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332529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46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42460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50898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568191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332529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42460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242460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850898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37007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3662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850898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3814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A6086A0E-FA4F-2537-3DA7-5FF5AE1DAD7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01E026-E7E5-D02C-9457-D779B9BA61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80B9CD10-E163-099B-FB4F-E1DCA8264A20}"/>
              </a:ext>
            </a:extLst>
          </p:cNvPr>
          <p:cNvSpPr txBox="1"/>
          <p:nvPr userDrawn="1"/>
        </p:nvSpPr>
        <p:spPr>
          <a:xfrm>
            <a:off x="7440009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4" name="Vijfhoek 53">
            <a:extLst>
              <a:ext uri="{FF2B5EF4-FFF2-40B4-BE49-F238E27FC236}">
                <a16:creationId xmlns:a16="http://schemas.microsoft.com/office/drawing/2014/main" id="{B3AAA666-2618-9E1C-4A51-553CE3B2B7F7}"/>
              </a:ext>
            </a:extLst>
          </p:cNvPr>
          <p:cNvSpPr/>
          <p:nvPr userDrawn="1"/>
        </p:nvSpPr>
        <p:spPr>
          <a:xfrm>
            <a:off x="4828476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8" name="Vijfhoek 57">
            <a:extLst>
              <a:ext uri="{FF2B5EF4-FFF2-40B4-BE49-F238E27FC236}">
                <a16:creationId xmlns:a16="http://schemas.microsoft.com/office/drawing/2014/main" id="{66F62C9E-AE1D-7E62-4B38-6DAD85B716DF}"/>
              </a:ext>
            </a:extLst>
          </p:cNvPr>
          <p:cNvSpPr/>
          <p:nvPr userDrawn="1"/>
        </p:nvSpPr>
        <p:spPr>
          <a:xfrm>
            <a:off x="4828476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Vijfhoek 58">
            <a:extLst>
              <a:ext uri="{FF2B5EF4-FFF2-40B4-BE49-F238E27FC236}">
                <a16:creationId xmlns:a16="http://schemas.microsoft.com/office/drawing/2014/main" id="{40916B7A-F09B-8ED3-3A03-5DFB3FC12A19}"/>
              </a:ext>
            </a:extLst>
          </p:cNvPr>
          <p:cNvSpPr/>
          <p:nvPr userDrawn="1"/>
        </p:nvSpPr>
        <p:spPr>
          <a:xfrm rot="10800000">
            <a:off x="2471851" y="5085184"/>
            <a:ext cx="2977376" cy="1059366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Vijfhoek 54">
            <a:extLst>
              <a:ext uri="{FF2B5EF4-FFF2-40B4-BE49-F238E27FC236}">
                <a16:creationId xmlns:a16="http://schemas.microsoft.com/office/drawing/2014/main" id="{045A2CB1-557F-679E-8794-72D5D1F498FA}"/>
              </a:ext>
            </a:extLst>
          </p:cNvPr>
          <p:cNvSpPr/>
          <p:nvPr userDrawn="1"/>
        </p:nvSpPr>
        <p:spPr>
          <a:xfrm rot="10800000">
            <a:off x="2471851" y="1639229"/>
            <a:ext cx="2977376" cy="1059366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5DC8DF84-C169-898A-C774-92120A6B09AF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09025" y="1945762"/>
            <a:ext cx="5229922" cy="480131"/>
          </a:xfrm>
        </p:spPr>
        <p:txBody>
          <a:bodyPr wrap="square" anchor="t" anchorCtr="0">
            <a:spAutoFit/>
          </a:bodyPr>
          <a:lstStyle>
            <a:lvl1pPr algn="ctr">
              <a:defRPr sz="2800" b="1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Stelling 1</a:t>
            </a:r>
          </a:p>
        </p:txBody>
      </p:sp>
      <p:sp>
        <p:nvSpPr>
          <p:cNvPr id="9" name="Tijdelijke aanduiding voor onlineafbeelding 8">
            <a:extLst>
              <a:ext uri="{FF2B5EF4-FFF2-40B4-BE49-F238E27FC236}">
                <a16:creationId xmlns:a16="http://schemas.microsoft.com/office/drawing/2014/main" id="{346023AF-60D7-2B2E-7213-07967330B94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1571160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Tijdelijke aanduiding voor onlineafbeelding 8">
            <a:extLst>
              <a:ext uri="{FF2B5EF4-FFF2-40B4-BE49-F238E27FC236}">
                <a16:creationId xmlns:a16="http://schemas.microsoft.com/office/drawing/2014/main" id="{157E87AD-AB4C-C018-D04E-F64619F10141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7655542" y="1594790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56" name="Vijfhoek 55">
            <a:extLst>
              <a:ext uri="{FF2B5EF4-FFF2-40B4-BE49-F238E27FC236}">
                <a16:creationId xmlns:a16="http://schemas.microsoft.com/office/drawing/2014/main" id="{1D2DF536-DD5C-514C-B08F-DE00D1D50824}"/>
              </a:ext>
            </a:extLst>
          </p:cNvPr>
          <p:cNvSpPr/>
          <p:nvPr userDrawn="1"/>
        </p:nvSpPr>
        <p:spPr>
          <a:xfrm>
            <a:off x="4828476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Vijfhoek 56">
            <a:extLst>
              <a:ext uri="{FF2B5EF4-FFF2-40B4-BE49-F238E27FC236}">
                <a16:creationId xmlns:a16="http://schemas.microsoft.com/office/drawing/2014/main" id="{58C965F3-82A2-D2ED-939A-BB0241C60064}"/>
              </a:ext>
            </a:extLst>
          </p:cNvPr>
          <p:cNvSpPr/>
          <p:nvPr userDrawn="1"/>
        </p:nvSpPr>
        <p:spPr>
          <a:xfrm rot="10800000">
            <a:off x="2471851" y="3356992"/>
            <a:ext cx="2977376" cy="1059366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onlineafbeelding 8">
            <a:extLst>
              <a:ext uri="{FF2B5EF4-FFF2-40B4-BE49-F238E27FC236}">
                <a16:creationId xmlns:a16="http://schemas.microsoft.com/office/drawing/2014/main" id="{0CE8A374-782E-D4EF-8E9D-0DFBBC4ED2D2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1571160" y="3363527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Tijdelijke aanduiding voor onlineafbeelding 8">
            <a:extLst>
              <a:ext uri="{FF2B5EF4-FFF2-40B4-BE49-F238E27FC236}">
                <a16:creationId xmlns:a16="http://schemas.microsoft.com/office/drawing/2014/main" id="{7976CC13-035A-4CE5-A884-F2FEBE3AA822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1571160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8" name="Tijdelijke aanduiding voor onlineafbeelding 8">
            <a:extLst>
              <a:ext uri="{FF2B5EF4-FFF2-40B4-BE49-F238E27FC236}">
                <a16:creationId xmlns:a16="http://schemas.microsoft.com/office/drawing/2014/main" id="{1D99AFD1-4BAC-BF8A-1304-598C3420C0E2}"/>
              </a:ext>
            </a:extLst>
          </p:cNvPr>
          <p:cNvSpPr>
            <a:spLocks noGrp="1"/>
          </p:cNvSpPr>
          <p:nvPr>
            <p:ph type="clipArt" sz="quarter" idx="27"/>
          </p:nvPr>
        </p:nvSpPr>
        <p:spPr>
          <a:xfrm>
            <a:off x="7655542" y="5136868"/>
            <a:ext cx="1038225" cy="1038225"/>
          </a:xfrm>
        </p:spPr>
        <p:txBody>
          <a:bodyPr/>
          <a:lstStyle/>
          <a:p>
            <a:endParaRPr lang="nl-NL"/>
          </a:p>
        </p:txBody>
      </p:sp>
      <p:sp>
        <p:nvSpPr>
          <p:cNvPr id="29" name="Tijdelijke aanduiding voor tekst 17">
            <a:extLst>
              <a:ext uri="{FF2B5EF4-FFF2-40B4-BE49-F238E27FC236}">
                <a16:creationId xmlns:a16="http://schemas.microsoft.com/office/drawing/2014/main" id="{D4EA9220-9D01-A201-9B61-A41CEE0CB2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16639" y="3654563"/>
            <a:ext cx="5214695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2</a:t>
            </a:r>
          </a:p>
        </p:txBody>
      </p:sp>
      <p:sp>
        <p:nvSpPr>
          <p:cNvPr id="31" name="Tijdelijke aanduiding voor tekst 17">
            <a:extLst>
              <a:ext uri="{FF2B5EF4-FFF2-40B4-BE49-F238E27FC236}">
                <a16:creationId xmlns:a16="http://schemas.microsoft.com/office/drawing/2014/main" id="{BB1500AF-CEBD-E484-53D2-BF2E9F913CE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83185" y="5401856"/>
            <a:ext cx="5281602" cy="518624"/>
          </a:xfrm>
        </p:spPr>
        <p:txBody>
          <a:bodyPr anchor="t" anchorCtr="0"/>
          <a:lstStyle>
            <a:lvl1pPr algn="ctr">
              <a:buNone/>
              <a:defRPr b="1">
                <a:solidFill>
                  <a:schemeClr val="bg1"/>
                </a:solidFill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Stelling 3</a:t>
            </a:r>
          </a:p>
        </p:txBody>
      </p:sp>
      <p:sp>
        <p:nvSpPr>
          <p:cNvPr id="24" name="Tijdelijke aanduiding voor onlineafbeelding 8">
            <a:extLst>
              <a:ext uri="{FF2B5EF4-FFF2-40B4-BE49-F238E27FC236}">
                <a16:creationId xmlns:a16="http://schemas.microsoft.com/office/drawing/2014/main" id="{179B0385-375B-5E93-7B41-F550A034396D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7655542" y="3352376"/>
            <a:ext cx="1038225" cy="1038225"/>
          </a:xfrm>
        </p:spPr>
        <p:txBody>
          <a:bodyPr/>
          <a:lstStyle/>
          <a:p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70068F7-EC55-284F-79A7-0B30DB2E70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604763B-F261-E394-DAC6-0D3446D28F4C}"/>
              </a:ext>
            </a:extLst>
          </p:cNvPr>
          <p:cNvSpPr txBox="1"/>
          <p:nvPr userDrawn="1"/>
        </p:nvSpPr>
        <p:spPr>
          <a:xfrm>
            <a:off x="5192110" y="-81980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5BAECB0-DE82-0F84-6CDE-750019AAECBC}"/>
              </a:ext>
            </a:extLst>
          </p:cNvPr>
          <p:cNvSpPr txBox="1"/>
          <p:nvPr userDrawn="1"/>
        </p:nvSpPr>
        <p:spPr>
          <a:xfrm>
            <a:off x="11603421" y="-441434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21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639B0435-5F05-72BC-D5A2-CFB1A75F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99099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28881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049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21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48475" y="-390292"/>
            <a:ext cx="11159240" cy="7895063"/>
          </a:xfrm>
          <a:prstGeom prst="rect">
            <a:avLst/>
          </a:prstGeom>
        </p:spPr>
      </p:pic>
      <p:sp>
        <p:nvSpPr>
          <p:cNvPr id="2" name="Tijdelijke aanduiding voor tekst 3">
            <a:extLst>
              <a:ext uri="{FF2B5EF4-FFF2-40B4-BE49-F238E27FC236}">
                <a16:creationId xmlns:a16="http://schemas.microsoft.com/office/drawing/2014/main" id="{8D7FB893-2A27-BDC0-C3C0-AA785031E8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2966" y="2204496"/>
            <a:ext cx="3111188" cy="2438400"/>
          </a:xfrm>
        </p:spPr>
        <p:txBody>
          <a:bodyPr anchor="ctr" anchorCtr="0">
            <a:noAutofit/>
          </a:bodyPr>
          <a:lstStyle>
            <a:lvl1pPr marL="0" algn="ctr">
              <a:buNone/>
              <a:defRPr sz="2800" b="0"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nl-NL"/>
              <a:t>Pagina met sprookjesboek om tekst in te zetten en een plaatje op de andere pagina.</a:t>
            </a:r>
          </a:p>
        </p:txBody>
      </p:sp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3" name="Tijdelijke aanduiding voor onlineafbeelding 2">
            <a:extLst>
              <a:ext uri="{FF2B5EF4-FFF2-40B4-BE49-F238E27FC236}">
                <a16:creationId xmlns:a16="http://schemas.microsoft.com/office/drawing/2014/main" id="{EEFC50FE-1788-53CB-4610-74FEDEB30EEC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6647381" y="1631383"/>
            <a:ext cx="2784486" cy="3482484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063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163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8704" y="2766678"/>
            <a:ext cx="3733977" cy="1739171"/>
          </a:xfrm>
          <a:prstGeom prst="roundRect">
            <a:avLst>
              <a:gd name="adj" fmla="val 23607"/>
            </a:avLst>
          </a:prstGeom>
          <a:solidFill>
            <a:schemeClr val="accent4"/>
          </a:solidFill>
        </p:spPr>
        <p:txBody>
          <a:bodyPr wrap="square" lIns="251999" tIns="251999" rIns="251999" bIns="251999" anchor="ctr" anchorCtr="0">
            <a:spAutoFit/>
          </a:bodyPr>
          <a:lstStyle>
            <a:lvl1pPr algn="ctr">
              <a:defRPr sz="36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Titel van </a:t>
            </a:r>
            <a:r>
              <a:rPr lang="nl-NL" err="1"/>
              <a:t>woordweb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116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01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>
            <a:off x="7173058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73058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5604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3709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69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18D37F64-3510-4486-731C-A482DAC422D7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B50B700-F25A-49EE-BCEF-457BA3A3E0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10" y="993786"/>
            <a:ext cx="3031318" cy="1865126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4457874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4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6D35562B-DE55-BFE5-5B3E-0F3FC3B8581C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27BBA98-E0C4-555E-48D7-BC9C63AC5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64587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69664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4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Afgeronde rechthoek 24">
            <a:extLst>
              <a:ext uri="{FF2B5EF4-FFF2-40B4-BE49-F238E27FC236}">
                <a16:creationId xmlns:a16="http://schemas.microsoft.com/office/drawing/2014/main" id="{B14A8375-A3E7-DD91-B595-CF1A32275A69}"/>
              </a:ext>
            </a:extLst>
          </p:cNvPr>
          <p:cNvSpPr/>
          <p:nvPr userDrawn="1"/>
        </p:nvSpPr>
        <p:spPr>
          <a:xfrm>
            <a:off x="360000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6" name="Afbeelding 2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066EE0F-40A4-3317-1DA3-1780EEA826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0" i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6749791" y="3586185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832625" y="1515709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0151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817058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871609" y="2188919"/>
            <a:ext cx="5341903" cy="3438158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7" name="Afbeelding 16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F7EA4BBD-A1C3-2CCC-D95E-6A5A4EF8A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7867325" y="1195755"/>
            <a:ext cx="2160000" cy="2160000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64FC873-90B8-9947-E304-06349F7E12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67325" y="3449515"/>
            <a:ext cx="2160000" cy="2160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E96BA24-9C8B-34CF-2769-2EB4B22B1F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0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586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FC94D39-AD7E-6246-85DC-612BCF633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3514123" cy="1865126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een stelling, plaatje en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5033607" y="962284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821E450-BE78-4E08-5091-46F6C28B00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363737" y="4971263"/>
            <a:ext cx="3566376" cy="1048499"/>
          </a:xfrm>
          <a:prstGeom prst="rect">
            <a:avLst/>
          </a:prstGeom>
        </p:spPr>
      </p:pic>
      <p:pic>
        <p:nvPicPr>
          <p:cNvPr id="5" name="Afbeelding 4" descr="Afbeelding met handschrift, Lettertype, ontwerp&#10;&#10;Door AI gegenereerde inhoud is mogelijk onjuist.">
            <a:extLst>
              <a:ext uri="{FF2B5EF4-FFF2-40B4-BE49-F238E27FC236}">
                <a16:creationId xmlns:a16="http://schemas.microsoft.com/office/drawing/2014/main" id="{C1657491-D800-E5F0-C69D-E85F8F1FABE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82134" y="4968265"/>
            <a:ext cx="2847066" cy="10926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C356D8BE-795B-0905-8CB9-E966C673502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009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B7BDA1B-4854-9047-C572-B9DBF62C7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422468">
            <a:off x="7017514" y="3907555"/>
            <a:ext cx="2920172" cy="1120714"/>
          </a:xfrm>
          <a:prstGeom prst="rect">
            <a:avLst/>
          </a:prstGeom>
        </p:spPr>
      </p:pic>
      <p:pic>
        <p:nvPicPr>
          <p:cNvPr id="12" name="Afbeelding 11" descr="Afbeelding met vinger, hand, ontwerp&#10;&#10;Door AI gegenereerde inhoud is mogelijk onjuist.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7525239" y="1582616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A61B18F-CF9F-766C-06C7-D208CE9DC4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34846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5A0AF7-2608-747D-DE6E-C6E187E451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0" name="Tekstvak 29">
            <a:extLst>
              <a:ext uri="{FF2B5EF4-FFF2-40B4-BE49-F238E27FC236}">
                <a16:creationId xmlns:a16="http://schemas.microsoft.com/office/drawing/2014/main" id="{9A92C6F5-0537-7221-EEBE-BEAED946660E}"/>
              </a:ext>
            </a:extLst>
          </p:cNvPr>
          <p:cNvSpPr txBox="1"/>
          <p:nvPr userDrawn="1"/>
        </p:nvSpPr>
        <p:spPr>
          <a:xfrm>
            <a:off x="8845063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1" name="Tekstvak 30">
            <a:extLst>
              <a:ext uri="{FF2B5EF4-FFF2-40B4-BE49-F238E27FC236}">
                <a16:creationId xmlns:a16="http://schemas.microsoft.com/office/drawing/2014/main" id="{FA1C0AB4-B82A-BF15-E829-B3F339FA0B4A}"/>
              </a:ext>
            </a:extLst>
          </p:cNvPr>
          <p:cNvSpPr txBox="1"/>
          <p:nvPr userDrawn="1"/>
        </p:nvSpPr>
        <p:spPr>
          <a:xfrm>
            <a:off x="8194432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1609" y="993786"/>
            <a:ext cx="5028029" cy="978729"/>
          </a:xfrm>
        </p:spPr>
        <p:txBody>
          <a:bodyPr wrap="square" anchor="t" anchorCtr="0">
            <a:spAutoFit/>
          </a:bodyPr>
          <a:lstStyle>
            <a:lvl1pPr algn="l">
              <a:defRPr sz="3200" b="1" i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Antwoord op stelling waar/niet waar</a:t>
            </a:r>
          </a:p>
        </p:txBody>
      </p:sp>
      <p:pic>
        <p:nvPicPr>
          <p:cNvPr id="13" name="Afbeelding 12" descr="Afbeelding met Lettertype, schermopname, Rechthoek, tekst&#10;&#10;Door AI gegenereerde inhoud is mogelijk onjuist.">
            <a:extLst>
              <a:ext uri="{FF2B5EF4-FFF2-40B4-BE49-F238E27FC236}">
                <a16:creationId xmlns:a16="http://schemas.microsoft.com/office/drawing/2014/main" id="{01DCAB78-100F-4DA5-2535-4833949A85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380415">
            <a:off x="7308591" y="3907919"/>
            <a:ext cx="3103123" cy="1194156"/>
          </a:xfrm>
          <a:prstGeom prst="rect">
            <a:avLst/>
          </a:prstGeom>
        </p:spPr>
      </p:pic>
      <p:sp>
        <p:nvSpPr>
          <p:cNvPr id="14" name="Tijdelijke aanduiding voor onlineafbeelding 8">
            <a:extLst>
              <a:ext uri="{FF2B5EF4-FFF2-40B4-BE49-F238E27FC236}">
                <a16:creationId xmlns:a16="http://schemas.microsoft.com/office/drawing/2014/main" id="{4C9F9EDC-ED8B-B8B0-7A73-FCD47C346358}"/>
              </a:ext>
            </a:extLst>
          </p:cNvPr>
          <p:cNvSpPr>
            <a:spLocks noGrp="1"/>
          </p:cNvSpPr>
          <p:nvPr>
            <p:ph type="clipArt" sz="quarter" idx="21"/>
          </p:nvPr>
        </p:nvSpPr>
        <p:spPr>
          <a:xfrm>
            <a:off x="900635" y="2188919"/>
            <a:ext cx="5341903" cy="3438158"/>
          </a:xfrm>
        </p:spPr>
        <p:txBody>
          <a:bodyPr/>
          <a:lstStyle/>
          <a:p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01F71CF7-B7BC-29CA-6F09-AD2945BBE796}"/>
              </a:ext>
            </a:extLst>
          </p:cNvPr>
          <p:cNvSpPr txBox="1"/>
          <p:nvPr userDrawn="1"/>
        </p:nvSpPr>
        <p:spPr>
          <a:xfrm>
            <a:off x="8194431" y="7913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37D2841-4268-A4AD-7302-37B50A5BA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391425" y="1837443"/>
            <a:ext cx="2743200" cy="27432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2518FB3-5129-8A00-93E6-E4D76310FE0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02204" y="517380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132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0322653-DEE5-626E-10AC-1FDCAFF04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2" name="Tekstvak 21">
            <a:extLst>
              <a:ext uri="{FF2B5EF4-FFF2-40B4-BE49-F238E27FC236}">
                <a16:creationId xmlns:a16="http://schemas.microsoft.com/office/drawing/2014/main" id="{468E0F1E-EF33-48B2-3306-07D97CD3D93D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EE20C155-0B63-48C3-CFD5-3DEA8CE481B7}"/>
              </a:ext>
            </a:extLst>
          </p:cNvPr>
          <p:cNvSpPr txBox="1"/>
          <p:nvPr userDrawn="1"/>
        </p:nvSpPr>
        <p:spPr>
          <a:xfrm>
            <a:off x="8845062" y="60667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95612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24">
            <a:extLst>
              <a:ext uri="{FF2B5EF4-FFF2-40B4-BE49-F238E27FC236}">
                <a16:creationId xmlns:a16="http://schemas.microsoft.com/office/drawing/2014/main" id="{497B6B30-D93C-29DB-220C-05153A988F17}"/>
              </a:ext>
            </a:extLst>
          </p:cNvPr>
          <p:cNvSpPr/>
          <p:nvPr userDrawn="1"/>
        </p:nvSpPr>
        <p:spPr>
          <a:xfrm>
            <a:off x="360000" y="359999"/>
            <a:ext cx="11472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02927" y="673463"/>
            <a:ext cx="5575590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horizontale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260000" y="2160000"/>
            <a:ext cx="8151629" cy="3917415"/>
          </a:xfrm>
        </p:spPr>
        <p:txBody>
          <a:bodyPr/>
          <a:lstStyle/>
          <a:p>
            <a:endParaRPr lang="nl-NL"/>
          </a:p>
        </p:txBody>
      </p:sp>
      <p:pic>
        <p:nvPicPr>
          <p:cNvPr id="15" name="Afbeelding 14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6EF9A5A8-78DB-C61B-3EE5-F20570F359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6" name="Titel 19">
            <a:extLst>
              <a:ext uri="{FF2B5EF4-FFF2-40B4-BE49-F238E27FC236}">
                <a16:creationId xmlns:a16="http://schemas.microsoft.com/office/drawing/2014/main" id="{1FEFEA86-3266-4F49-13E7-6E80825E8AB0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</p:spTree>
    <p:extLst>
      <p:ext uri="{BB962C8B-B14F-4D97-AF65-F5344CB8AC3E}">
        <p14:creationId xmlns:p14="http://schemas.microsoft.com/office/powerpoint/2010/main" val="21782190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080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pic>
        <p:nvPicPr>
          <p:cNvPr id="11" name="Afbeelding 10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F21DD49D-F283-3C2C-2B2E-BA31916DE4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1480000">
            <a:off x="18362" y="659106"/>
            <a:ext cx="3699353" cy="972793"/>
          </a:xfrm>
          <a:prstGeom prst="rect">
            <a:avLst/>
          </a:prstGeom>
        </p:spPr>
      </p:pic>
      <p:sp>
        <p:nvSpPr>
          <p:cNvPr id="14" name="Titel 19">
            <a:extLst>
              <a:ext uri="{FF2B5EF4-FFF2-40B4-BE49-F238E27FC236}">
                <a16:creationId xmlns:a16="http://schemas.microsoft.com/office/drawing/2014/main" id="{12DC8EF7-1EED-5F33-E456-9F3F1FC39DA7}"/>
              </a:ext>
            </a:extLst>
          </p:cNvPr>
          <p:cNvSpPr txBox="1">
            <a:spLocks/>
          </p:cNvSpPr>
          <p:nvPr userDrawn="1"/>
        </p:nvSpPr>
        <p:spPr>
          <a:xfrm rot="-120000">
            <a:off x="648405" y="897318"/>
            <a:ext cx="2821280" cy="4681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 sz="3200"/>
              <a:t>Aan de slag!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9259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9040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A13BEA93-9BB9-2699-6C4F-4F47402A78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656CB4EC-6675-A199-4582-EDA802C2660A}"/>
              </a:ext>
            </a:extLst>
          </p:cNvPr>
          <p:cNvSpPr/>
          <p:nvPr userDrawn="1"/>
        </p:nvSpPr>
        <p:spPr>
          <a:xfrm>
            <a:off x="359999" y="359999"/>
            <a:ext cx="11388656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887" y="1799736"/>
            <a:ext cx="2475572" cy="2031325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voor vierkante of staande opdracht uit </a:t>
            </a:r>
            <a:r>
              <a:rPr lang="nl-NL" err="1"/>
              <a:t>doeboekje</a:t>
            </a:r>
            <a:endParaRPr lang="nl-NL"/>
          </a:p>
        </p:txBody>
      </p:sp>
      <p:sp>
        <p:nvSpPr>
          <p:cNvPr id="3" name="Tijdelijke aanduiding voor onlineafbeelding 3">
            <a:extLst>
              <a:ext uri="{FF2B5EF4-FFF2-40B4-BE49-F238E27FC236}">
                <a16:creationId xmlns:a16="http://schemas.microsoft.com/office/drawing/2014/main" id="{E79757D9-29B8-4AC3-3417-779BC0BEA2F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3902926" y="669074"/>
            <a:ext cx="6099717" cy="5408342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CB2FF49D-9191-C302-0632-5DC9A5C7EA26}"/>
              </a:ext>
            </a:extLst>
          </p:cNvPr>
          <p:cNvSpPr txBox="1"/>
          <p:nvPr userDrawn="1"/>
        </p:nvSpPr>
        <p:spPr>
          <a:xfrm>
            <a:off x="7672552" y="-536028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100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ectieko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5C568D28-C5F1-A2E3-DF2C-29A58B372B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Afbeelding 8" descr="Afbeelding met tekening, kunst, Graphics&#10;&#10;Door AI gegenereerde inhoud is mogelijk onjuist.">
            <a:extLst>
              <a:ext uri="{FF2B5EF4-FFF2-40B4-BE49-F238E27FC236}">
                <a16:creationId xmlns:a16="http://schemas.microsoft.com/office/drawing/2014/main" id="{9AFC87BB-D258-9231-FDB4-075B931BD7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6871" b="-39615"/>
          <a:stretch>
            <a:fillRect/>
          </a:stretch>
        </p:blipFill>
        <p:spPr>
          <a:xfrm>
            <a:off x="6488150" y="10910816"/>
            <a:ext cx="5497552" cy="1800000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ED666FE-4339-B602-BB88-6C87B9B8A3CF}"/>
              </a:ext>
            </a:extLst>
          </p:cNvPr>
          <p:cNvSpPr txBox="1"/>
          <p:nvPr userDrawn="1"/>
        </p:nvSpPr>
        <p:spPr>
          <a:xfrm>
            <a:off x="574158" y="669851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06B730B4-3652-A707-3F44-655FD8B96885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" name="Titel 19">
            <a:extLst>
              <a:ext uri="{FF2B5EF4-FFF2-40B4-BE49-F238E27FC236}">
                <a16:creationId xmlns:a16="http://schemas.microsoft.com/office/drawing/2014/main" id="{E2B7BADE-4109-0999-FA14-784F5D941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4142208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2" t="37199" r="9682" b="160"/>
          <a:stretch>
            <a:fillRect/>
          </a:stretch>
        </p:blipFill>
        <p:spPr>
          <a:xfrm>
            <a:off x="0" y="0"/>
            <a:ext cx="12167999" cy="6840000"/>
          </a:xfrm>
          <a:prstGeom prst="rect">
            <a:avLst/>
          </a:prstGeom>
        </p:spPr>
      </p:pic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BAF88DCE-81B8-496C-781E-BDD8A79A9953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9015015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415892-1B7E-B539-7BC7-350C052D75BC}"/>
              </a:ext>
            </a:extLst>
          </p:cNvPr>
          <p:cNvSpPr txBox="1"/>
          <p:nvPr userDrawn="1"/>
        </p:nvSpPr>
        <p:spPr>
          <a:xfrm>
            <a:off x="6937248" y="763219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78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19185409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B6F0475-2FE4-29B9-619F-CE016B823A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5" name="Afgeronde rechthoek 8">
            <a:extLst>
              <a:ext uri="{FF2B5EF4-FFF2-40B4-BE49-F238E27FC236}">
                <a16:creationId xmlns:a16="http://schemas.microsoft.com/office/drawing/2014/main" id="{8665C0E6-61F3-0C3B-6AE1-373F7E79028F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411512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FA04B119-09D7-232E-6C0E-120811A14A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5000"/>
          </a:blip>
          <a:srcRect l="8949" t="10240" r="785" b="233"/>
          <a:stretch>
            <a:fillRect/>
          </a:stretch>
        </p:blipFill>
        <p:spPr>
          <a:xfrm flipH="1">
            <a:off x="3" y="0"/>
            <a:ext cx="12167999" cy="6840000"/>
          </a:xfrm>
          <a:prstGeom prst="rect">
            <a:avLst/>
          </a:prstGeom>
        </p:spPr>
      </p:pic>
      <p:sp>
        <p:nvSpPr>
          <p:cNvPr id="2" name="Afgeronde rechthoek 8">
            <a:extLst>
              <a:ext uri="{FF2B5EF4-FFF2-40B4-BE49-F238E27FC236}">
                <a16:creationId xmlns:a16="http://schemas.microsoft.com/office/drawing/2014/main" id="{BEC88D75-EC4D-02C6-2AB3-2D55D48BF5E2}"/>
              </a:ext>
            </a:extLst>
          </p:cNvPr>
          <p:cNvSpPr/>
          <p:nvPr userDrawn="1"/>
        </p:nvSpPr>
        <p:spPr>
          <a:xfrm>
            <a:off x="359998" y="359999"/>
            <a:ext cx="11462547" cy="6118860"/>
          </a:xfrm>
          <a:prstGeom prst="roundRect">
            <a:avLst>
              <a:gd name="adj" fmla="val 5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8550124" cy="480131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21331629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8E2D09-5295-A330-C896-5F4ED73C4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l="55425" t="29619" r="-17771" b="-177"/>
          <a:stretch>
            <a:fillRect/>
          </a:stretch>
        </p:blipFill>
        <p:spPr>
          <a:xfrm>
            <a:off x="0" y="0"/>
            <a:ext cx="10800000" cy="6876000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42448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ek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9">
            <a:extLst>
              <a:ext uri="{FF2B5EF4-FFF2-40B4-BE49-F238E27FC236}">
                <a16:creationId xmlns:a16="http://schemas.microsoft.com/office/drawing/2014/main" id="{3F48F6CB-E12F-2EDB-DA04-E7D24311F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720000"/>
            <a:ext cx="4935732" cy="867930"/>
          </a:xfrm>
        </p:spPr>
        <p:txBody>
          <a:bodyPr wrap="square" anchor="t">
            <a:spAutoFit/>
          </a:bodyPr>
          <a:lstStyle>
            <a:lvl1pPr algn="l"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nl-NL"/>
              <a:t>Pagina voor afbeeldingen, met of zonder titel</a:t>
            </a:r>
          </a:p>
        </p:txBody>
      </p:sp>
    </p:spTree>
    <p:extLst>
      <p:ext uri="{BB962C8B-B14F-4D97-AF65-F5344CB8AC3E}">
        <p14:creationId xmlns:p14="http://schemas.microsoft.com/office/powerpoint/2010/main" val="11890618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283C44-8284-8E13-4D09-E87FC7CDEB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r="45888" b="3979"/>
          <a:stretch>
            <a:fillRect/>
          </a:stretch>
        </p:blipFill>
        <p:spPr>
          <a:xfrm rot="5400000">
            <a:off x="2131251" y="-2520000"/>
            <a:ext cx="8316000" cy="10440000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367169" y="1750402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22232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ectiekop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361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ekop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273CF196-D9B9-02FB-BE96-EDB12A1A7B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B2D57851-CA4C-03EA-5C4E-736AA577A7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064818" y="397593"/>
            <a:ext cx="8128467" cy="5935474"/>
          </a:xfrm>
          <a:prstGeom prst="rect">
            <a:avLst/>
          </a:prstGeom>
        </p:spPr>
      </p:pic>
      <p:sp>
        <p:nvSpPr>
          <p:cNvPr id="8" name="Tijdelijke aanduiding voor onlineafbeelding 7">
            <a:extLst>
              <a:ext uri="{FF2B5EF4-FFF2-40B4-BE49-F238E27FC236}">
                <a16:creationId xmlns:a16="http://schemas.microsoft.com/office/drawing/2014/main" id="{BFABC48E-5838-F8F6-B7C8-09EF584DDA61}"/>
              </a:ext>
            </a:extLst>
          </p:cNvPr>
          <p:cNvSpPr>
            <a:spLocks noGrp="1"/>
          </p:cNvSpPr>
          <p:nvPr>
            <p:ph type="clipArt" sz="quarter" idx="20"/>
          </p:nvPr>
        </p:nvSpPr>
        <p:spPr>
          <a:xfrm>
            <a:off x="3260725" y="1747668"/>
            <a:ext cx="5670550" cy="3235325"/>
          </a:xfrm>
          <a:ln w="19050">
            <a:noFill/>
          </a:ln>
        </p:spPr>
        <p:txBody>
          <a:bodyPr/>
          <a:lstStyle/>
          <a:p>
            <a:endParaRPr lang="nl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8F5BBA6-C1EA-2E3F-D285-442EBB42952B}"/>
              </a:ext>
            </a:extLst>
          </p:cNvPr>
          <p:cNvSpPr txBox="1"/>
          <p:nvPr userDrawn="1"/>
        </p:nvSpPr>
        <p:spPr>
          <a:xfrm>
            <a:off x="2099733" y="-15578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C762977-2B14-BD8E-83EC-16D1F55B3AD5}"/>
              </a:ext>
            </a:extLst>
          </p:cNvPr>
          <p:cNvSpPr txBox="1"/>
          <p:nvPr userDrawn="1"/>
        </p:nvSpPr>
        <p:spPr>
          <a:xfrm>
            <a:off x="12649200" y="-1507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138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Afbeelding 4" descr="Afbeelding met clipart, wit, Graphics, Lettertype&#10;&#10;Automatisch gegenereerde beschrijving">
            <a:extLst>
              <a:ext uri="{FF2B5EF4-FFF2-40B4-BE49-F238E27FC236}">
                <a16:creationId xmlns:a16="http://schemas.microsoft.com/office/drawing/2014/main" id="{34995D09-93C5-4DF4-5DE9-BDD30E45EF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40" y="1046589"/>
            <a:ext cx="6188004" cy="3434751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645520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6CD56F0-5416-FAD2-A52A-23FDC6F10FE5}"/>
              </a:ext>
            </a:extLst>
          </p:cNvPr>
          <p:cNvSpPr/>
          <p:nvPr userDrawn="1"/>
        </p:nvSpPr>
        <p:spPr>
          <a:xfrm>
            <a:off x="0" y="5876692"/>
            <a:ext cx="12192001" cy="981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10" name="Afbeelding 9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5B45E346-4291-461B-A481-79D5BA96D4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19170" y="6166624"/>
            <a:ext cx="3280650" cy="393679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8159546A-DD70-FFCA-0DD3-4FFB3A3A15FE}"/>
              </a:ext>
            </a:extLst>
          </p:cNvPr>
          <p:cNvSpPr txBox="1"/>
          <p:nvPr userDrawn="1"/>
        </p:nvSpPr>
        <p:spPr>
          <a:xfrm>
            <a:off x="6257217" y="626678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4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51532613-DE39-6A2E-DAD8-8B0D5A59C114}"/>
              </a:ext>
            </a:extLst>
          </p:cNvPr>
          <p:cNvSpPr txBox="1"/>
          <p:nvPr userDrawn="1"/>
        </p:nvSpPr>
        <p:spPr>
          <a:xfrm>
            <a:off x="451077" y="6251920"/>
            <a:ext cx="3050405" cy="3273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6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2216783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bg>
      <p:bgPr>
        <a:solidFill>
          <a:srgbClr val="641C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4951AD5-2926-5C36-D7B9-1A5D758CA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C72FA550-FF8C-2428-BD13-F28D24A45743}"/>
              </a:ext>
            </a:extLst>
          </p:cNvPr>
          <p:cNvSpPr txBox="1"/>
          <p:nvPr userDrawn="1"/>
        </p:nvSpPr>
        <p:spPr>
          <a:xfrm rot="5400000">
            <a:off x="10680464" y="415920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0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</p:spTree>
    <p:extLst>
      <p:ext uri="{BB962C8B-B14F-4D97-AF65-F5344CB8AC3E}">
        <p14:creationId xmlns:p14="http://schemas.microsoft.com/office/powerpoint/2010/main" val="303733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373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7F8CB-E936-0B01-E4BE-F5A7395F9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603D9C-BC41-C50A-8F3C-CF95329A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257B2-D069-482C-B9B6-6513C46C83C9}" type="datetimeFigureOut">
              <a:rPr lang="nl-NL" smtClean="0"/>
              <a:t>11-3-2026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88CD446-C3B7-7478-853F-93FC449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C7106BB-2536-F413-06AF-F4A97C86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82F7E-5A3D-48F1-935E-B158F59D54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9953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4895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287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3" r="18824"/>
          <a:stretch>
            <a:fillRect/>
          </a:stretch>
        </p:blipFill>
        <p:spPr>
          <a:xfrm>
            <a:off x="6228845" y="0"/>
            <a:ext cx="5976000" cy="6857999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1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3906" y="3428354"/>
            <a:ext cx="6216852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2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97277" y="1404371"/>
            <a:ext cx="2847808" cy="160189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61500" y="6247288"/>
            <a:ext cx="2826468" cy="33917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>
            <a:off x="4450017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22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DD5D99A2-7054-2EBE-42A8-3887DDEAEC72}"/>
              </a:ext>
            </a:extLst>
          </p:cNvPr>
          <p:cNvSpPr/>
          <p:nvPr userDrawn="1"/>
        </p:nvSpPr>
        <p:spPr>
          <a:xfrm>
            <a:off x="0" y="0"/>
            <a:ext cx="40005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C671E325-7A18-D0D2-0E94-6477E0AD4B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31DEDBC-4012-78EA-79A3-4609A005B5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84257" y="1"/>
            <a:ext cx="7361743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CF6E6BF-7316-8591-329C-2450E3ACC2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67729">
            <a:off x="4238859" y="255039"/>
            <a:ext cx="5145405" cy="6869888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360000">
            <a:off x="5499237" y="2481108"/>
            <a:ext cx="2818546" cy="1325563"/>
          </a:xfrm>
        </p:spPr>
        <p:txBody>
          <a:bodyPr>
            <a:noAutofit/>
          </a:bodyPr>
          <a:lstStyle>
            <a:lvl1pPr algn="ctr">
              <a:defRPr sz="6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</a:t>
            </a:r>
          </a:p>
        </p:txBody>
      </p:sp>
      <p:sp>
        <p:nvSpPr>
          <p:cNvPr id="43" name="Ondertitel 2">
            <a:extLst>
              <a:ext uri="{FF2B5EF4-FFF2-40B4-BE49-F238E27FC236}">
                <a16:creationId xmlns:a16="http://schemas.microsoft.com/office/drawing/2014/main" id="{7B7C65D8-1095-7D7E-19B4-5FC394F249A2}"/>
              </a:ext>
            </a:extLst>
          </p:cNvPr>
          <p:cNvSpPr txBox="1">
            <a:spLocks/>
          </p:cNvSpPr>
          <p:nvPr userDrawn="1"/>
        </p:nvSpPr>
        <p:spPr>
          <a:xfrm>
            <a:off x="5790975" y="4740236"/>
            <a:ext cx="3060412" cy="6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2800" b="0" i="0">
                <a:solidFill>
                  <a:schemeClr val="accent2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Niveau 7 &amp; 8</a:t>
            </a:r>
          </a:p>
        </p:txBody>
      </p:sp>
      <p:pic>
        <p:nvPicPr>
          <p:cNvPr id="45" name="Afbeelding 44" descr="Afbeelding met clipart, Graphics, ontwerp&#10;&#10;Door AI gegenereerde inhoud is mogelijk onjuist.">
            <a:extLst>
              <a:ext uri="{FF2B5EF4-FFF2-40B4-BE49-F238E27FC236}">
                <a16:creationId xmlns:a16="http://schemas.microsoft.com/office/drawing/2014/main" id="{E6234D7C-AE8F-9CB2-8DE5-3C1C043C3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77125" y="5470487"/>
            <a:ext cx="1459274" cy="820842"/>
          </a:xfrm>
          <a:prstGeom prst="rect">
            <a:avLst/>
          </a:prstGeom>
        </p:spPr>
      </p:pic>
      <p:sp>
        <p:nvSpPr>
          <p:cNvPr id="50" name="Tekstvak 49">
            <a:extLst>
              <a:ext uri="{FF2B5EF4-FFF2-40B4-BE49-F238E27FC236}">
                <a16:creationId xmlns:a16="http://schemas.microsoft.com/office/drawing/2014/main" id="{FE88F1DA-F8A6-C0BB-8673-546610513DF7}"/>
              </a:ext>
            </a:extLst>
          </p:cNvPr>
          <p:cNvSpPr txBox="1"/>
          <p:nvPr userDrawn="1"/>
        </p:nvSpPr>
        <p:spPr>
          <a:xfrm>
            <a:off x="271874" y="6304744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WEEKVANHETGELD.NL</a:t>
            </a:r>
          </a:p>
        </p:txBody>
      </p:sp>
      <p:pic>
        <p:nvPicPr>
          <p:cNvPr id="51" name="Afbeelding 50" descr="Afbeelding met Lettertype, Graphics, grafische vormgeving, typografie&#10;&#10;Door AI gegenereerde inhoud is mogelijk onjuist.">
            <a:extLst>
              <a:ext uri="{FF2B5EF4-FFF2-40B4-BE49-F238E27FC236}">
                <a16:creationId xmlns:a16="http://schemas.microsoft.com/office/drawing/2014/main" id="{15C276FB-A0F9-DEA7-D836-01E7BAD526D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5400000">
            <a:off x="10397756" y="3610103"/>
            <a:ext cx="2413157" cy="28958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60137AE-EC0D-32F7-4EE5-A5D9F693D5C4}"/>
              </a:ext>
            </a:extLst>
          </p:cNvPr>
          <p:cNvSpPr txBox="1"/>
          <p:nvPr userDrawn="1"/>
        </p:nvSpPr>
        <p:spPr>
          <a:xfrm rot="5400000">
            <a:off x="10562950" y="1292478"/>
            <a:ext cx="2034987" cy="2462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0" i="0" spc="100" baseline="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INITIATIEF VAN</a:t>
            </a:r>
          </a:p>
        </p:txBody>
      </p:sp>
      <p:sp>
        <p:nvSpPr>
          <p:cNvPr id="6" name="Tijdelijke aanduiding voor onlineafbeelding 5">
            <a:extLst>
              <a:ext uri="{FF2B5EF4-FFF2-40B4-BE49-F238E27FC236}">
                <a16:creationId xmlns:a16="http://schemas.microsoft.com/office/drawing/2014/main" id="{19F9F81B-F854-8154-7BB1-E150F3E90420}"/>
              </a:ext>
            </a:extLst>
          </p:cNvPr>
          <p:cNvSpPr>
            <a:spLocks noGrp="1"/>
          </p:cNvSpPr>
          <p:nvPr>
            <p:ph type="clipArt" sz="quarter" idx="10"/>
          </p:nvPr>
        </p:nvSpPr>
        <p:spPr>
          <a:xfrm>
            <a:off x="360485" y="633413"/>
            <a:ext cx="4360984" cy="5714633"/>
          </a:xfrm>
        </p:spPr>
        <p:txBody>
          <a:bodyPr/>
          <a:lstStyle/>
          <a:p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9BE0A00-6EDD-1E7B-62E1-A1FAD0AF8CB0}"/>
              </a:ext>
            </a:extLst>
          </p:cNvPr>
          <p:cNvSpPr txBox="1"/>
          <p:nvPr userDrawn="1"/>
        </p:nvSpPr>
        <p:spPr>
          <a:xfrm>
            <a:off x="-903249" y="283241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A7000E9-0D1D-7691-A8FE-E6B81E0F44D3}"/>
              </a:ext>
            </a:extLst>
          </p:cNvPr>
          <p:cNvSpPr txBox="1"/>
          <p:nvPr userDrawn="1"/>
        </p:nvSpPr>
        <p:spPr>
          <a:xfrm>
            <a:off x="7112000" y="-22352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6EEDDC1-A373-0AEA-EFC6-8A8BEE45F4B6}"/>
              </a:ext>
            </a:extLst>
          </p:cNvPr>
          <p:cNvSpPr txBox="1"/>
          <p:nvPr userDrawn="1"/>
        </p:nvSpPr>
        <p:spPr>
          <a:xfrm>
            <a:off x="9584267" y="-1862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17B9DEE3-B511-B385-2FA5-61A255AE1221}"/>
              </a:ext>
            </a:extLst>
          </p:cNvPr>
          <p:cNvSpPr txBox="1"/>
          <p:nvPr userDrawn="1"/>
        </p:nvSpPr>
        <p:spPr>
          <a:xfrm>
            <a:off x="6011333" y="-204893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669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CF0DD8-6764-A09A-5C86-CFBAB5CE9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2143" y="394299"/>
            <a:ext cx="6277434" cy="6277434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289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138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4" name="Titel 19">
            <a:extLst>
              <a:ext uri="{FF2B5EF4-FFF2-40B4-BE49-F238E27FC236}">
                <a16:creationId xmlns:a16="http://schemas.microsoft.com/office/drawing/2014/main" id="{F3F7F36A-7715-2247-BBB8-05883BB68B0E}"/>
              </a:ext>
            </a:extLst>
          </p:cNvPr>
          <p:cNvSpPr txBox="1">
            <a:spLocks/>
          </p:cNvSpPr>
          <p:nvPr userDrawn="1"/>
        </p:nvSpPr>
        <p:spPr>
          <a:xfrm rot="-120000">
            <a:off x="708346" y="1143363"/>
            <a:ext cx="1775482" cy="5223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Les X</a:t>
            </a:r>
          </a:p>
        </p:txBody>
      </p:sp>
    </p:spTree>
    <p:extLst>
      <p:ext uri="{BB962C8B-B14F-4D97-AF65-F5344CB8AC3E}">
        <p14:creationId xmlns:p14="http://schemas.microsoft.com/office/powerpoint/2010/main" val="7639347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E2B2F6BB-6AA8-968B-0D50-86062CCAB3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A60977D7-5957-5172-6FF8-7684DDF188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CDE4219-A50B-A331-353F-D94EE99F4E9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 rot="5400000">
            <a:off x="10523418" y="4769438"/>
            <a:ext cx="2218878" cy="26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069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2785361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eld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>
            <a:extLst>
              <a:ext uri="{FF2B5EF4-FFF2-40B4-BE49-F238E27FC236}">
                <a16:creationId xmlns:a16="http://schemas.microsoft.com/office/drawing/2014/main" id="{014D16C4-F388-64AF-975B-C6FBC1177A77}"/>
              </a:ext>
            </a:extLst>
          </p:cNvPr>
          <p:cNvSpPr/>
          <p:nvPr userDrawn="1"/>
        </p:nvSpPr>
        <p:spPr>
          <a:xfrm>
            <a:off x="5123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Afgeronde rechthoek 40">
            <a:extLst>
              <a:ext uri="{FF2B5EF4-FFF2-40B4-BE49-F238E27FC236}">
                <a16:creationId xmlns:a16="http://schemas.microsoft.com/office/drawing/2014/main" id="{AB8E6E4F-61BA-E01E-86B2-6A31419BE31B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38996" y="0"/>
            <a:ext cx="7505386" cy="6991813"/>
          </a:xfrm>
          <a:prstGeom prst="rect">
            <a:avLst/>
          </a:prstGeom>
        </p:spPr>
      </p:pic>
      <p:pic>
        <p:nvPicPr>
          <p:cNvPr id="7" name="Afbeelding 6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8CFEE730-A0E4-5CB5-8250-AAA04DC5FC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16827" y="5360817"/>
            <a:ext cx="1306740" cy="1302384"/>
          </a:xfrm>
          <a:prstGeom prst="rect">
            <a:avLst/>
          </a:prstGeom>
        </p:spPr>
      </p:pic>
      <p:pic>
        <p:nvPicPr>
          <p:cNvPr id="2" name="Afbeelding 1" descr="Afbeelding met kunst, schermopname, Rechthoek, ontwerp&#10;&#10;Door AI gegenereerde inhoud is mogelijk onjuist.">
            <a:extLst>
              <a:ext uri="{FF2B5EF4-FFF2-40B4-BE49-F238E27FC236}">
                <a16:creationId xmlns:a16="http://schemas.microsoft.com/office/drawing/2014/main" id="{C68DC842-8039-F436-4F45-DFCF39001C7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9061" t="3858" r="1192" b="-3858"/>
          <a:stretch>
            <a:fillRect/>
          </a:stretch>
        </p:blipFill>
        <p:spPr>
          <a:xfrm rot="21480000">
            <a:off x="0" y="913175"/>
            <a:ext cx="2880000" cy="1085434"/>
          </a:xfrm>
          <a:prstGeom prst="rect">
            <a:avLst/>
          </a:prstGeom>
        </p:spPr>
      </p:pic>
      <p:sp>
        <p:nvSpPr>
          <p:cNvPr id="3" name="Titel 19">
            <a:extLst>
              <a:ext uri="{FF2B5EF4-FFF2-40B4-BE49-F238E27FC236}">
                <a16:creationId xmlns:a16="http://schemas.microsoft.com/office/drawing/2014/main" id="{F1012A1A-8284-A0B6-E13A-24465636DF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-120000">
            <a:off x="708346" y="1143363"/>
            <a:ext cx="1775482" cy="522381"/>
          </a:xfrm>
        </p:spPr>
        <p:txBody>
          <a:bodyPr>
            <a:no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Les X</a:t>
            </a:r>
          </a:p>
        </p:txBody>
      </p:sp>
      <p:sp>
        <p:nvSpPr>
          <p:cNvPr id="4" name="Titel 19">
            <a:extLst>
              <a:ext uri="{FF2B5EF4-FFF2-40B4-BE49-F238E27FC236}">
                <a16:creationId xmlns:a16="http://schemas.microsoft.com/office/drawing/2014/main" id="{FCE634E1-5E83-D553-0CBC-F5E06608BFDF}"/>
              </a:ext>
            </a:extLst>
          </p:cNvPr>
          <p:cNvSpPr txBox="1">
            <a:spLocks/>
          </p:cNvSpPr>
          <p:nvPr userDrawn="1"/>
        </p:nvSpPr>
        <p:spPr>
          <a:xfrm>
            <a:off x="1042437" y="2766218"/>
            <a:ext cx="57937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chemeClr val="accent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l-NL"/>
              <a:t>Pagina met grote/lange titel</a:t>
            </a:r>
          </a:p>
        </p:txBody>
      </p:sp>
    </p:spTree>
    <p:extLst>
      <p:ext uri="{BB962C8B-B14F-4D97-AF65-F5344CB8AC3E}">
        <p14:creationId xmlns:p14="http://schemas.microsoft.com/office/powerpoint/2010/main" val="4114506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771930" y="3081867"/>
            <a:ext cx="5086434" cy="33871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" name="Afbeelding 10" descr="Afbeelding met groen, creativiteit, kunst&#10;&#10;Door AI gegenereerde inhoud is mogelijk onjuist.">
            <a:extLst>
              <a:ext uri="{FF2B5EF4-FFF2-40B4-BE49-F238E27FC236}">
                <a16:creationId xmlns:a16="http://schemas.microsoft.com/office/drawing/2014/main" id="{5B82CB0E-B675-24B8-E5C4-D9380D385BF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9322080">
            <a:off x="9620866" y="1148557"/>
            <a:ext cx="1833792" cy="130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717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8788EB89-633C-D9EF-780B-6DE2D302B8F0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45F2063-1879-A845-55A6-C3F21388F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8" name="Titel 19">
            <a:extLst>
              <a:ext uri="{FF2B5EF4-FFF2-40B4-BE49-F238E27FC236}">
                <a16:creationId xmlns:a16="http://schemas.microsoft.com/office/drawing/2014/main" id="{B320C6D1-EAE2-2031-D246-3253CD94B1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plant, blad, boom, eik&#10;&#10;Door AI gegenereerde inhoud is mogelijk onjuist.">
            <a:extLst>
              <a:ext uri="{FF2B5EF4-FFF2-40B4-BE49-F238E27FC236}">
                <a16:creationId xmlns:a16="http://schemas.microsoft.com/office/drawing/2014/main" id="{B2AB5CDD-D3D9-3286-3368-DFC65EEDF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2441886">
            <a:off x="10421006" y="498722"/>
            <a:ext cx="1686326" cy="169756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104961" y="2861208"/>
            <a:ext cx="4688779" cy="3827459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054567-756B-C22F-6372-5D9BD9FBFB89}"/>
              </a:ext>
            </a:extLst>
          </p:cNvPr>
          <p:cNvSpPr txBox="1"/>
          <p:nvPr userDrawn="1"/>
        </p:nvSpPr>
        <p:spPr>
          <a:xfrm>
            <a:off x="14579600" y="84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31FC23C-EF6C-DDD5-9C7B-2F8E286E96BC}"/>
              </a:ext>
            </a:extLst>
          </p:cNvPr>
          <p:cNvSpPr txBox="1"/>
          <p:nvPr userDrawn="1"/>
        </p:nvSpPr>
        <p:spPr>
          <a:xfrm>
            <a:off x="8771467" y="-1625600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83D2038-95D1-7DCC-C953-1E187A5C371A}"/>
              </a:ext>
            </a:extLst>
          </p:cNvPr>
          <p:cNvSpPr txBox="1"/>
          <p:nvPr userDrawn="1"/>
        </p:nvSpPr>
        <p:spPr>
          <a:xfrm>
            <a:off x="12649200" y="-7450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6709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accent4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7" name="Afbeelding 6" descr="Afbeelding met bloem, roze, Graphics, creativiteit&#10;&#10;Door AI gegenereerde inhoud is mogelijk onjuist.">
            <a:extLst>
              <a:ext uri="{FF2B5EF4-FFF2-40B4-BE49-F238E27FC236}">
                <a16:creationId xmlns:a16="http://schemas.microsoft.com/office/drawing/2014/main" id="{10448F6A-0AE6-0E3D-2A6D-1E9726579D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77666" y="5392154"/>
            <a:ext cx="1877350" cy="130674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6259850" y="314861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62716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fgeronde rechthoek 2">
            <a:extLst>
              <a:ext uri="{FF2B5EF4-FFF2-40B4-BE49-F238E27FC236}">
                <a16:creationId xmlns:a16="http://schemas.microsoft.com/office/drawing/2014/main" id="{CEB7FD57-D6D1-C897-BDFA-E3270257C70A}"/>
              </a:ext>
            </a:extLst>
          </p:cNvPr>
          <p:cNvSpPr/>
          <p:nvPr userDrawn="1"/>
        </p:nvSpPr>
        <p:spPr>
          <a:xfrm>
            <a:off x="359999" y="359999"/>
            <a:ext cx="10080000" cy="6118860"/>
          </a:xfrm>
          <a:prstGeom prst="roundRect">
            <a:avLst>
              <a:gd name="adj" fmla="val 548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AA8AC9C-5363-2324-48A9-C5565D1D55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000" y="394299"/>
            <a:ext cx="6277434" cy="6277434"/>
          </a:xfrm>
          <a:prstGeom prst="rect">
            <a:avLst/>
          </a:prstGeom>
        </p:spPr>
      </p:pic>
      <p:sp>
        <p:nvSpPr>
          <p:cNvPr id="5" name="Titel 19">
            <a:extLst>
              <a:ext uri="{FF2B5EF4-FFF2-40B4-BE49-F238E27FC236}">
                <a16:creationId xmlns:a16="http://schemas.microsoft.com/office/drawing/2014/main" id="{E23F2718-3D59-D10E-E593-5D80C2BCF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200" y="2772000"/>
            <a:ext cx="5793785" cy="1325563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nl-NL"/>
              <a:t>Pagina met grote/lange titel</a:t>
            </a:r>
          </a:p>
        </p:txBody>
      </p:sp>
      <p:pic>
        <p:nvPicPr>
          <p:cNvPr id="2" name="Afbeelding 1" descr="Afbeelding met bloem, plant, creativiteit&#10;&#10;Door AI gegenereerde inhoud is mogelijk onjuist.">
            <a:extLst>
              <a:ext uri="{FF2B5EF4-FFF2-40B4-BE49-F238E27FC236}">
                <a16:creationId xmlns:a16="http://schemas.microsoft.com/office/drawing/2014/main" id="{1F1E2C4D-61D1-A2F6-1318-F4F41A1421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04222" y="4216827"/>
            <a:ext cx="2587778" cy="2345418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C8D865EB-41E6-5570-7E2B-560B5641ED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6816790" y="2994031"/>
            <a:ext cx="3351783" cy="412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272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F5B888-EE1B-A488-C3B2-F6B13F2557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rot="308168" flipH="1">
            <a:off x="8556075" y="3118509"/>
            <a:ext cx="2940924" cy="36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6547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68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 descr="Afbeelding met Peperkoekhuisje, gebouw, peperkoek&#10;&#10;Door AI gegenereerde inhoud is mogelijk onjuist.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60509" y="3626069"/>
            <a:ext cx="4095697" cy="27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841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AD2FF33-6C3D-D9E3-C641-444FD322E09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24470" y="3281440"/>
            <a:ext cx="4011750" cy="337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1408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CB53D2-3398-EB58-CC27-A806F3BBF4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 flipH="1"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2C386DAE-C109-FC01-574A-03EFDD70029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rot="21321864">
            <a:off x="1465135" y="315310"/>
            <a:ext cx="4798003" cy="6406055"/>
          </a:xfrm>
          <a:prstGeom prst="rect">
            <a:avLst/>
          </a:prstGeom>
        </p:spPr>
      </p:pic>
      <p:sp>
        <p:nvSpPr>
          <p:cNvPr id="20" name="Titel 19">
            <a:extLst>
              <a:ext uri="{FF2B5EF4-FFF2-40B4-BE49-F238E27FC236}">
                <a16:creationId xmlns:a16="http://schemas.microsoft.com/office/drawing/2014/main" id="{44065056-1784-C78B-CD0F-1AFE9F48BA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21864">
            <a:off x="2567457" y="2525100"/>
            <a:ext cx="2817628" cy="1325563"/>
          </a:xfrm>
        </p:spPr>
        <p:txBody>
          <a:bodyPr>
            <a:noAutofit/>
          </a:bodyPr>
          <a:lstStyle>
            <a:lvl1pPr algn="ctr">
              <a:defRPr sz="3600">
                <a:solidFill>
                  <a:schemeClr val="accent4"/>
                </a:solidFill>
              </a:defRPr>
            </a:lvl1pPr>
          </a:lstStyle>
          <a:p>
            <a:r>
              <a:rPr lang="nl-NL"/>
              <a:t>Titel op sprookjes-</a:t>
            </a:r>
            <a:br>
              <a:rPr lang="nl-NL"/>
            </a:br>
            <a:r>
              <a:rPr lang="nl-NL"/>
              <a:t>boek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D5D69920-1269-B25D-BBDC-49B701D860C3}"/>
              </a:ext>
            </a:extLst>
          </p:cNvPr>
          <p:cNvSpPr txBox="1"/>
          <p:nvPr userDrawn="1"/>
        </p:nvSpPr>
        <p:spPr>
          <a:xfrm>
            <a:off x="11206716" y="-297712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C9ECC7A-EF59-916C-C96C-B645586D0F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 flipH="1">
            <a:off x="7163630" y="3086723"/>
            <a:ext cx="5028370" cy="37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44650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fgeronde rechthoek 12">
            <a:extLst>
              <a:ext uri="{FF2B5EF4-FFF2-40B4-BE49-F238E27FC236}">
                <a16:creationId xmlns:a16="http://schemas.microsoft.com/office/drawing/2014/main" id="{C5D6F769-A190-B9AA-AE28-BB5658377020}"/>
              </a:ext>
            </a:extLst>
          </p:cNvPr>
          <p:cNvSpPr/>
          <p:nvPr userDrawn="1"/>
        </p:nvSpPr>
        <p:spPr>
          <a:xfrm>
            <a:off x="0" y="0"/>
            <a:ext cx="12191998" cy="6858000"/>
          </a:xfrm>
          <a:prstGeom prst="roundRect">
            <a:avLst>
              <a:gd name="adj" fmla="val 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F59606C1-9D5B-C6D3-AD7B-C5BAEA9B0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0000"/>
          </a:blip>
          <a:srcRect t="3060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0AE7142A-293A-427E-E3B0-A7CDFC7D1F05}"/>
              </a:ext>
            </a:extLst>
          </p:cNvPr>
          <p:cNvSpPr txBox="1"/>
          <p:nvPr userDrawn="1"/>
        </p:nvSpPr>
        <p:spPr>
          <a:xfrm>
            <a:off x="11227981" y="-39340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endParaRPr lang="nl-NL" sz="1000" spc="1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2AE7E0A-5389-7176-86B6-176999D6F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75294" y="918762"/>
            <a:ext cx="3325907" cy="3000259"/>
          </a:xfrm>
          <a:prstGeom prst="roundRect">
            <a:avLst>
              <a:gd name="adj" fmla="val 10524"/>
            </a:avLst>
          </a:prstGeom>
          <a:solidFill>
            <a:schemeClr val="bg1"/>
          </a:solidFill>
        </p:spPr>
        <p:txBody>
          <a:bodyPr wrap="square" lIns="251999" tIns="251999" rIns="251999" bIns="251999" anchor="t">
            <a:spAutoFit/>
          </a:bodyPr>
          <a:lstStyle>
            <a:lvl1pPr>
              <a:defRPr sz="2400"/>
            </a:lvl1pPr>
          </a:lstStyle>
          <a:p>
            <a:r>
              <a:rPr lang="nl-NL"/>
              <a:t>Pagina met tekstwolkje. Het ‘pijltje’ staat niet op de master zodat je deze kan verplaatsen of aanpassen</a:t>
            </a:r>
          </a:p>
        </p:txBody>
      </p:sp>
    </p:spTree>
    <p:extLst>
      <p:ext uri="{BB962C8B-B14F-4D97-AF65-F5344CB8AC3E}">
        <p14:creationId xmlns:p14="http://schemas.microsoft.com/office/powerpoint/2010/main" val="740593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06.xml"/><Relationship Id="rId21" Type="http://schemas.openxmlformats.org/officeDocument/2006/relationships/slideLayout" Target="../slideLayouts/slideLayout101.xml"/><Relationship Id="rId42" Type="http://schemas.openxmlformats.org/officeDocument/2006/relationships/slideLayout" Target="../slideLayouts/slideLayout122.xml"/><Relationship Id="rId47" Type="http://schemas.openxmlformats.org/officeDocument/2006/relationships/slideLayout" Target="../slideLayouts/slideLayout127.xml"/><Relationship Id="rId63" Type="http://schemas.openxmlformats.org/officeDocument/2006/relationships/slideLayout" Target="../slideLayouts/slideLayout143.xml"/><Relationship Id="rId68" Type="http://schemas.openxmlformats.org/officeDocument/2006/relationships/slideLayout" Target="../slideLayouts/slideLayout148.xml"/><Relationship Id="rId84" Type="http://schemas.openxmlformats.org/officeDocument/2006/relationships/theme" Target="../theme/theme2.xml"/><Relationship Id="rId1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91.xml"/><Relationship Id="rId32" Type="http://schemas.openxmlformats.org/officeDocument/2006/relationships/slideLayout" Target="../slideLayouts/slideLayout112.xml"/><Relationship Id="rId37" Type="http://schemas.openxmlformats.org/officeDocument/2006/relationships/slideLayout" Target="../slideLayouts/slideLayout117.xml"/><Relationship Id="rId53" Type="http://schemas.openxmlformats.org/officeDocument/2006/relationships/slideLayout" Target="../slideLayouts/slideLayout133.xml"/><Relationship Id="rId58" Type="http://schemas.openxmlformats.org/officeDocument/2006/relationships/slideLayout" Target="../slideLayouts/slideLayout138.xml"/><Relationship Id="rId74" Type="http://schemas.openxmlformats.org/officeDocument/2006/relationships/slideLayout" Target="../slideLayouts/slideLayout154.xml"/><Relationship Id="rId79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85.xml"/><Relationship Id="rId61" Type="http://schemas.openxmlformats.org/officeDocument/2006/relationships/slideLayout" Target="../slideLayouts/slideLayout141.xml"/><Relationship Id="rId82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94.xml"/><Relationship Id="rId22" Type="http://schemas.openxmlformats.org/officeDocument/2006/relationships/slideLayout" Target="../slideLayouts/slideLayout102.xml"/><Relationship Id="rId27" Type="http://schemas.openxmlformats.org/officeDocument/2006/relationships/slideLayout" Target="../slideLayouts/slideLayout107.xml"/><Relationship Id="rId30" Type="http://schemas.openxmlformats.org/officeDocument/2006/relationships/slideLayout" Target="../slideLayouts/slideLayout110.xml"/><Relationship Id="rId35" Type="http://schemas.openxmlformats.org/officeDocument/2006/relationships/slideLayout" Target="../slideLayouts/slideLayout115.xml"/><Relationship Id="rId43" Type="http://schemas.openxmlformats.org/officeDocument/2006/relationships/slideLayout" Target="../slideLayouts/slideLayout123.xml"/><Relationship Id="rId48" Type="http://schemas.openxmlformats.org/officeDocument/2006/relationships/slideLayout" Target="../slideLayouts/slideLayout128.xml"/><Relationship Id="rId56" Type="http://schemas.openxmlformats.org/officeDocument/2006/relationships/slideLayout" Target="../slideLayouts/slideLayout136.xml"/><Relationship Id="rId64" Type="http://schemas.openxmlformats.org/officeDocument/2006/relationships/slideLayout" Target="../slideLayouts/slideLayout144.xml"/><Relationship Id="rId69" Type="http://schemas.openxmlformats.org/officeDocument/2006/relationships/slideLayout" Target="../slideLayouts/slideLayout149.xml"/><Relationship Id="rId77" Type="http://schemas.openxmlformats.org/officeDocument/2006/relationships/slideLayout" Target="../slideLayouts/slideLayout157.xml"/><Relationship Id="rId8" Type="http://schemas.openxmlformats.org/officeDocument/2006/relationships/slideLayout" Target="../slideLayouts/slideLayout88.xml"/><Relationship Id="rId51" Type="http://schemas.openxmlformats.org/officeDocument/2006/relationships/slideLayout" Target="../slideLayouts/slideLayout131.xml"/><Relationship Id="rId72" Type="http://schemas.openxmlformats.org/officeDocument/2006/relationships/slideLayout" Target="../slideLayouts/slideLayout152.xml"/><Relationship Id="rId80" Type="http://schemas.openxmlformats.org/officeDocument/2006/relationships/slideLayout" Target="../slideLayouts/slideLayout160.xml"/><Relationship Id="rId3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5" Type="http://schemas.openxmlformats.org/officeDocument/2006/relationships/slideLayout" Target="../slideLayouts/slideLayout105.xml"/><Relationship Id="rId33" Type="http://schemas.openxmlformats.org/officeDocument/2006/relationships/slideLayout" Target="../slideLayouts/slideLayout113.xml"/><Relationship Id="rId38" Type="http://schemas.openxmlformats.org/officeDocument/2006/relationships/slideLayout" Target="../slideLayouts/slideLayout118.xml"/><Relationship Id="rId46" Type="http://schemas.openxmlformats.org/officeDocument/2006/relationships/slideLayout" Target="../slideLayouts/slideLayout126.xml"/><Relationship Id="rId59" Type="http://schemas.openxmlformats.org/officeDocument/2006/relationships/slideLayout" Target="../slideLayouts/slideLayout139.xml"/><Relationship Id="rId67" Type="http://schemas.openxmlformats.org/officeDocument/2006/relationships/slideLayout" Target="../slideLayouts/slideLayout147.xml"/><Relationship Id="rId20" Type="http://schemas.openxmlformats.org/officeDocument/2006/relationships/slideLayout" Target="../slideLayouts/slideLayout100.xml"/><Relationship Id="rId41" Type="http://schemas.openxmlformats.org/officeDocument/2006/relationships/slideLayout" Target="../slideLayouts/slideLayout121.xml"/><Relationship Id="rId54" Type="http://schemas.openxmlformats.org/officeDocument/2006/relationships/slideLayout" Target="../slideLayouts/slideLayout134.xml"/><Relationship Id="rId62" Type="http://schemas.openxmlformats.org/officeDocument/2006/relationships/slideLayout" Target="../slideLayouts/slideLayout142.xml"/><Relationship Id="rId70" Type="http://schemas.openxmlformats.org/officeDocument/2006/relationships/slideLayout" Target="../slideLayouts/slideLayout150.xml"/><Relationship Id="rId75" Type="http://schemas.openxmlformats.org/officeDocument/2006/relationships/slideLayout" Target="../slideLayouts/slideLayout155.xml"/><Relationship Id="rId83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5.xml"/><Relationship Id="rId23" Type="http://schemas.openxmlformats.org/officeDocument/2006/relationships/slideLayout" Target="../slideLayouts/slideLayout103.xml"/><Relationship Id="rId28" Type="http://schemas.openxmlformats.org/officeDocument/2006/relationships/slideLayout" Target="../slideLayouts/slideLayout108.xml"/><Relationship Id="rId36" Type="http://schemas.openxmlformats.org/officeDocument/2006/relationships/slideLayout" Target="../slideLayouts/slideLayout116.xml"/><Relationship Id="rId49" Type="http://schemas.openxmlformats.org/officeDocument/2006/relationships/slideLayout" Target="../slideLayouts/slideLayout129.xml"/><Relationship Id="rId57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11.xml"/><Relationship Id="rId44" Type="http://schemas.openxmlformats.org/officeDocument/2006/relationships/slideLayout" Target="../slideLayouts/slideLayout124.xml"/><Relationship Id="rId52" Type="http://schemas.openxmlformats.org/officeDocument/2006/relationships/slideLayout" Target="../slideLayouts/slideLayout132.xml"/><Relationship Id="rId60" Type="http://schemas.openxmlformats.org/officeDocument/2006/relationships/slideLayout" Target="../slideLayouts/slideLayout140.xml"/><Relationship Id="rId65" Type="http://schemas.openxmlformats.org/officeDocument/2006/relationships/slideLayout" Target="../slideLayouts/slideLayout145.xml"/><Relationship Id="rId73" Type="http://schemas.openxmlformats.org/officeDocument/2006/relationships/slideLayout" Target="../slideLayouts/slideLayout153.xml"/><Relationship Id="rId78" Type="http://schemas.openxmlformats.org/officeDocument/2006/relationships/slideLayout" Target="../slideLayouts/slideLayout158.xml"/><Relationship Id="rId81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9" Type="http://schemas.openxmlformats.org/officeDocument/2006/relationships/slideLayout" Target="../slideLayouts/slideLayout119.xml"/><Relationship Id="rId34" Type="http://schemas.openxmlformats.org/officeDocument/2006/relationships/slideLayout" Target="../slideLayouts/slideLayout114.xml"/><Relationship Id="rId50" Type="http://schemas.openxmlformats.org/officeDocument/2006/relationships/slideLayout" Target="../slideLayouts/slideLayout130.xml"/><Relationship Id="rId55" Type="http://schemas.openxmlformats.org/officeDocument/2006/relationships/slideLayout" Target="../slideLayouts/slideLayout135.xml"/><Relationship Id="rId76" Type="http://schemas.openxmlformats.org/officeDocument/2006/relationships/slideLayout" Target="../slideLayouts/slideLayout156.xml"/><Relationship Id="rId7" Type="http://schemas.openxmlformats.org/officeDocument/2006/relationships/slideLayout" Target="../slideLayouts/slideLayout87.xml"/><Relationship Id="rId71" Type="http://schemas.openxmlformats.org/officeDocument/2006/relationships/slideLayout" Target="../slideLayouts/slideLayout151.xml"/><Relationship Id="rId2" Type="http://schemas.openxmlformats.org/officeDocument/2006/relationships/slideLayout" Target="../slideLayouts/slideLayout82.xml"/><Relationship Id="rId29" Type="http://schemas.openxmlformats.org/officeDocument/2006/relationships/slideLayout" Target="../slideLayouts/slideLayout109.xml"/><Relationship Id="rId24" Type="http://schemas.openxmlformats.org/officeDocument/2006/relationships/slideLayout" Target="../slideLayouts/slideLayout104.xml"/><Relationship Id="rId40" Type="http://schemas.openxmlformats.org/officeDocument/2006/relationships/slideLayout" Target="../slideLayouts/slideLayout120.xml"/><Relationship Id="rId45" Type="http://schemas.openxmlformats.org/officeDocument/2006/relationships/slideLayout" Target="../slideLayouts/slideLayout125.xml"/><Relationship Id="rId66" Type="http://schemas.openxmlformats.org/officeDocument/2006/relationships/slideLayout" Target="../slideLayouts/slideLayout1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221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18" r:id="rId2"/>
    <p:sldLayoutId id="2147483649" r:id="rId3"/>
    <p:sldLayoutId id="2147483706" r:id="rId4"/>
    <p:sldLayoutId id="2147483671" r:id="rId5"/>
    <p:sldLayoutId id="2147483735" r:id="rId6"/>
    <p:sldLayoutId id="2147483737" r:id="rId7"/>
    <p:sldLayoutId id="2147483738" r:id="rId8"/>
    <p:sldLayoutId id="2147483722" r:id="rId9"/>
    <p:sldLayoutId id="2147483693" r:id="rId10"/>
    <p:sldLayoutId id="2147483695" r:id="rId11"/>
    <p:sldLayoutId id="2147483691" r:id="rId12"/>
    <p:sldLayoutId id="2147483694" r:id="rId13"/>
    <p:sldLayoutId id="2147483685" r:id="rId14"/>
    <p:sldLayoutId id="2147483724" r:id="rId15"/>
    <p:sldLayoutId id="2147483708" r:id="rId16"/>
    <p:sldLayoutId id="2147483687" r:id="rId17"/>
    <p:sldLayoutId id="2147483707" r:id="rId18"/>
    <p:sldLayoutId id="2147483650" r:id="rId19"/>
    <p:sldLayoutId id="2147483748" r:id="rId20"/>
    <p:sldLayoutId id="2147483749" r:id="rId21"/>
    <p:sldLayoutId id="2147483746" r:id="rId22"/>
    <p:sldLayoutId id="2147483747" r:id="rId23"/>
    <p:sldLayoutId id="2147483732" r:id="rId24"/>
    <p:sldLayoutId id="2147483705" r:id="rId25"/>
    <p:sldLayoutId id="2147483663" r:id="rId26"/>
    <p:sldLayoutId id="2147483699" r:id="rId27"/>
    <p:sldLayoutId id="2147483684" r:id="rId28"/>
    <p:sldLayoutId id="2147483723" r:id="rId29"/>
    <p:sldLayoutId id="2147483700" r:id="rId30"/>
    <p:sldLayoutId id="2147483701" r:id="rId31"/>
    <p:sldLayoutId id="2147483662" r:id="rId32"/>
    <p:sldLayoutId id="2147483709" r:id="rId33"/>
    <p:sldLayoutId id="2147483683" r:id="rId34"/>
    <p:sldLayoutId id="2147483734" r:id="rId35"/>
    <p:sldLayoutId id="2147483721" r:id="rId36"/>
    <p:sldLayoutId id="2147483696" r:id="rId37"/>
    <p:sldLayoutId id="2147483679" r:id="rId38"/>
    <p:sldLayoutId id="2147483728" r:id="rId39"/>
    <p:sldLayoutId id="2147483744" r:id="rId40"/>
    <p:sldLayoutId id="2147483745" r:id="rId41"/>
    <p:sldLayoutId id="2147483834" r:id="rId42"/>
    <p:sldLayoutId id="2147483697" r:id="rId43"/>
    <p:sldLayoutId id="2147483664" r:id="rId44"/>
    <p:sldLayoutId id="2147483698" r:id="rId45"/>
    <p:sldLayoutId id="2147483678" r:id="rId46"/>
    <p:sldLayoutId id="2147483716" r:id="rId47"/>
    <p:sldLayoutId id="2147483702" r:id="rId48"/>
    <p:sldLayoutId id="2147483703" r:id="rId49"/>
    <p:sldLayoutId id="2147483704" r:id="rId50"/>
    <p:sldLayoutId id="2147483726" r:id="rId51"/>
    <p:sldLayoutId id="2147483715" r:id="rId52"/>
    <p:sldLayoutId id="2147483741" r:id="rId53"/>
    <p:sldLayoutId id="2147483672" r:id="rId54"/>
    <p:sldLayoutId id="2147483729" r:id="rId55"/>
    <p:sldLayoutId id="2147483681" r:id="rId56"/>
    <p:sldLayoutId id="2147483673" r:id="rId57"/>
    <p:sldLayoutId id="2147483675" r:id="rId58"/>
    <p:sldLayoutId id="2147483710" r:id="rId59"/>
    <p:sldLayoutId id="2147483711" r:id="rId60"/>
    <p:sldLayoutId id="2147483712" r:id="rId61"/>
    <p:sldLayoutId id="2147483713" r:id="rId62"/>
    <p:sldLayoutId id="2147483742" r:id="rId63"/>
    <p:sldLayoutId id="2147483667" r:id="rId64"/>
    <p:sldLayoutId id="2147483680" r:id="rId65"/>
    <p:sldLayoutId id="2147483727" r:id="rId66"/>
    <p:sldLayoutId id="2147483740" r:id="rId67"/>
    <p:sldLayoutId id="2147483739" r:id="rId68"/>
    <p:sldLayoutId id="2147483651" r:id="rId69"/>
    <p:sldLayoutId id="2147483688" r:id="rId70"/>
    <p:sldLayoutId id="2147483689" r:id="rId71"/>
    <p:sldLayoutId id="2147483714" r:id="rId72"/>
    <p:sldLayoutId id="2147483717" r:id="rId73"/>
    <p:sldLayoutId id="2147483677" r:id="rId74"/>
    <p:sldLayoutId id="2147483725" r:id="rId75"/>
    <p:sldLayoutId id="2147483690" r:id="rId76"/>
    <p:sldLayoutId id="2147483676" r:id="rId77"/>
    <p:sldLayoutId id="2147483720" r:id="rId78"/>
    <p:sldLayoutId id="2147483730" r:id="rId79"/>
    <p:sldLayoutId id="2147483743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95294A0-2E62-B29E-C545-32B337FDF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400FC8-9078-BC19-DC50-44181BE7C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A463F31-9A78-8F61-66BB-452F8E68A0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55631" y="6356350"/>
            <a:ext cx="73386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1B3052-F165-B940-0B1D-0CB6DFB0B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70122" y="6356350"/>
            <a:ext cx="12836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1EDBDF-5166-7F4E-A780-EAEFE6F9BDD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072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  <p:sldLayoutId id="2147483774" r:id="rId24"/>
    <p:sldLayoutId id="2147483775" r:id="rId25"/>
    <p:sldLayoutId id="2147483776" r:id="rId26"/>
    <p:sldLayoutId id="2147483777" r:id="rId27"/>
    <p:sldLayoutId id="2147483778" r:id="rId28"/>
    <p:sldLayoutId id="2147483779" r:id="rId29"/>
    <p:sldLayoutId id="2147483780" r:id="rId30"/>
    <p:sldLayoutId id="2147483781" r:id="rId31"/>
    <p:sldLayoutId id="2147483782" r:id="rId32"/>
    <p:sldLayoutId id="2147483783" r:id="rId33"/>
    <p:sldLayoutId id="2147483784" r:id="rId34"/>
    <p:sldLayoutId id="2147483785" r:id="rId35"/>
    <p:sldLayoutId id="2147483786" r:id="rId36"/>
    <p:sldLayoutId id="2147483787" r:id="rId37"/>
    <p:sldLayoutId id="2147483788" r:id="rId38"/>
    <p:sldLayoutId id="2147483789" r:id="rId39"/>
    <p:sldLayoutId id="2147483790" r:id="rId40"/>
    <p:sldLayoutId id="2147483791" r:id="rId41"/>
    <p:sldLayoutId id="2147483792" r:id="rId42"/>
    <p:sldLayoutId id="2147483793" r:id="rId43"/>
    <p:sldLayoutId id="2147483794" r:id="rId44"/>
    <p:sldLayoutId id="2147483795" r:id="rId45"/>
    <p:sldLayoutId id="2147483796" r:id="rId46"/>
    <p:sldLayoutId id="2147483797" r:id="rId47"/>
    <p:sldLayoutId id="2147483798" r:id="rId48"/>
    <p:sldLayoutId id="2147483799" r:id="rId49"/>
    <p:sldLayoutId id="2147483800" r:id="rId50"/>
    <p:sldLayoutId id="2147483801" r:id="rId51"/>
    <p:sldLayoutId id="2147483802" r:id="rId52"/>
    <p:sldLayoutId id="2147483803" r:id="rId53"/>
    <p:sldLayoutId id="2147483804" r:id="rId54"/>
    <p:sldLayoutId id="2147483805" r:id="rId55"/>
    <p:sldLayoutId id="2147483806" r:id="rId56"/>
    <p:sldLayoutId id="2147483807" r:id="rId57"/>
    <p:sldLayoutId id="2147483808" r:id="rId58"/>
    <p:sldLayoutId id="2147483809" r:id="rId59"/>
    <p:sldLayoutId id="2147483810" r:id="rId60"/>
    <p:sldLayoutId id="2147483811" r:id="rId61"/>
    <p:sldLayoutId id="2147483812" r:id="rId62"/>
    <p:sldLayoutId id="2147483813" r:id="rId63"/>
    <p:sldLayoutId id="2147483814" r:id="rId64"/>
    <p:sldLayoutId id="2147483815" r:id="rId65"/>
    <p:sldLayoutId id="2147483816" r:id="rId66"/>
    <p:sldLayoutId id="2147483817" r:id="rId67"/>
    <p:sldLayoutId id="2147483818" r:id="rId68"/>
    <p:sldLayoutId id="2147483819" r:id="rId69"/>
    <p:sldLayoutId id="2147483820" r:id="rId70"/>
    <p:sldLayoutId id="2147483821" r:id="rId71"/>
    <p:sldLayoutId id="2147483822" r:id="rId72"/>
    <p:sldLayoutId id="2147483823" r:id="rId73"/>
    <p:sldLayoutId id="2147483824" r:id="rId74"/>
    <p:sldLayoutId id="2147483825" r:id="rId75"/>
    <p:sldLayoutId id="2147483826" r:id="rId76"/>
    <p:sldLayoutId id="2147483827" r:id="rId77"/>
    <p:sldLayoutId id="2147483828" r:id="rId78"/>
    <p:sldLayoutId id="2147483829" r:id="rId79"/>
    <p:sldLayoutId id="2147483830" r:id="rId80"/>
    <p:sldLayoutId id="2147483831" r:id="rId81"/>
    <p:sldLayoutId id="2147483832" r:id="rId82"/>
    <p:sldLayoutId id="2147483833" r:id="rId8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39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55B064-007E-32ED-1E03-789F388E0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B26EEF5-47EA-8488-82EC-4402189289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1C7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7" name="Afbeelding 16" descr="Afbeelding met groen, schermopname&#10;&#10;Door AI gegenereerde inhoud is mogelijk onjuist.">
            <a:extLst>
              <a:ext uri="{FF2B5EF4-FFF2-40B4-BE49-F238E27FC236}">
                <a16:creationId xmlns:a16="http://schemas.microsoft.com/office/drawing/2014/main" id="{6831E9CE-8DDB-B769-43D0-44244114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37151"/>
            <a:ext cx="12192001" cy="172084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415A135-A532-3A0B-60CE-74161FFA887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-649254" y="-12560"/>
            <a:ext cx="6745254" cy="6283695"/>
          </a:xfrm>
          <a:prstGeom prst="rect">
            <a:avLst/>
          </a:prstGeom>
        </p:spPr>
      </p:pic>
      <p:pic>
        <p:nvPicPr>
          <p:cNvPr id="8" name="Afbeelding 7" descr="Afbeelding met paddenstoel, schimmel, Eetbare paddenstoel&#10;&#10;Door AI gegenereerde inhoud is mogelijk onjuist.">
            <a:extLst>
              <a:ext uri="{FF2B5EF4-FFF2-40B4-BE49-F238E27FC236}">
                <a16:creationId xmlns:a16="http://schemas.microsoft.com/office/drawing/2014/main" id="{A5A16E57-609B-C128-09CC-9480B5A0D4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233" y="4879318"/>
            <a:ext cx="1306740" cy="1302384"/>
          </a:xfrm>
          <a:prstGeom prst="rect">
            <a:avLst/>
          </a:prstGeom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4E256D66-CCAA-7B23-57EF-A7247FC5A8A0}"/>
              </a:ext>
            </a:extLst>
          </p:cNvPr>
          <p:cNvGrpSpPr/>
          <p:nvPr/>
        </p:nvGrpSpPr>
        <p:grpSpPr>
          <a:xfrm>
            <a:off x="6130814" y="420396"/>
            <a:ext cx="4700042" cy="6275262"/>
            <a:chOff x="6130814" y="420396"/>
            <a:chExt cx="4700042" cy="6275262"/>
          </a:xfrm>
        </p:grpSpPr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21D020D0-81CF-72A8-9807-5D8895EBB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3" name="Titel 19">
              <a:extLst>
                <a:ext uri="{FF2B5EF4-FFF2-40B4-BE49-F238E27FC236}">
                  <a16:creationId xmlns:a16="http://schemas.microsoft.com/office/drawing/2014/main" id="{13D3DF82-B1C7-2B6C-E17C-AC0BD0F5AE79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heb je </a:t>
              </a: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nu geleerd?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14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1E9BCF13-64E6-E054-EBE7-DDDC1C5D09C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2314" r="27708" b="2393"/>
          <a:stretch>
            <a:fillRect/>
          </a:stretch>
        </p:blipFill>
        <p:spPr>
          <a:xfrm>
            <a:off x="2627039" y="1900052"/>
            <a:ext cx="3400985" cy="4670795"/>
          </a:xfrm>
          <a:prstGeom prst="rect">
            <a:avLst/>
          </a:prstGeom>
        </p:spPr>
      </p:pic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32E335CF-4312-16CC-F13F-CFBDE769C5FD}"/>
              </a:ext>
            </a:extLst>
          </p:cNvPr>
          <p:cNvSpPr/>
          <p:nvPr/>
        </p:nvSpPr>
        <p:spPr>
          <a:xfrm rot="21448618">
            <a:off x="-307972" y="521383"/>
            <a:ext cx="5627204" cy="818707"/>
          </a:xfrm>
          <a:prstGeom prst="roundRect">
            <a:avLst>
              <a:gd name="adj" fmla="val 2705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400">
                <a:solidFill>
                  <a:srgbClr val="641C76"/>
                </a:solidFill>
                <a:latin typeface="VAGRounded-Bold"/>
              </a:rPr>
              <a:t>Week van het geld</a:t>
            </a:r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45B5F16A-F1A6-9AB1-9F35-FF6222FF9D84}"/>
              </a:ext>
            </a:extLst>
          </p:cNvPr>
          <p:cNvGrpSpPr/>
          <p:nvPr/>
        </p:nvGrpSpPr>
        <p:grpSpPr>
          <a:xfrm>
            <a:off x="10607769" y="5122000"/>
            <a:ext cx="1161837" cy="1161837"/>
            <a:chOff x="10607769" y="5122000"/>
            <a:chExt cx="1161837" cy="1161837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5ABBE728-C004-6A98-6707-9EA0EB10821C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3C28EADE-149C-FB94-787A-D4E2AC818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  <p:pic>
        <p:nvPicPr>
          <p:cNvPr id="16" name="Afbeelding 15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62EE48E4-48E9-7901-A503-54F152EF00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12954" y="3833994"/>
            <a:ext cx="2810081" cy="316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74330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00738-7E81-2D5B-A4E6-B5BBCE515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Tijdelijke aanduiding voor onlineafbeelding 5" descr="Afbeelding met speelgoed, pop, beeldje, Animatie&#10;&#10;Door AI gegenereerde inhoud is mogelijk onjuist.">
            <a:extLst>
              <a:ext uri="{FF2B5EF4-FFF2-40B4-BE49-F238E27FC236}">
                <a16:creationId xmlns:a16="http://schemas.microsoft.com/office/drawing/2014/main" id="{C27B4356-0CCD-6095-2E5B-A62588C925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14" r="27708" b="2393"/>
          <a:stretch>
            <a:fillRect/>
          </a:stretch>
        </p:blipFill>
        <p:spPr>
          <a:xfrm>
            <a:off x="-3812492" y="2314796"/>
            <a:ext cx="3400985" cy="4670795"/>
          </a:xfrm>
          <a:prstGeom prst="rect">
            <a:avLst/>
          </a:prstGeom>
        </p:spPr>
      </p:pic>
      <p:sp>
        <p:nvSpPr>
          <p:cNvPr id="5" name="Afgeronde rechthoek 6">
            <a:extLst>
              <a:ext uri="{FF2B5EF4-FFF2-40B4-BE49-F238E27FC236}">
                <a16:creationId xmlns:a16="http://schemas.microsoft.com/office/drawing/2014/main" id="{573B1842-8B2C-8D0C-39C4-272776F57503}"/>
              </a:ext>
            </a:extLst>
          </p:cNvPr>
          <p:cNvSpPr/>
          <p:nvPr/>
        </p:nvSpPr>
        <p:spPr>
          <a:xfrm>
            <a:off x="-3420975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>
            <a:extLst>
              <a:ext uri="{FF2B5EF4-FFF2-40B4-BE49-F238E27FC236}">
                <a16:creationId xmlns:a16="http://schemas.microsoft.com/office/drawing/2014/main" id="{AF0D75C4-DC06-4909-C715-CE7E4A65C760}"/>
              </a:ext>
            </a:extLst>
          </p:cNvPr>
          <p:cNvSpPr/>
          <p:nvPr/>
        </p:nvSpPr>
        <p:spPr>
          <a:xfrm>
            <a:off x="-1872441" y="3557015"/>
            <a:ext cx="1536841" cy="1536841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A55675F6-3C4D-F1D5-6CC2-B1EE56B3A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9452" y="202862"/>
            <a:ext cx="5803043" cy="654324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CA044DD-7385-F0FE-867A-16A33435EFF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flipH="1">
            <a:off x="-2530079" y="-36618"/>
            <a:ext cx="7538014" cy="7022209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C3B05E5-F463-AEF9-0FE7-856DC6D6DE3D}"/>
              </a:ext>
            </a:extLst>
          </p:cNvPr>
          <p:cNvSpPr txBox="1">
            <a:spLocks/>
          </p:cNvSpPr>
          <p:nvPr/>
        </p:nvSpPr>
        <p:spPr>
          <a:xfrm>
            <a:off x="1341211" y="2205622"/>
            <a:ext cx="4170780" cy="1421168"/>
          </a:xfrm>
          <a:prstGeom prst="wedgeRoundRectCallout">
            <a:avLst>
              <a:gd name="adj1" fmla="val 93400"/>
              <a:gd name="adj2" fmla="val -2069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Wow!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Jullie weten na deze les veel over geld! 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467319E-D939-8832-45F1-C007BE15F25A}"/>
              </a:ext>
            </a:extLst>
          </p:cNvPr>
          <p:cNvSpPr txBox="1">
            <a:spLocks/>
          </p:cNvSpPr>
          <p:nvPr/>
        </p:nvSpPr>
        <p:spPr>
          <a:xfrm>
            <a:off x="2045775" y="4099264"/>
            <a:ext cx="3700201" cy="1850221"/>
          </a:xfrm>
          <a:prstGeom prst="wedgeRoundRectCallout">
            <a:avLst>
              <a:gd name="adj1" fmla="val 98677"/>
              <a:gd name="adj2" fmla="val -92186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Welke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nieuwe dingen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hebben jullie geleerd? </a:t>
            </a:r>
          </a:p>
        </p:txBody>
      </p:sp>
      <p:grpSp>
        <p:nvGrpSpPr>
          <p:cNvPr id="4" name="Groep 3">
            <a:extLst>
              <a:ext uri="{FF2B5EF4-FFF2-40B4-BE49-F238E27FC236}">
                <a16:creationId xmlns:a16="http://schemas.microsoft.com/office/drawing/2014/main" id="{7C566365-1C11-3809-3BFA-22FD4C65053E}"/>
              </a:ext>
            </a:extLst>
          </p:cNvPr>
          <p:cNvGrpSpPr/>
          <p:nvPr/>
        </p:nvGrpSpPr>
        <p:grpSpPr>
          <a:xfrm rot="7200000">
            <a:off x="12732425" y="5366730"/>
            <a:ext cx="1161837" cy="1161837"/>
            <a:chOff x="10607769" y="5122000"/>
            <a:chExt cx="1161837" cy="1161837"/>
          </a:xfrm>
        </p:grpSpPr>
        <p:sp>
          <p:nvSpPr>
            <p:cNvPr id="6" name="Ovaal 5">
              <a:extLst>
                <a:ext uri="{FF2B5EF4-FFF2-40B4-BE49-F238E27FC236}">
                  <a16:creationId xmlns:a16="http://schemas.microsoft.com/office/drawing/2014/main" id="{50AE8697-64B1-F69E-697B-D2EFC4595AA0}"/>
                </a:ext>
              </a:extLst>
            </p:cNvPr>
            <p:cNvSpPr/>
            <p:nvPr/>
          </p:nvSpPr>
          <p:spPr>
            <a:xfrm>
              <a:off x="10607769" y="5122000"/>
              <a:ext cx="1161837" cy="11618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CFB82E8D-93A2-0DEB-88F4-F0B18E22C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1860" y="5312286"/>
              <a:ext cx="970794" cy="609612"/>
            </a:xfrm>
            <a:prstGeom prst="rect">
              <a:avLst/>
            </a:prstGeom>
          </p:spPr>
        </p:pic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A0642739-C121-890C-5A9F-C389DEACDD13}"/>
              </a:ext>
            </a:extLst>
          </p:cNvPr>
          <p:cNvGrpSpPr/>
          <p:nvPr/>
        </p:nvGrpSpPr>
        <p:grpSpPr>
          <a:xfrm rot="592442">
            <a:off x="12954524" y="498930"/>
            <a:ext cx="4700042" cy="6275262"/>
            <a:chOff x="6130814" y="420396"/>
            <a:chExt cx="4700042" cy="6275262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361222B-4623-2F48-27B7-6A0586FFF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 rot="609260">
              <a:off x="6130814" y="420396"/>
              <a:ext cx="4700042" cy="6275262"/>
            </a:xfrm>
            <a:prstGeom prst="rect">
              <a:avLst/>
            </a:prstGeom>
          </p:spPr>
        </p:pic>
        <p:sp>
          <p:nvSpPr>
            <p:cNvPr id="12" name="Titel 19">
              <a:extLst>
                <a:ext uri="{FF2B5EF4-FFF2-40B4-BE49-F238E27FC236}">
                  <a16:creationId xmlns:a16="http://schemas.microsoft.com/office/drawing/2014/main" id="{6B2E6F07-25C9-2003-65DA-A69E05387197}"/>
                </a:ext>
              </a:extLst>
            </p:cNvPr>
            <p:cNvSpPr txBox="1">
              <a:spLocks/>
            </p:cNvSpPr>
            <p:nvPr/>
          </p:nvSpPr>
          <p:spPr>
            <a:xfrm rot="606886">
              <a:off x="7212438" y="2544448"/>
              <a:ext cx="2743311" cy="105686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600" b="1" i="0" kern="1200">
                  <a:solidFill>
                    <a:schemeClr val="accent4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endParaRPr lang="nl-NL" sz="1600" b="0" dirty="0">
                <a:solidFill>
                  <a:srgbClr val="ECD316"/>
                </a:solidFill>
                <a:latin typeface="Calabri"/>
              </a:endParaRP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Wat heb je </a:t>
              </a:r>
            </a:p>
            <a:p>
              <a:r>
                <a:rPr lang="nl-NL" sz="3200" b="0" dirty="0">
                  <a:solidFill>
                    <a:srgbClr val="ECD316"/>
                  </a:solidFill>
                  <a:latin typeface="VAGRounded Lt" panose="020F0502020203020204" pitchFamily="34" charset="0"/>
                </a:rPr>
                <a:t>nu geleerd?</a:t>
              </a:r>
              <a:endParaRPr lang="nl-NL" sz="3200" b="0" dirty="0">
                <a:latin typeface="VAGRounded Lt" panose="020F0502020203020204" pitchFamily="34" charset="0"/>
              </a:endParaRPr>
            </a:p>
          </p:txBody>
        </p:sp>
      </p:grp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CAAA642B-803A-4580-CBD1-7F0ECE4294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0" t="-1113" r="-1100" b="-1113"/>
          <a:stretch/>
        </p:blipFill>
        <p:spPr bwMode="auto">
          <a:xfrm rot="1107641">
            <a:off x="-3161875" y="5577187"/>
            <a:ext cx="1388283" cy="196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9C7DCB18-90BE-F45E-CE6C-843EDE6F7E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200">
            <a:off x="-4142849" y="4549211"/>
            <a:ext cx="1586423" cy="224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58961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33DFB-515A-34CA-6CB0-E8D796998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oed, speelgoed, kleding, Menselijk gezicht&#10;&#10;Door AI gegenereerde inhoud is mogelijk onjuist.">
            <a:extLst>
              <a:ext uri="{FF2B5EF4-FFF2-40B4-BE49-F238E27FC236}">
                <a16:creationId xmlns:a16="http://schemas.microsoft.com/office/drawing/2014/main" id="{71ADA164-A835-6D1D-0F94-7D133CFC5D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459" y="2380317"/>
            <a:ext cx="3687531" cy="4157893"/>
          </a:xfrm>
          <a:prstGeom prst="rect">
            <a:avLst/>
          </a:prstGeom>
        </p:spPr>
      </p:pic>
      <p:sp>
        <p:nvSpPr>
          <p:cNvPr id="10" name="Afgeronde rechthoek 6">
            <a:extLst>
              <a:ext uri="{FF2B5EF4-FFF2-40B4-BE49-F238E27FC236}">
                <a16:creationId xmlns:a16="http://schemas.microsoft.com/office/drawing/2014/main" id="{86D51D50-DAD4-C507-958A-5BBDCCE765B3}"/>
              </a:ext>
            </a:extLst>
          </p:cNvPr>
          <p:cNvSpPr/>
          <p:nvPr/>
        </p:nvSpPr>
        <p:spPr>
          <a:xfrm>
            <a:off x="359999" y="359999"/>
            <a:ext cx="3453350" cy="6118860"/>
          </a:xfrm>
          <a:prstGeom prst="roundRect">
            <a:avLst>
              <a:gd name="adj" fmla="val 548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7C6E8C87-AD13-AF4A-608B-7EC788C464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flipH="1">
            <a:off x="1081801" y="0"/>
            <a:ext cx="7538014" cy="7022209"/>
          </a:xfrm>
          <a:prstGeom prst="rect">
            <a:avLst/>
          </a:prstGeom>
        </p:spPr>
      </p:pic>
      <p:sp>
        <p:nvSpPr>
          <p:cNvPr id="19" name="Ovaal 18">
            <a:extLst>
              <a:ext uri="{FF2B5EF4-FFF2-40B4-BE49-F238E27FC236}">
                <a16:creationId xmlns:a16="http://schemas.microsoft.com/office/drawing/2014/main" id="{62A9A1C6-1A42-A0E1-1276-A648AB642F5D}"/>
              </a:ext>
            </a:extLst>
          </p:cNvPr>
          <p:cNvSpPr/>
          <p:nvPr/>
        </p:nvSpPr>
        <p:spPr>
          <a:xfrm>
            <a:off x="679783" y="2952342"/>
            <a:ext cx="2451762" cy="245176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1AB4A1B2-982D-B091-F770-D0A222DF5E5A}"/>
              </a:ext>
            </a:extLst>
          </p:cNvPr>
          <p:cNvSpPr txBox="1">
            <a:spLocks/>
          </p:cNvSpPr>
          <p:nvPr/>
        </p:nvSpPr>
        <p:spPr>
          <a:xfrm>
            <a:off x="4413919" y="2540648"/>
            <a:ext cx="3687531" cy="1421168"/>
          </a:xfrm>
          <a:prstGeom prst="wedgeRoundRectCallout">
            <a:avLst>
              <a:gd name="adj1" fmla="val 62872"/>
              <a:gd name="adj2" fmla="val 22271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Kleur nu de </a:t>
            </a:r>
            <a:r>
              <a:rPr lang="nl-NL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kleurplaten </a:t>
            </a:r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in...</a:t>
            </a:r>
          </a:p>
        </p:txBody>
      </p:sp>
      <p:sp>
        <p:nvSpPr>
          <p:cNvPr id="22" name="Titel 1">
            <a:extLst>
              <a:ext uri="{FF2B5EF4-FFF2-40B4-BE49-F238E27FC236}">
                <a16:creationId xmlns:a16="http://schemas.microsoft.com/office/drawing/2014/main" id="{AD679B00-3A46-E2B9-189C-65BF4750FA2C}"/>
              </a:ext>
            </a:extLst>
          </p:cNvPr>
          <p:cNvSpPr txBox="1">
            <a:spLocks/>
          </p:cNvSpPr>
          <p:nvPr/>
        </p:nvSpPr>
        <p:spPr>
          <a:xfrm>
            <a:off x="6068654" y="4317352"/>
            <a:ext cx="2823370" cy="992114"/>
          </a:xfrm>
          <a:prstGeom prst="wedgeRoundRectCallout">
            <a:avLst>
              <a:gd name="adj1" fmla="val 64462"/>
              <a:gd name="adj2" fmla="val -32425"/>
              <a:gd name="adj3" fmla="val 16667"/>
            </a:avLst>
          </a:prstGeom>
          <a:solidFill>
            <a:schemeClr val="bg1"/>
          </a:solidFill>
        </p:spPr>
        <p:txBody>
          <a:bodyPr vert="horz" wrap="square" lIns="251999" tIns="251999" rIns="251999" bIns="251999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accent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algn="ctr"/>
            <a:r>
              <a:rPr lang="nl-NL" sz="28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...veel plezier!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3D7E3FA-8475-6A29-35C1-28ECAD1562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0" t="-1113" r="-1100" b="-1113"/>
          <a:stretch/>
        </p:blipFill>
        <p:spPr bwMode="auto">
          <a:xfrm rot="1107641">
            <a:off x="1605567" y="3335838"/>
            <a:ext cx="1388283" cy="196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EF150B8-34F6-4C59-FCBA-41BDD8D2C7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4200">
            <a:off x="624593" y="2307862"/>
            <a:ext cx="1586423" cy="22422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97100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24161-9E8F-BD09-16F3-AD7AB3032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177849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Kantoorthema">
  <a:themeElements>
    <a:clrScheme name="Wijzer in Geldzaken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8A649"/>
      </a:accent1>
      <a:accent2>
        <a:srgbClr val="662879"/>
      </a:accent2>
      <a:accent3>
        <a:srgbClr val="DB1767"/>
      </a:accent3>
      <a:accent4>
        <a:srgbClr val="ECD316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algn="r">
          <a:defRPr sz="1000" spc="100" dirty="0" smtClean="0">
            <a:solidFill>
              <a:schemeClr val="bg1"/>
            </a:solidFill>
            <a:latin typeface="Open Sans" panose="020B0606030504020204" pitchFamily="34" charset="0"/>
            <a:ea typeface="Open Sans" panose="020B0606030504020204" pitchFamily="34" charset="0"/>
            <a:cs typeface="Open Sans" panose="020B0606030504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fcaa1a-ac74-410f-95bc-20bbab667105">
      <Terms xmlns="http://schemas.microsoft.com/office/infopath/2007/PartnerControls"/>
    </lcf76f155ced4ddcb4097134ff3c332f>
    <TaxCatchAll xmlns="16fe547f-eec1-4793-a1b6-34d56b9fc957" xsi:nil="true"/>
    <Soort xmlns="40fcaa1a-ac74-410f-95bc-20bbab66710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095BBF60614640A6382A98A6922223" ma:contentTypeVersion="22" ma:contentTypeDescription="Een nieuw document maken." ma:contentTypeScope="" ma:versionID="a2556c9012a9b6d02eacef4028716d56">
  <xsd:schema xmlns:xsd="http://www.w3.org/2001/XMLSchema" xmlns:xs="http://www.w3.org/2001/XMLSchema" xmlns:p="http://schemas.microsoft.com/office/2006/metadata/properties" xmlns:ns2="40fcaa1a-ac74-410f-95bc-20bbab667105" xmlns:ns3="16fe547f-eec1-4793-a1b6-34d56b9fc957" targetNamespace="http://schemas.microsoft.com/office/2006/metadata/properties" ma:root="true" ma:fieldsID="991377a11ea41d026034a94dcbcf8e7c" ns2:_="" ns3:_="">
    <xsd:import namespace="40fcaa1a-ac74-410f-95bc-20bbab667105"/>
    <xsd:import namespace="16fe547f-eec1-4793-a1b6-34d56b9fc95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Soort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fcaa1a-ac74-410f-95bc-20bbab6671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Soort" ma:index="21" nillable="true" ma:displayName="Soort" ma:format="Dropdown" ma:internalName="Soort">
      <xsd:simpleType>
        <xsd:restriction base="dms:Text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783c6dbd-d7b0-4fca-a2a6-200f1dabdf0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fe547f-eec1-4793-a1b6-34d56b9fc95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90f3078a-0a21-48a6-87a3-d4756e3461c8}" ma:internalName="TaxCatchAll" ma:showField="CatchAllData" ma:web="16fe547f-eec1-4793-a1b6-34d56b9fc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2AB4D2-63B2-4E9E-8982-679701215B43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40fcaa1a-ac74-410f-95bc-20bbab667105"/>
    <ds:schemaRef ds:uri="http://schemas.microsoft.com/office/infopath/2007/PartnerControls"/>
    <ds:schemaRef ds:uri="16fe547f-eec1-4793-a1b6-34d56b9fc957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4687DA0-4B1C-4CE2-8DD1-779293DFC52D}">
  <ds:schemaRefs>
    <ds:schemaRef ds:uri="16fe547f-eec1-4793-a1b6-34d56b9fc957"/>
    <ds:schemaRef ds:uri="40fcaa1a-ac74-410f-95bc-20bbab6671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B4BBE0-15EC-47B8-8033-DB95C3EB290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104</Words>
  <Application>Microsoft Office PowerPoint</Application>
  <PresentationFormat>Breedbeeld</PresentationFormat>
  <Paragraphs>24</Paragraphs>
  <Slides>4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2</vt:i4>
      </vt:variant>
      <vt:variant>
        <vt:lpstr>Diatitels</vt:lpstr>
      </vt:variant>
      <vt:variant>
        <vt:i4>4</vt:i4>
      </vt:variant>
    </vt:vector>
  </HeadingPairs>
  <TitlesOfParts>
    <vt:vector size="15" baseType="lpstr">
      <vt:lpstr>Aptos</vt:lpstr>
      <vt:lpstr>Arial</vt:lpstr>
      <vt:lpstr>Calabri</vt:lpstr>
      <vt:lpstr>Calibri</vt:lpstr>
      <vt:lpstr>Corbel</vt:lpstr>
      <vt:lpstr>Open Sans</vt:lpstr>
      <vt:lpstr>Open Sans Light</vt:lpstr>
      <vt:lpstr>VAGRounded Lt</vt:lpstr>
      <vt:lpstr>VAGRounded-Bold</vt:lpstr>
      <vt:lpstr>Kantoorthema</vt:lpstr>
      <vt:lpstr>1_Kantoorthema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Nina Voordes</dc:creator>
  <cp:lastModifiedBy>Frederiek de Vries Robbé</cp:lastModifiedBy>
  <cp:revision>23</cp:revision>
  <dcterms:created xsi:type="dcterms:W3CDTF">2026-01-22T09:05:28Z</dcterms:created>
  <dcterms:modified xsi:type="dcterms:W3CDTF">2026-03-11T16:34:15Z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0x0101004C095BBF60614640A6382A98A6922223</vt:lpwstr>
  </property>
  <property fmtid="{D5CDD505-2E9C-101B-9397-08002B2CF9AE}" pid="3" name="MediaServiceImageTags">
    <vt:lpwstr/>
  </property>
  <property fmtid="{D5CDD505-2E9C-101B-9397-08002B2CF9AE}" pid="4" name="MSIP_Label_6800fede-0e59-47ad-af95-4e63bbdb932d_Enabled">
    <vt:lpwstr>true</vt:lpwstr>
  </property>
  <property fmtid="{D5CDD505-2E9C-101B-9397-08002B2CF9AE}" pid="5" name="MSIP_Label_6800fede-0e59-47ad-af95-4e63bbdb932d_SetDate">
    <vt:lpwstr>2026-02-18T17:51:34Z</vt:lpwstr>
  </property>
  <property fmtid="{D5CDD505-2E9C-101B-9397-08002B2CF9AE}" pid="6" name="MSIP_Label_6800fede-0e59-47ad-af95-4e63bbdb932d_Method">
    <vt:lpwstr>Standard</vt:lpwstr>
  </property>
  <property fmtid="{D5CDD505-2E9C-101B-9397-08002B2CF9AE}" pid="7" name="MSIP_Label_6800fede-0e59-47ad-af95-4e63bbdb932d_Name">
    <vt:lpwstr>FIN-DGGT-Rijksoverheid</vt:lpwstr>
  </property>
  <property fmtid="{D5CDD505-2E9C-101B-9397-08002B2CF9AE}" pid="8" name="MSIP_Label_6800fede-0e59-47ad-af95-4e63bbdb932d_SiteId">
    <vt:lpwstr>84712536-f524-40a0-913b-5d25ba502732</vt:lpwstr>
  </property>
  <property fmtid="{D5CDD505-2E9C-101B-9397-08002B2CF9AE}" pid="9" name="MSIP_Label_6800fede-0e59-47ad-af95-4e63bbdb932d_ActionId">
    <vt:lpwstr>38d90d16-45cf-49e3-aa4b-6c5b21b47881</vt:lpwstr>
  </property>
  <property fmtid="{D5CDD505-2E9C-101B-9397-08002B2CF9AE}" pid="10" name="MSIP_Label_6800fede-0e59-47ad-af95-4e63bbdb932d_ContentBits">
    <vt:lpwstr>0</vt:lpwstr>
  </property>
</Properties>
</file>