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50" r:id="rId5"/>
  </p:sldMasterIdLst>
  <p:notesMasterIdLst>
    <p:notesMasterId r:id="rId19"/>
  </p:notesMasterIdLst>
  <p:handoutMasterIdLst>
    <p:handoutMasterId r:id="rId20"/>
  </p:handoutMasterIdLst>
  <p:sldIdLst>
    <p:sldId id="524" r:id="rId6"/>
    <p:sldId id="525" r:id="rId7"/>
    <p:sldId id="526" r:id="rId8"/>
    <p:sldId id="649" r:id="rId9"/>
    <p:sldId id="527" r:id="rId10"/>
    <p:sldId id="517" r:id="rId11"/>
    <p:sldId id="647" r:id="rId12"/>
    <p:sldId id="646" r:id="rId13"/>
    <p:sldId id="563" r:id="rId14"/>
    <p:sldId id="564" r:id="rId15"/>
    <p:sldId id="565" r:id="rId16"/>
    <p:sldId id="566" r:id="rId17"/>
    <p:sldId id="640" r:id="rId1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7"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700F811-8EAE-3FBE-DAA1-BBD9860D74A8}" name="Robieke Roesink" initials="RR" userId="S::rro@podium.nl::e2c01788-8b61-4009-b4f6-0a9340897fc3" providerId="AD"/>
  <p188:author id="{E23D7B23-B54B-5640-EBCC-C5003E1063C6}" name="Kisters, ND (Nienke) (FM/Wig)" initials="NH" userId="S::n.d.kisters@minfin.nl::baacda05-6f37-4e89-8906-42f698794aeb" providerId="AD"/>
  <p188:author id="{A80F91A1-3DBA-5BD4-2705-B38CDAB6B10C}" name="Frederiek de Vries Robbé" initials="Fd" userId="S::fdv@podium.nl::fdc547e9-d31c-41dc-9130-17ff1eac8a8a" providerId="AD"/>
  <p188:author id="{C8F7B2C1-9B86-836C-CCCD-17EDFE42BD0A}" name="Rauwers, F (Fabiënne) (FM/Wig)" initials="FR" userId="S::f.rauwers@minfin.nl::d691b053-11ea-4378-9bff-f32ef84ba952" providerId="AD"/>
  <p188:author id="{6FB93CD3-C879-7BD3-59D9-BBD709AADDF4}" name="Rosan Kooiman" initials="RK" userId="S::rko@podium.nl::f2697f66-4911-40f9-92a6-ea789706902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DEC7"/>
    <a:srgbClr val="641C76"/>
    <a:srgbClr val="712065"/>
    <a:srgbClr val="ECD316"/>
    <a:srgbClr val="894D21"/>
    <a:srgbClr val="9720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365" autoAdjust="0"/>
  </p:normalViewPr>
  <p:slideViewPr>
    <p:cSldViewPr snapToGrid="0" showGuides="1">
      <p:cViewPr varScale="1">
        <p:scale>
          <a:sx n="63" d="100"/>
          <a:sy n="63" d="100"/>
        </p:scale>
        <p:origin x="782" y="29"/>
      </p:cViewPr>
      <p:guideLst>
        <p:guide orient="horz" pos="2387"/>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990A74A5-3F5A-7BAA-ED38-69C76769D64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03A478DB-DABF-9B61-A965-CDDB8A7BB4B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A6E31F-4D8B-4894-86AC-7CB91C9B586A}" type="datetimeFigureOut">
              <a:rPr lang="nl-NL" smtClean="0"/>
              <a:t>11-3-2026</a:t>
            </a:fld>
            <a:endParaRPr lang="nl-NL"/>
          </a:p>
        </p:txBody>
      </p:sp>
      <p:sp>
        <p:nvSpPr>
          <p:cNvPr id="4" name="Tijdelijke aanduiding voor voettekst 3">
            <a:extLst>
              <a:ext uri="{FF2B5EF4-FFF2-40B4-BE49-F238E27FC236}">
                <a16:creationId xmlns:a16="http://schemas.microsoft.com/office/drawing/2014/main" id="{B125CEF3-CDE7-A97F-E51F-CD3930F6C8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7CEE4E19-D3A3-FC85-B20D-F8A485DE2C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D932BBD-65BC-4DA8-85CB-42D173B67792}" type="slidenum">
              <a:rPr lang="nl-NL" smtClean="0"/>
              <a:t>‹nr.›</a:t>
            </a:fld>
            <a:endParaRPr lang="nl-NL"/>
          </a:p>
        </p:txBody>
      </p:sp>
    </p:spTree>
    <p:extLst>
      <p:ext uri="{BB962C8B-B14F-4D97-AF65-F5344CB8AC3E}">
        <p14:creationId xmlns:p14="http://schemas.microsoft.com/office/powerpoint/2010/main" val="1509798568"/>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91D877-5D0E-488D-B7D1-4B549E571AFE}" type="datetimeFigureOut">
              <a:rPr lang="nl-NL" smtClean="0"/>
              <a:t>11-3-2026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5B0167-33EF-4212-AA9F-1D3B67F48805}" type="slidenum">
              <a:rPr lang="nl-NL" smtClean="0"/>
              <a:t>‹nr.›</a:t>
            </a:fld>
            <a:endParaRPr lang="nl-NL"/>
          </a:p>
        </p:txBody>
      </p:sp>
    </p:spTree>
    <p:extLst>
      <p:ext uri="{BB962C8B-B14F-4D97-AF65-F5344CB8AC3E}">
        <p14:creationId xmlns:p14="http://schemas.microsoft.com/office/powerpoint/2010/main" val="3510594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7EFCF-81DC-FA4B-FDA5-BB8588901CA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8CC9750-EE1C-54D0-F044-EEC5C51FF3E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AC757F0-FF94-D41F-BF19-1212DCC704A7}"/>
              </a:ext>
            </a:extLst>
          </p:cNvPr>
          <p:cNvSpPr>
            <a:spLocks noGrp="1"/>
          </p:cNvSpPr>
          <p:nvPr>
            <p:ph type="body" idx="1"/>
          </p:nvPr>
        </p:nvSpPr>
        <p:spPr/>
        <p:txBody>
          <a:bodyPr/>
          <a:lstStyle/>
          <a:p>
            <a:r>
              <a:rPr lang="nl-NL" b="1" dirty="0">
                <a:highlight>
                  <a:srgbClr val="FFFF00"/>
                </a:highlight>
              </a:rPr>
              <a:t>INSTRUCTIETEKST</a:t>
            </a:r>
          </a:p>
          <a:p>
            <a:pPr marL="171450" indent="-171450">
              <a:buFontTx/>
              <a:buChar char="-"/>
            </a:pPr>
            <a:r>
              <a:rPr lang="nl-NL" b="0" dirty="0">
                <a:highlight>
                  <a:srgbClr val="FFFF00"/>
                </a:highlight>
              </a:rPr>
              <a:t>In deze les gaan we het hebben over: </a:t>
            </a:r>
            <a:r>
              <a:rPr lang="nl-NL" b="1" dirty="0">
                <a:highlight>
                  <a:srgbClr val="FFFF00"/>
                </a:highlight>
              </a:rPr>
              <a:t>hoe ziet geld eruit?</a:t>
            </a:r>
            <a:endParaRPr lang="nl-NL" b="0" dirty="0">
              <a:highlight>
                <a:srgbClr val="FFFF00"/>
              </a:highlight>
            </a:endParaRPr>
          </a:p>
          <a:p>
            <a:pPr marL="171450" indent="-171450">
              <a:buFontTx/>
              <a:buChar char="-"/>
            </a:pPr>
            <a:r>
              <a:rPr lang="nl-NL" dirty="0">
                <a:highlight>
                  <a:srgbClr val="FFFF00"/>
                </a:highlight>
              </a:rPr>
              <a:t>Het </a:t>
            </a:r>
            <a:r>
              <a:rPr lang="nl-NL" b="1" dirty="0">
                <a:highlight>
                  <a:srgbClr val="FFFF00"/>
                </a:highlight>
              </a:rPr>
              <a:t>doel</a:t>
            </a:r>
            <a:r>
              <a:rPr lang="nl-NL" dirty="0">
                <a:highlight>
                  <a:srgbClr val="FFFF00"/>
                </a:highlight>
              </a:rPr>
              <a:t> van deze les is dat jullie na de les kunnen uitleggen hoe geld eruit ziet?</a:t>
            </a:r>
          </a:p>
          <a:p>
            <a:pPr marL="171450" indent="-171450">
              <a:buFontTx/>
              <a:buChar char="-"/>
            </a:pPr>
            <a:r>
              <a:rPr lang="nl-NL" b="1" u="none" dirty="0">
                <a:highlight>
                  <a:srgbClr val="FFFF00"/>
                </a:highlight>
              </a:rPr>
              <a:t>Waarom is dit belangrijk?</a:t>
            </a:r>
            <a:r>
              <a:rPr lang="nl-NL" b="0" u="none" dirty="0">
                <a:highlight>
                  <a:srgbClr val="FFFF00"/>
                </a:highlight>
              </a:rPr>
              <a:t> </a:t>
            </a:r>
            <a:r>
              <a:rPr lang="nl-NL" dirty="0">
                <a:highlight>
                  <a:srgbClr val="FFFF00"/>
                </a:highlight>
              </a:rPr>
              <a:t>Als je weet hoe geld eruit ziet, kan je geld herkennen. </a:t>
            </a:r>
            <a:endParaRPr lang="nl-NL" b="1" u="none" dirty="0">
              <a:highlight>
                <a:srgbClr val="FFFF00"/>
              </a:highlight>
            </a:endParaRPr>
          </a:p>
        </p:txBody>
      </p:sp>
      <p:sp>
        <p:nvSpPr>
          <p:cNvPr id="4" name="Tijdelijke aanduiding voor dianummer 3">
            <a:extLst>
              <a:ext uri="{FF2B5EF4-FFF2-40B4-BE49-F238E27FC236}">
                <a16:creationId xmlns:a16="http://schemas.microsoft.com/office/drawing/2014/main" id="{93D48C40-7803-A7CD-3760-FCF1A806399A}"/>
              </a:ext>
            </a:extLst>
          </p:cNvPr>
          <p:cNvSpPr>
            <a:spLocks noGrp="1"/>
          </p:cNvSpPr>
          <p:nvPr>
            <p:ph type="sldNum" sz="quarter" idx="5"/>
          </p:nvPr>
        </p:nvSpPr>
        <p:spPr/>
        <p:txBody>
          <a:bodyPr/>
          <a:lstStyle/>
          <a:p>
            <a:fld id="{92BEEE40-7347-476A-A519-7CBC93BC1F67}" type="slidenum">
              <a:rPr lang="nl-NL" smtClean="0"/>
              <a:t>1</a:t>
            </a:fld>
            <a:endParaRPr lang="nl-NL"/>
          </a:p>
        </p:txBody>
      </p:sp>
    </p:spTree>
    <p:extLst>
      <p:ext uri="{BB962C8B-B14F-4D97-AF65-F5344CB8AC3E}">
        <p14:creationId xmlns:p14="http://schemas.microsoft.com/office/powerpoint/2010/main" val="30940842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F74A3-5C5F-AC5D-BFD4-E1E608BA9CB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B679DC0-5D5A-FDA0-CAE8-2A21B81A97E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DDE9A32-11DA-FA75-5C94-72B902FEDCB4}"/>
              </a:ext>
            </a:extLst>
          </p:cNvPr>
          <p:cNvSpPr>
            <a:spLocks noGrp="1"/>
          </p:cNvSpPr>
          <p:nvPr>
            <p:ph type="body" idx="1"/>
          </p:nvPr>
        </p:nvSpPr>
        <p:spPr/>
        <p:txBody>
          <a:bodyPr/>
          <a:lstStyle/>
          <a:p>
            <a:r>
              <a:rPr lang="nl-NL" b="1"/>
              <a:t>INSTRUCTIETEKST</a:t>
            </a:r>
          </a:p>
          <a:p>
            <a:r>
              <a:rPr lang="nl-NL" b="0" u="none"/>
              <a:t>Op deze slide kun je nog één keer de briefjes laten zien, zodat leerlingen ook hier zien dat ze allemaal een andere kleur hebben.</a:t>
            </a:r>
            <a:br>
              <a:rPr lang="nl-NL" b="0" u="none"/>
            </a:br>
            <a:br>
              <a:rPr lang="nl-NL" b="0" u="none"/>
            </a:br>
            <a:r>
              <a:rPr lang="nl-NL" b="1" u="none"/>
              <a:t>Tip: </a:t>
            </a:r>
            <a:r>
              <a:rPr lang="nl-NL" b="0" u="none"/>
              <a:t>je kunt vragen welke leerlingen welk briefje al eens hebben gezien of vastgehouden. Wat hebben ze toen met dat briefje gedaan? </a:t>
            </a:r>
            <a:endParaRPr lang="nl-NL" b="1"/>
          </a:p>
          <a:p>
            <a:endParaRPr lang="nl-NL"/>
          </a:p>
        </p:txBody>
      </p:sp>
      <p:sp>
        <p:nvSpPr>
          <p:cNvPr id="4" name="Tijdelijke aanduiding voor dianummer 3">
            <a:extLst>
              <a:ext uri="{FF2B5EF4-FFF2-40B4-BE49-F238E27FC236}">
                <a16:creationId xmlns:a16="http://schemas.microsoft.com/office/drawing/2014/main" id="{806206C5-72A9-E3F3-A7B1-37F4EC0208D7}"/>
              </a:ext>
            </a:extLst>
          </p:cNvPr>
          <p:cNvSpPr>
            <a:spLocks noGrp="1"/>
          </p:cNvSpPr>
          <p:nvPr>
            <p:ph type="sldNum" sz="quarter" idx="5"/>
          </p:nvPr>
        </p:nvSpPr>
        <p:spPr/>
        <p:txBody>
          <a:bodyPr/>
          <a:lstStyle/>
          <a:p>
            <a:fld id="{9B5B0167-33EF-4212-AA9F-1D3B67F48805}" type="slidenum">
              <a:rPr lang="nl-NL" smtClean="0"/>
              <a:t>10</a:t>
            </a:fld>
            <a:endParaRPr lang="nl-NL"/>
          </a:p>
        </p:txBody>
      </p:sp>
    </p:spTree>
    <p:extLst>
      <p:ext uri="{BB962C8B-B14F-4D97-AF65-F5344CB8AC3E}">
        <p14:creationId xmlns:p14="http://schemas.microsoft.com/office/powerpoint/2010/main" val="621263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AC822-80BF-77AD-4D5D-DCAE16E2894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75932E5-57A9-9FBB-421B-D285193A4B7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30FE149-60C4-7B0E-D91F-32E34A8F6D8F}"/>
              </a:ext>
            </a:extLst>
          </p:cNvPr>
          <p:cNvSpPr>
            <a:spLocks noGrp="1"/>
          </p:cNvSpPr>
          <p:nvPr>
            <p:ph type="body" idx="1"/>
          </p:nvPr>
        </p:nvSpPr>
        <p:spPr/>
        <p:txBody>
          <a:bodyPr/>
          <a:lstStyle/>
          <a:p>
            <a:r>
              <a:rPr lang="nl-NL" b="1" dirty="0"/>
              <a:t>INSTRUCTIETEKST </a:t>
            </a:r>
          </a:p>
          <a:p>
            <a:pPr marL="171450" indent="-171450">
              <a:buFontTx/>
              <a:buChar char="-"/>
            </a:pPr>
            <a:r>
              <a:rPr lang="nl-NL" b="0" u="sng" dirty="0"/>
              <a:t>Lees voor:</a:t>
            </a:r>
            <a:r>
              <a:rPr lang="nl-NL" b="0" u="none" dirty="0"/>
              <a:t> wat Roodkapje vertelt. </a:t>
            </a:r>
            <a:endParaRPr lang="nl-NL" b="1" i="0" u="none" dirty="0"/>
          </a:p>
          <a:p>
            <a:endParaRPr lang="nl-NL" dirty="0"/>
          </a:p>
        </p:txBody>
      </p:sp>
      <p:sp>
        <p:nvSpPr>
          <p:cNvPr id="4" name="Tijdelijke aanduiding voor dianummer 3">
            <a:extLst>
              <a:ext uri="{FF2B5EF4-FFF2-40B4-BE49-F238E27FC236}">
                <a16:creationId xmlns:a16="http://schemas.microsoft.com/office/drawing/2014/main" id="{6C76EDE9-C66C-93FB-59D6-6D03C391E488}"/>
              </a:ext>
            </a:extLst>
          </p:cNvPr>
          <p:cNvSpPr>
            <a:spLocks noGrp="1"/>
          </p:cNvSpPr>
          <p:nvPr>
            <p:ph type="sldNum" sz="quarter" idx="5"/>
          </p:nvPr>
        </p:nvSpPr>
        <p:spPr/>
        <p:txBody>
          <a:bodyPr/>
          <a:lstStyle/>
          <a:p>
            <a:fld id="{9B5B0167-33EF-4212-AA9F-1D3B67F48805}" type="slidenum">
              <a:rPr lang="nl-NL" smtClean="0"/>
              <a:t>11</a:t>
            </a:fld>
            <a:endParaRPr lang="nl-NL"/>
          </a:p>
        </p:txBody>
      </p:sp>
    </p:spTree>
    <p:extLst>
      <p:ext uri="{BB962C8B-B14F-4D97-AF65-F5344CB8AC3E}">
        <p14:creationId xmlns:p14="http://schemas.microsoft.com/office/powerpoint/2010/main" val="4005253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F40AB-F721-D548-FF91-323CAC48BE9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FFCC1BD-24C1-F7AE-0B13-38BC001DA56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EBAD7D2-4843-969C-8D2D-357BDDCB6B1B}"/>
              </a:ext>
            </a:extLst>
          </p:cNvPr>
          <p:cNvSpPr>
            <a:spLocks noGrp="1"/>
          </p:cNvSpPr>
          <p:nvPr>
            <p:ph type="body" idx="1"/>
          </p:nvPr>
        </p:nvSpPr>
        <p:spPr/>
        <p:txBody>
          <a:bodyPr/>
          <a:lstStyle/>
          <a:p>
            <a:r>
              <a:rPr lang="nl-NL" b="1"/>
              <a:t>INSTRUCTIETEKST</a:t>
            </a:r>
          </a:p>
          <a:p>
            <a:r>
              <a:rPr lang="nl-NL" u="sng"/>
              <a:t>Klik op de afbeelding </a:t>
            </a:r>
            <a:r>
              <a:rPr lang="nl-NL"/>
              <a:t>om met de klas een spelletje Geld Memory te spelen.</a:t>
            </a:r>
          </a:p>
          <a:p>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b="1" u="none"/>
              <a:t>Spelregels: </a:t>
            </a:r>
            <a:r>
              <a:rPr lang="nl-NL" b="0" u="none"/>
              <a:t>verdeel de klas in teams (maximaal 4). Om de beurt mogen leerlingen kaartjes omdraaien. Hebben ze een setje goed? Dan krijgen ze een punt. Ga door tot alle setjes muntjes en briefjes zijn gemaakt!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u="none"/>
          </a:p>
          <a:p>
            <a:pPr marL="0" marR="0" lvl="0" indent="0" algn="l" defTabSz="914400" rtl="0" eaLnBrk="1" fontAlgn="auto" latinLnBrk="0" hangingPunct="1">
              <a:lnSpc>
                <a:spcPct val="100000"/>
              </a:lnSpc>
              <a:spcBef>
                <a:spcPts val="0"/>
              </a:spcBef>
              <a:spcAft>
                <a:spcPts val="0"/>
              </a:spcAft>
              <a:buClrTx/>
              <a:buSzTx/>
              <a:buFontTx/>
              <a:buNone/>
              <a:tabLst/>
              <a:defRPr/>
            </a:pPr>
            <a:r>
              <a:rPr lang="nl-NL" b="1" u="none"/>
              <a:t>Tip: </a:t>
            </a:r>
            <a:r>
              <a:rPr lang="nl-NL" b="0" u="none"/>
              <a:t>Je kunt ook meerdere spelletjes doen! Elke keer worden de kaartjes na het uitspelen opnieuw gehusseld en zitten de muntjes en briefjes weer op een andere plek.</a:t>
            </a:r>
          </a:p>
          <a:p>
            <a:endParaRPr lang="nl-NL"/>
          </a:p>
        </p:txBody>
      </p:sp>
      <p:sp>
        <p:nvSpPr>
          <p:cNvPr id="4" name="Tijdelijke aanduiding voor dianummer 3">
            <a:extLst>
              <a:ext uri="{FF2B5EF4-FFF2-40B4-BE49-F238E27FC236}">
                <a16:creationId xmlns:a16="http://schemas.microsoft.com/office/drawing/2014/main" id="{81488011-5838-EEA5-ED75-D3EB4ACED001}"/>
              </a:ext>
            </a:extLst>
          </p:cNvPr>
          <p:cNvSpPr>
            <a:spLocks noGrp="1"/>
          </p:cNvSpPr>
          <p:nvPr>
            <p:ph type="sldNum" sz="quarter" idx="5"/>
          </p:nvPr>
        </p:nvSpPr>
        <p:spPr/>
        <p:txBody>
          <a:bodyPr/>
          <a:lstStyle/>
          <a:p>
            <a:fld id="{9B5B0167-33EF-4212-AA9F-1D3B67F48805}" type="slidenum">
              <a:rPr lang="nl-NL" smtClean="0"/>
              <a:t>12</a:t>
            </a:fld>
            <a:endParaRPr lang="nl-NL"/>
          </a:p>
        </p:txBody>
      </p:sp>
    </p:spTree>
    <p:extLst>
      <p:ext uri="{BB962C8B-B14F-4D97-AF65-F5344CB8AC3E}">
        <p14:creationId xmlns:p14="http://schemas.microsoft.com/office/powerpoint/2010/main" val="193570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05F02-9D96-2E1A-B383-CD95021533C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3D9939D-D91B-2A84-D399-0BAABE69628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2EB58F0-7617-F639-A862-62BF1621DF2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a:t>EINDE LES</a:t>
            </a:r>
          </a:p>
          <a:p>
            <a:endParaRPr lang="nl-NL"/>
          </a:p>
        </p:txBody>
      </p:sp>
      <p:sp>
        <p:nvSpPr>
          <p:cNvPr id="4" name="Tijdelijke aanduiding voor dianummer 3">
            <a:extLst>
              <a:ext uri="{FF2B5EF4-FFF2-40B4-BE49-F238E27FC236}">
                <a16:creationId xmlns:a16="http://schemas.microsoft.com/office/drawing/2014/main" id="{63A70FB6-671D-4D93-B0D5-9B910E1E44EE}"/>
              </a:ext>
            </a:extLst>
          </p:cNvPr>
          <p:cNvSpPr>
            <a:spLocks noGrp="1"/>
          </p:cNvSpPr>
          <p:nvPr>
            <p:ph type="sldNum" sz="quarter" idx="5"/>
          </p:nvPr>
        </p:nvSpPr>
        <p:spPr/>
        <p:txBody>
          <a:bodyPr/>
          <a:lstStyle/>
          <a:p>
            <a:fld id="{9B5B0167-33EF-4212-AA9F-1D3B67F48805}" type="slidenum">
              <a:rPr lang="nl-NL" smtClean="0"/>
              <a:t>13</a:t>
            </a:fld>
            <a:endParaRPr lang="nl-NL"/>
          </a:p>
        </p:txBody>
      </p:sp>
    </p:spTree>
    <p:extLst>
      <p:ext uri="{BB962C8B-B14F-4D97-AF65-F5344CB8AC3E}">
        <p14:creationId xmlns:p14="http://schemas.microsoft.com/office/powerpoint/2010/main" val="3721971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AB13A-D5AB-D77D-217E-AA92607E0C2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65A9F05-242A-2E5E-5A7E-D9BE222C4AF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D0531A9-FEC6-D126-9B3F-22AAAB6AE352}"/>
              </a:ext>
            </a:extLst>
          </p:cNvPr>
          <p:cNvSpPr>
            <a:spLocks noGrp="1"/>
          </p:cNvSpPr>
          <p:nvPr>
            <p:ph type="body" idx="1"/>
          </p:nvPr>
        </p:nvSpPr>
        <p:spPr/>
        <p:txBody>
          <a:bodyPr/>
          <a:lstStyle/>
          <a:p>
            <a:r>
              <a:rPr lang="nl-NL" b="1" dirty="0"/>
              <a:t>INSTRUCTIETEKST </a:t>
            </a:r>
          </a:p>
          <a:p>
            <a:pPr marL="171450" indent="-171450">
              <a:buFontTx/>
              <a:buChar char="-"/>
            </a:pPr>
            <a:r>
              <a:rPr lang="nl-NL" b="0" u="sng" dirty="0"/>
              <a:t>Lees voor:</a:t>
            </a:r>
            <a:r>
              <a:rPr lang="nl-NL" b="0" u="none" dirty="0"/>
              <a:t> wat Roodkapje vertelt. </a:t>
            </a:r>
            <a:endParaRPr lang="nl-NL" b="1" i="0" u="none" dirty="0"/>
          </a:p>
          <a:p>
            <a:endParaRPr lang="nl-NL" b="0" u="none" dirty="0"/>
          </a:p>
          <a:p>
            <a:endParaRPr lang="nl-NL" dirty="0"/>
          </a:p>
        </p:txBody>
      </p:sp>
      <p:sp>
        <p:nvSpPr>
          <p:cNvPr id="4" name="Tijdelijke aanduiding voor dianummer 3">
            <a:extLst>
              <a:ext uri="{FF2B5EF4-FFF2-40B4-BE49-F238E27FC236}">
                <a16:creationId xmlns:a16="http://schemas.microsoft.com/office/drawing/2014/main" id="{E96DC357-6E09-5DD6-CFDE-CEC18B4C43B4}"/>
              </a:ext>
            </a:extLst>
          </p:cNvPr>
          <p:cNvSpPr>
            <a:spLocks noGrp="1"/>
          </p:cNvSpPr>
          <p:nvPr>
            <p:ph type="sldNum" sz="quarter" idx="5"/>
          </p:nvPr>
        </p:nvSpPr>
        <p:spPr/>
        <p:txBody>
          <a:bodyPr/>
          <a:lstStyle/>
          <a:p>
            <a:fld id="{9B5B0167-33EF-4212-AA9F-1D3B67F48805}" type="slidenum">
              <a:rPr lang="nl-NL" smtClean="0"/>
              <a:t>2</a:t>
            </a:fld>
            <a:endParaRPr lang="nl-NL"/>
          </a:p>
        </p:txBody>
      </p:sp>
    </p:spTree>
    <p:extLst>
      <p:ext uri="{BB962C8B-B14F-4D97-AF65-F5344CB8AC3E}">
        <p14:creationId xmlns:p14="http://schemas.microsoft.com/office/powerpoint/2010/main" val="2932405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DDFE4-947C-858D-CC47-FEABBA4D72B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B2ADD86-F5FC-9105-B349-619851D1CA2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0CC634E-6338-1254-33C3-F5A81A46B447}"/>
              </a:ext>
            </a:extLst>
          </p:cNvPr>
          <p:cNvSpPr>
            <a:spLocks noGrp="1"/>
          </p:cNvSpPr>
          <p:nvPr>
            <p:ph type="body" idx="1"/>
          </p:nvPr>
        </p:nvSpPr>
        <p:spPr/>
        <p:txBody>
          <a:bodyPr/>
          <a:lstStyle/>
          <a:p>
            <a:r>
              <a:rPr lang="nl-NL" b="1"/>
              <a:t>INSTRUCTIETEKST</a:t>
            </a:r>
          </a:p>
          <a:p>
            <a:pPr marL="171450" indent="-171450">
              <a:buFontTx/>
              <a:buChar char="-"/>
            </a:pPr>
            <a:r>
              <a:rPr lang="nl-NL" b="0"/>
              <a:t>We gaan een </a:t>
            </a:r>
            <a:r>
              <a:rPr lang="nl-NL" b="1"/>
              <a:t>video</a:t>
            </a:r>
            <a:r>
              <a:rPr lang="nl-NL" b="0"/>
              <a:t> kijken. In de video wordt verteld dat geld al super oud is. Zelfs de Romeinen betaalden er al mee. </a:t>
            </a:r>
          </a:p>
          <a:p>
            <a:pPr marL="171450" indent="-171450">
              <a:buFontTx/>
              <a:buChar char="-"/>
            </a:pPr>
            <a:r>
              <a:rPr lang="nl-NL" b="0"/>
              <a:t>Toen er nog geen geld was, gingen mensen spullen ruilen om aan andere spullen te komen. Kijk maar mee. </a:t>
            </a:r>
          </a:p>
          <a:p>
            <a:endParaRPr lang="nl-NL"/>
          </a:p>
        </p:txBody>
      </p:sp>
      <p:sp>
        <p:nvSpPr>
          <p:cNvPr id="4" name="Tijdelijke aanduiding voor dianummer 3">
            <a:extLst>
              <a:ext uri="{FF2B5EF4-FFF2-40B4-BE49-F238E27FC236}">
                <a16:creationId xmlns:a16="http://schemas.microsoft.com/office/drawing/2014/main" id="{D5898354-C7CA-0872-E1BC-1BEF19F2F9B0}"/>
              </a:ext>
            </a:extLst>
          </p:cNvPr>
          <p:cNvSpPr>
            <a:spLocks noGrp="1"/>
          </p:cNvSpPr>
          <p:nvPr>
            <p:ph type="sldNum" sz="quarter" idx="5"/>
          </p:nvPr>
        </p:nvSpPr>
        <p:spPr/>
        <p:txBody>
          <a:bodyPr/>
          <a:lstStyle/>
          <a:p>
            <a:fld id="{9B5B0167-33EF-4212-AA9F-1D3B67F48805}" type="slidenum">
              <a:rPr lang="nl-NL" smtClean="0"/>
              <a:t>3</a:t>
            </a:fld>
            <a:endParaRPr lang="nl-NL"/>
          </a:p>
        </p:txBody>
      </p:sp>
    </p:spTree>
    <p:extLst>
      <p:ext uri="{BB962C8B-B14F-4D97-AF65-F5344CB8AC3E}">
        <p14:creationId xmlns:p14="http://schemas.microsoft.com/office/powerpoint/2010/main" val="2300756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4548D-1852-3178-95B1-925ED80788F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C2BDEE8-87A0-F20C-D9E8-18254998AB9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B0211F1-701A-CA99-6A77-5EF87FE2E42E}"/>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796D8574-955E-55E7-5A74-8EAAE12B62D7}"/>
              </a:ext>
            </a:extLst>
          </p:cNvPr>
          <p:cNvSpPr>
            <a:spLocks noGrp="1"/>
          </p:cNvSpPr>
          <p:nvPr>
            <p:ph type="sldNum" sz="quarter" idx="5"/>
          </p:nvPr>
        </p:nvSpPr>
        <p:spPr/>
        <p:txBody>
          <a:bodyPr/>
          <a:lstStyle/>
          <a:p>
            <a:fld id="{9B5B0167-33EF-4212-AA9F-1D3B67F48805}" type="slidenum">
              <a:rPr lang="nl-NL" smtClean="0"/>
              <a:t>4</a:t>
            </a:fld>
            <a:endParaRPr lang="nl-NL"/>
          </a:p>
        </p:txBody>
      </p:sp>
    </p:spTree>
    <p:extLst>
      <p:ext uri="{BB962C8B-B14F-4D97-AF65-F5344CB8AC3E}">
        <p14:creationId xmlns:p14="http://schemas.microsoft.com/office/powerpoint/2010/main" val="2729946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CE194-6BF0-D915-E4C6-6BF94A9183D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204E91B-8985-F1AA-5986-80FA72B32EB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3B34281-E3C9-B38C-896C-D0E15DE29398}"/>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B8ABE804-2560-7787-7E39-721D2A03143F}"/>
              </a:ext>
            </a:extLst>
          </p:cNvPr>
          <p:cNvSpPr>
            <a:spLocks noGrp="1"/>
          </p:cNvSpPr>
          <p:nvPr>
            <p:ph type="sldNum" sz="quarter" idx="5"/>
          </p:nvPr>
        </p:nvSpPr>
        <p:spPr/>
        <p:txBody>
          <a:bodyPr/>
          <a:lstStyle/>
          <a:p>
            <a:fld id="{9B5B0167-33EF-4212-AA9F-1D3B67F48805}" type="slidenum">
              <a:rPr lang="nl-NL" smtClean="0"/>
              <a:t>5</a:t>
            </a:fld>
            <a:endParaRPr lang="nl-NL"/>
          </a:p>
        </p:txBody>
      </p:sp>
    </p:spTree>
    <p:extLst>
      <p:ext uri="{BB962C8B-B14F-4D97-AF65-F5344CB8AC3E}">
        <p14:creationId xmlns:p14="http://schemas.microsoft.com/office/powerpoint/2010/main" val="62480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44693-7578-8E51-B8B5-66510C1F713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F24DD9D-FE8C-1020-4703-09E41DD9CC2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E8A0A2B-3781-3C32-E9CC-54137AAB98B6}"/>
              </a:ext>
            </a:extLst>
          </p:cNvPr>
          <p:cNvSpPr>
            <a:spLocks noGrp="1"/>
          </p:cNvSpPr>
          <p:nvPr>
            <p:ph type="body" idx="1"/>
          </p:nvPr>
        </p:nvSpPr>
        <p:spPr/>
        <p:txBody>
          <a:bodyPr/>
          <a:lstStyle/>
          <a:p>
            <a:r>
              <a:rPr lang="nl-NL" b="1" dirty="0"/>
              <a:t>INSTRUCTIETEKST </a:t>
            </a:r>
          </a:p>
          <a:p>
            <a:pPr marL="171450" indent="-171450">
              <a:buFontTx/>
              <a:buChar char="-"/>
            </a:pPr>
            <a:r>
              <a:rPr lang="nl-NL" b="0" u="sng" dirty="0"/>
              <a:t>Lees voor:</a:t>
            </a:r>
            <a:r>
              <a:rPr lang="nl-NL" b="0" u="none" dirty="0"/>
              <a:t> wat Roodkapje vertelt.</a:t>
            </a:r>
            <a:endParaRPr lang="nl-NL" b="1" i="0" u="none" dirty="0"/>
          </a:p>
          <a:p>
            <a:endParaRPr lang="nl-NL" dirty="0"/>
          </a:p>
        </p:txBody>
      </p:sp>
      <p:sp>
        <p:nvSpPr>
          <p:cNvPr id="4" name="Tijdelijke aanduiding voor dianummer 3">
            <a:extLst>
              <a:ext uri="{FF2B5EF4-FFF2-40B4-BE49-F238E27FC236}">
                <a16:creationId xmlns:a16="http://schemas.microsoft.com/office/drawing/2014/main" id="{514C5FF3-C657-C5E2-21C5-3A3AF39B4E39}"/>
              </a:ext>
            </a:extLst>
          </p:cNvPr>
          <p:cNvSpPr>
            <a:spLocks noGrp="1"/>
          </p:cNvSpPr>
          <p:nvPr>
            <p:ph type="sldNum" sz="quarter" idx="5"/>
          </p:nvPr>
        </p:nvSpPr>
        <p:spPr/>
        <p:txBody>
          <a:bodyPr/>
          <a:lstStyle/>
          <a:p>
            <a:fld id="{9B5B0167-33EF-4212-AA9F-1D3B67F48805}" type="slidenum">
              <a:rPr lang="nl-NL" smtClean="0"/>
              <a:t>6</a:t>
            </a:fld>
            <a:endParaRPr lang="nl-NL"/>
          </a:p>
        </p:txBody>
      </p:sp>
    </p:spTree>
    <p:extLst>
      <p:ext uri="{BB962C8B-B14F-4D97-AF65-F5344CB8AC3E}">
        <p14:creationId xmlns:p14="http://schemas.microsoft.com/office/powerpoint/2010/main" val="1863438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57217-7715-6CCF-CE1E-AB85BD93534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75EA5DF-AB25-E76F-3AF3-E6AD61D0476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2672981-08F9-FFD2-4D43-ADB841386AE6}"/>
              </a:ext>
            </a:extLst>
          </p:cNvPr>
          <p:cNvSpPr>
            <a:spLocks noGrp="1"/>
          </p:cNvSpPr>
          <p:nvPr>
            <p:ph type="body" idx="1"/>
          </p:nvPr>
        </p:nvSpPr>
        <p:spPr/>
        <p:txBody>
          <a:bodyPr/>
          <a:lstStyle/>
          <a:p>
            <a:r>
              <a:rPr lang="nl-NL" b="1" dirty="0"/>
              <a:t>INSTRUCTIETEKST </a:t>
            </a:r>
          </a:p>
          <a:p>
            <a:pPr marL="171450" indent="-171450">
              <a:buFontTx/>
              <a:buChar char="-"/>
            </a:pPr>
            <a:r>
              <a:rPr lang="nl-NL" b="0" u="sng" dirty="0"/>
              <a:t>Lees voor:</a:t>
            </a:r>
            <a:r>
              <a:rPr lang="nl-NL" b="0" u="none" dirty="0"/>
              <a:t> wat Roodkapje vertelt. </a:t>
            </a:r>
            <a:endParaRPr lang="nl-NL" b="1" dirty="0"/>
          </a:p>
          <a:p>
            <a:pPr marL="171450" indent="-171450">
              <a:buFontTx/>
              <a:buChar char="-"/>
            </a:pPr>
            <a:r>
              <a:rPr lang="nl-NL" b="0" u="sng" dirty="0"/>
              <a:t>Vraag:</a:t>
            </a:r>
            <a:r>
              <a:rPr lang="nl-NL" b="0" u="none" dirty="0"/>
              <a:t> </a:t>
            </a:r>
            <a:r>
              <a:rPr lang="nl-NL" b="1" i="0" u="none" dirty="0"/>
              <a:t>Welke verschillen kunnen de leerlingen opnoemen tussen de muntjes?</a:t>
            </a:r>
            <a:endParaRPr lang="nl-NL" b="1" dirty="0"/>
          </a:p>
          <a:p>
            <a:endParaRPr lang="nl-NL" dirty="0"/>
          </a:p>
        </p:txBody>
      </p:sp>
      <p:sp>
        <p:nvSpPr>
          <p:cNvPr id="4" name="Tijdelijke aanduiding voor dianummer 3">
            <a:extLst>
              <a:ext uri="{FF2B5EF4-FFF2-40B4-BE49-F238E27FC236}">
                <a16:creationId xmlns:a16="http://schemas.microsoft.com/office/drawing/2014/main" id="{A55189A3-032E-15A7-9991-E911E5181FC4}"/>
              </a:ext>
            </a:extLst>
          </p:cNvPr>
          <p:cNvSpPr>
            <a:spLocks noGrp="1"/>
          </p:cNvSpPr>
          <p:nvPr>
            <p:ph type="sldNum" sz="quarter" idx="5"/>
          </p:nvPr>
        </p:nvSpPr>
        <p:spPr/>
        <p:txBody>
          <a:bodyPr/>
          <a:lstStyle/>
          <a:p>
            <a:fld id="{9B5B0167-33EF-4212-AA9F-1D3B67F48805}" type="slidenum">
              <a:rPr lang="nl-NL" smtClean="0"/>
              <a:t>7</a:t>
            </a:fld>
            <a:endParaRPr lang="nl-NL"/>
          </a:p>
        </p:txBody>
      </p:sp>
    </p:spTree>
    <p:extLst>
      <p:ext uri="{BB962C8B-B14F-4D97-AF65-F5344CB8AC3E}">
        <p14:creationId xmlns:p14="http://schemas.microsoft.com/office/powerpoint/2010/main" val="3925921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3C6BC-340E-1449-FDC7-5D45627DA27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361C483-B71C-C1C6-E353-81B20A12164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E8BBEC9-F5F9-C219-0E46-98CF6A70BAB4}"/>
              </a:ext>
            </a:extLst>
          </p:cNvPr>
          <p:cNvSpPr>
            <a:spLocks noGrp="1"/>
          </p:cNvSpPr>
          <p:nvPr>
            <p:ph type="body" idx="1"/>
          </p:nvPr>
        </p:nvSpPr>
        <p:spPr/>
        <p:txBody>
          <a:bodyPr/>
          <a:lstStyle/>
          <a:p>
            <a:r>
              <a:rPr lang="nl-NL" b="1"/>
              <a:t>INSTRUCTIETEKST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u="none"/>
              <a:t>Op deze slide kun je stilstaan bij het feit dat de euromuntjes verschillen in kleur.</a:t>
            </a:r>
          </a:p>
          <a:p>
            <a:endParaRPr lang="nl-NL" b="1"/>
          </a:p>
          <a:p>
            <a:endParaRPr lang="nl-NL"/>
          </a:p>
        </p:txBody>
      </p:sp>
      <p:sp>
        <p:nvSpPr>
          <p:cNvPr id="4" name="Tijdelijke aanduiding voor dianummer 3">
            <a:extLst>
              <a:ext uri="{FF2B5EF4-FFF2-40B4-BE49-F238E27FC236}">
                <a16:creationId xmlns:a16="http://schemas.microsoft.com/office/drawing/2014/main" id="{41029AC1-2C2B-96CB-016D-6ACB0C3D4D78}"/>
              </a:ext>
            </a:extLst>
          </p:cNvPr>
          <p:cNvSpPr>
            <a:spLocks noGrp="1"/>
          </p:cNvSpPr>
          <p:nvPr>
            <p:ph type="sldNum" sz="quarter" idx="5"/>
          </p:nvPr>
        </p:nvSpPr>
        <p:spPr/>
        <p:txBody>
          <a:bodyPr/>
          <a:lstStyle/>
          <a:p>
            <a:fld id="{9B5B0167-33EF-4212-AA9F-1D3B67F48805}" type="slidenum">
              <a:rPr lang="nl-NL" smtClean="0"/>
              <a:t>8</a:t>
            </a:fld>
            <a:endParaRPr lang="nl-NL"/>
          </a:p>
        </p:txBody>
      </p:sp>
    </p:spTree>
    <p:extLst>
      <p:ext uri="{BB962C8B-B14F-4D97-AF65-F5344CB8AC3E}">
        <p14:creationId xmlns:p14="http://schemas.microsoft.com/office/powerpoint/2010/main" val="2128157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1A20A-3C06-7AED-34CB-C734BBD5780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2AD7FDF-51BE-DC5E-F7CA-02752105B02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93DF969-259F-14AC-B857-C13B5E5ECD08}"/>
              </a:ext>
            </a:extLst>
          </p:cNvPr>
          <p:cNvSpPr>
            <a:spLocks noGrp="1"/>
          </p:cNvSpPr>
          <p:nvPr>
            <p:ph type="body" idx="1"/>
          </p:nvPr>
        </p:nvSpPr>
        <p:spPr/>
        <p:txBody>
          <a:bodyPr/>
          <a:lstStyle/>
          <a:p>
            <a:r>
              <a:rPr lang="nl-NL" b="1"/>
              <a:t>INSTRUCTIETEKST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u="none"/>
              <a:t>Op deze slide kun je stilstaan bij het feit dat de euromuntjes verschillen in grootte.</a:t>
            </a:r>
          </a:p>
          <a:p>
            <a:endParaRPr lang="nl-NL" b="1"/>
          </a:p>
          <a:p>
            <a:endParaRPr lang="nl-NL"/>
          </a:p>
        </p:txBody>
      </p:sp>
      <p:sp>
        <p:nvSpPr>
          <p:cNvPr id="4" name="Tijdelijke aanduiding voor dianummer 3">
            <a:extLst>
              <a:ext uri="{FF2B5EF4-FFF2-40B4-BE49-F238E27FC236}">
                <a16:creationId xmlns:a16="http://schemas.microsoft.com/office/drawing/2014/main" id="{F35E6726-C9D0-C9A4-C226-B3520263504A}"/>
              </a:ext>
            </a:extLst>
          </p:cNvPr>
          <p:cNvSpPr>
            <a:spLocks noGrp="1"/>
          </p:cNvSpPr>
          <p:nvPr>
            <p:ph type="sldNum" sz="quarter" idx="5"/>
          </p:nvPr>
        </p:nvSpPr>
        <p:spPr/>
        <p:txBody>
          <a:bodyPr/>
          <a:lstStyle/>
          <a:p>
            <a:fld id="{9B5B0167-33EF-4212-AA9F-1D3B67F48805}" type="slidenum">
              <a:rPr lang="nl-NL" smtClean="0"/>
              <a:t>9</a:t>
            </a:fld>
            <a:endParaRPr lang="nl-NL"/>
          </a:p>
        </p:txBody>
      </p:sp>
    </p:spTree>
    <p:extLst>
      <p:ext uri="{BB962C8B-B14F-4D97-AF65-F5344CB8AC3E}">
        <p14:creationId xmlns:p14="http://schemas.microsoft.com/office/powerpoint/2010/main" val="7525558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27.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27.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30.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32.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29.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3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32.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8.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29.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30.png"/></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2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2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0.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2.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29.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0.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29.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0.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5_Titeldia">
    <p:bg>
      <p:bgPr>
        <a:solidFill>
          <a:schemeClr val="accent4"/>
        </a:solidFill>
        <a:effectLst/>
      </p:bgPr>
    </p:bg>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 name="Rechthoek 1">
            <a:extLst>
              <a:ext uri="{FF2B5EF4-FFF2-40B4-BE49-F238E27FC236}">
                <a16:creationId xmlns:a16="http://schemas.microsoft.com/office/drawing/2014/main" id="{DD5D99A2-7054-2EBE-42A8-3887DDEAEC72}"/>
              </a:ext>
            </a:extLst>
          </p:cNvPr>
          <p:cNvSpPr/>
          <p:nvPr userDrawn="1"/>
        </p:nvSpPr>
        <p:spPr>
          <a:xfrm>
            <a:off x="1"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3"/>
          <a:stretch>
            <a:fillRect/>
          </a:stretch>
        </p:blipFill>
        <p:spPr>
          <a:xfrm>
            <a:off x="6761500" y="6247288"/>
            <a:ext cx="2826468" cy="339177"/>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a:off x="4450017" y="6304744"/>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61378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0_Titeldia">
    <p:bg>
      <p:bgPr>
        <a:solidFill>
          <a:schemeClr val="bg1"/>
        </a:solidFill>
        <a:effectLst/>
      </p:bgPr>
    </p:bg>
    <p:spTree>
      <p:nvGrpSpPr>
        <p:cNvPr id="1" name=""/>
        <p:cNvGrpSpPr/>
        <p:nvPr/>
      </p:nvGrpSpPr>
      <p:grpSpPr>
        <a:xfrm>
          <a:off x="0" y="0"/>
          <a:ext cx="0" cy="0"/>
          <a:chOff x="0" y="0"/>
          <a:chExt cx="0" cy="0"/>
        </a:xfrm>
      </p:grpSpPr>
      <p:sp>
        <p:nvSpPr>
          <p:cNvPr id="6" name="Afgeronde rechthoek 5">
            <a:extLst>
              <a:ext uri="{FF2B5EF4-FFF2-40B4-BE49-F238E27FC236}">
                <a16:creationId xmlns:a16="http://schemas.microsoft.com/office/drawing/2014/main" id="{8788EB89-633C-D9EF-780B-6DE2D302B8F0}"/>
              </a:ext>
            </a:extLst>
          </p:cNvPr>
          <p:cNvSpPr/>
          <p:nvPr userDrawn="1"/>
        </p:nvSpPr>
        <p:spPr>
          <a:xfrm>
            <a:off x="359999" y="359999"/>
            <a:ext cx="1008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545F2063-1879-A845-55A6-C3F21388F64A}"/>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8" name="Titel 19">
            <a:extLst>
              <a:ext uri="{FF2B5EF4-FFF2-40B4-BE49-F238E27FC236}">
                <a16:creationId xmlns:a16="http://schemas.microsoft.com/office/drawing/2014/main" id="{B320C6D1-EAE2-2031-D246-3253CD94B1E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3"/>
          <a:srcRect/>
          <a:stretch/>
        </p:blipFill>
        <p:spPr>
          <a:xfrm>
            <a:off x="6771930" y="3081867"/>
            <a:ext cx="5086434" cy="3387192"/>
          </a:xfrm>
          <a:prstGeom prst="rect">
            <a:avLst/>
          </a:prstGeom>
        </p:spPr>
      </p:pic>
      <p:sp>
        <p:nvSpPr>
          <p:cNvPr id="5" name="Tekstvak 4">
            <a:extLst>
              <a:ext uri="{FF2B5EF4-FFF2-40B4-BE49-F238E27FC236}">
                <a16:creationId xmlns:a16="http://schemas.microsoft.com/office/drawing/2014/main" id="{7A054567-756B-C22F-6372-5D9BD9FBFB89}"/>
              </a:ext>
            </a:extLst>
          </p:cNvPr>
          <p:cNvSpPr txBox="1"/>
          <p:nvPr userDrawn="1"/>
        </p:nvSpPr>
        <p:spPr>
          <a:xfrm>
            <a:off x="14579600" y="846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kstvak 8">
            <a:extLst>
              <a:ext uri="{FF2B5EF4-FFF2-40B4-BE49-F238E27FC236}">
                <a16:creationId xmlns:a16="http://schemas.microsoft.com/office/drawing/2014/main" id="{F31FC23C-EF6C-DDD5-9C7B-2F8E286E96BC}"/>
              </a:ext>
            </a:extLst>
          </p:cNvPr>
          <p:cNvSpPr txBox="1"/>
          <p:nvPr userDrawn="1"/>
        </p:nvSpPr>
        <p:spPr>
          <a:xfrm>
            <a:off x="8771467" y="-162560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Afbeelding 10" descr="Afbeelding met groen, creativiteit, kunst&#10;&#10;Door AI gegenereerde inhoud is mogelijk onjuist.">
            <a:extLst>
              <a:ext uri="{FF2B5EF4-FFF2-40B4-BE49-F238E27FC236}">
                <a16:creationId xmlns:a16="http://schemas.microsoft.com/office/drawing/2014/main" id="{5B82CB0E-B675-24B8-E5C4-D9380D385BFA}"/>
              </a:ext>
            </a:extLst>
          </p:cNvPr>
          <p:cNvPicPr>
            <a:picLocks noChangeAspect="1"/>
          </p:cNvPicPr>
          <p:nvPr userDrawn="1"/>
        </p:nvPicPr>
        <p:blipFill>
          <a:blip r:embed="rId4"/>
          <a:stretch>
            <a:fillRect/>
          </a:stretch>
        </p:blipFill>
        <p:spPr>
          <a:xfrm rot="9322080">
            <a:off x="9620866" y="1148557"/>
            <a:ext cx="1833792" cy="1306740"/>
          </a:xfrm>
          <a:prstGeom prst="rect">
            <a:avLst/>
          </a:prstGeom>
        </p:spPr>
      </p:pic>
    </p:spTree>
    <p:extLst>
      <p:ext uri="{BB962C8B-B14F-4D97-AF65-F5344CB8AC3E}">
        <p14:creationId xmlns:p14="http://schemas.microsoft.com/office/powerpoint/2010/main" val="39900613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0_Titel en object">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8A145617-BF9F-3015-B667-D91ED88B1804}"/>
              </a:ext>
            </a:extLst>
          </p:cNvPr>
          <p:cNvPicPr>
            <a:picLocks noChangeAspect="1"/>
          </p:cNvPicPr>
          <p:nvPr userDrawn="1"/>
        </p:nvPicPr>
        <p:blipFill>
          <a:blip r:embed="rId2"/>
          <a:srcRect t="21267" b="9098"/>
          <a:stretch>
            <a:fillRect/>
          </a:stretch>
        </p:blipFill>
        <p:spPr>
          <a:xfrm>
            <a:off x="0" y="0"/>
            <a:ext cx="12192000" cy="6660000"/>
          </a:xfrm>
          <a:prstGeom prst="rect">
            <a:avLst/>
          </a:prstGeom>
        </p:spPr>
      </p:pic>
      <p:pic>
        <p:nvPicPr>
          <p:cNvPr id="5" name="Afbeelding 4">
            <a:extLst>
              <a:ext uri="{FF2B5EF4-FFF2-40B4-BE49-F238E27FC236}">
                <a16:creationId xmlns:a16="http://schemas.microsoft.com/office/drawing/2014/main" id="{EE4D1324-1FDD-00F3-7D3D-D361B55D147E}"/>
              </a:ext>
            </a:extLst>
          </p:cNvPr>
          <p:cNvPicPr>
            <a:picLocks noChangeAspect="1"/>
          </p:cNvPicPr>
          <p:nvPr userDrawn="1"/>
        </p:nvPicPr>
        <p:blipFill>
          <a:blip r:embed="rId3"/>
          <a:srcRect t="-18" b="-18"/>
          <a:stretch>
            <a:fillRect/>
          </a:stretch>
        </p:blipFill>
        <p:spPr>
          <a:xfrm>
            <a:off x="0" y="3975817"/>
            <a:ext cx="12191999" cy="2571358"/>
          </a:xfrm>
          <a:prstGeom prst="rect">
            <a:avLst/>
          </a:prstGeom>
        </p:spPr>
      </p:pic>
      <p:pic>
        <p:nvPicPr>
          <p:cNvPr id="6" name="Afbeelding 5">
            <a:extLst>
              <a:ext uri="{FF2B5EF4-FFF2-40B4-BE49-F238E27FC236}">
                <a16:creationId xmlns:a16="http://schemas.microsoft.com/office/drawing/2014/main" id="{D3850D10-36F5-0B45-1D2D-FBFEFE7F0932}"/>
              </a:ext>
            </a:extLst>
          </p:cNvPr>
          <p:cNvPicPr>
            <a:picLocks noChangeAspect="1"/>
          </p:cNvPicPr>
          <p:nvPr userDrawn="1"/>
        </p:nvPicPr>
        <p:blipFill>
          <a:blip r:embed="rId4"/>
          <a:srcRect/>
          <a:stretch/>
        </p:blipFill>
        <p:spPr>
          <a:xfrm flipH="1">
            <a:off x="0" y="5137151"/>
            <a:ext cx="12191999" cy="1720849"/>
          </a:xfrm>
          <a:prstGeom prst="rect">
            <a:avLst/>
          </a:prstGeom>
        </p:spPr>
      </p:pic>
    </p:spTree>
    <p:extLst>
      <p:ext uri="{BB962C8B-B14F-4D97-AF65-F5344CB8AC3E}">
        <p14:creationId xmlns:p14="http://schemas.microsoft.com/office/powerpoint/2010/main" val="30570647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2_Titel en object">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8A145617-BF9F-3015-B667-D91ED88B1804}"/>
              </a:ext>
            </a:extLst>
          </p:cNvPr>
          <p:cNvPicPr>
            <a:picLocks noChangeAspect="1"/>
          </p:cNvPicPr>
          <p:nvPr userDrawn="1"/>
        </p:nvPicPr>
        <p:blipFill>
          <a:blip r:embed="rId2"/>
          <a:srcRect t="21267" b="9098"/>
          <a:stretch>
            <a:fillRect/>
          </a:stretch>
        </p:blipFill>
        <p:spPr>
          <a:xfrm>
            <a:off x="0" y="0"/>
            <a:ext cx="12192000" cy="6660000"/>
          </a:xfrm>
          <a:prstGeom prst="rect">
            <a:avLst/>
          </a:prstGeom>
        </p:spPr>
      </p:pic>
      <p:pic>
        <p:nvPicPr>
          <p:cNvPr id="5" name="Afbeelding 4">
            <a:extLst>
              <a:ext uri="{FF2B5EF4-FFF2-40B4-BE49-F238E27FC236}">
                <a16:creationId xmlns:a16="http://schemas.microsoft.com/office/drawing/2014/main" id="{EE4D1324-1FDD-00F3-7D3D-D361B55D147E}"/>
              </a:ext>
            </a:extLst>
          </p:cNvPr>
          <p:cNvPicPr>
            <a:picLocks noChangeAspect="1"/>
          </p:cNvPicPr>
          <p:nvPr userDrawn="1"/>
        </p:nvPicPr>
        <p:blipFill>
          <a:blip r:embed="rId3"/>
          <a:srcRect t="-18" b="-18"/>
          <a:stretch>
            <a:fillRect/>
          </a:stretch>
        </p:blipFill>
        <p:spPr>
          <a:xfrm>
            <a:off x="0" y="3975817"/>
            <a:ext cx="12191999" cy="2571358"/>
          </a:xfrm>
          <a:prstGeom prst="rect">
            <a:avLst/>
          </a:prstGeom>
        </p:spPr>
      </p:pic>
      <p:pic>
        <p:nvPicPr>
          <p:cNvPr id="6" name="Afbeelding 5">
            <a:extLst>
              <a:ext uri="{FF2B5EF4-FFF2-40B4-BE49-F238E27FC236}">
                <a16:creationId xmlns:a16="http://schemas.microsoft.com/office/drawing/2014/main" id="{D3850D10-36F5-0B45-1D2D-FBFEFE7F0932}"/>
              </a:ext>
            </a:extLst>
          </p:cNvPr>
          <p:cNvPicPr>
            <a:picLocks noChangeAspect="1"/>
          </p:cNvPicPr>
          <p:nvPr userDrawn="1"/>
        </p:nvPicPr>
        <p:blipFill>
          <a:blip r:embed="rId4"/>
          <a:srcRect/>
          <a:stretch/>
        </p:blipFill>
        <p:spPr>
          <a:xfrm flipH="1">
            <a:off x="0" y="5137151"/>
            <a:ext cx="12191999" cy="1720849"/>
          </a:xfrm>
          <a:prstGeom prst="rect">
            <a:avLst/>
          </a:prstGeom>
        </p:spPr>
      </p:pic>
    </p:spTree>
    <p:extLst>
      <p:ext uri="{BB962C8B-B14F-4D97-AF65-F5344CB8AC3E}">
        <p14:creationId xmlns:p14="http://schemas.microsoft.com/office/powerpoint/2010/main" val="31618648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1_Titel en object">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8A145617-BF9F-3015-B667-D91ED88B1804}"/>
              </a:ext>
            </a:extLst>
          </p:cNvPr>
          <p:cNvPicPr>
            <a:picLocks noChangeAspect="1"/>
          </p:cNvPicPr>
          <p:nvPr userDrawn="1"/>
        </p:nvPicPr>
        <p:blipFill>
          <a:blip r:embed="rId2"/>
          <a:srcRect t="21267" b="9098"/>
          <a:stretch>
            <a:fillRect/>
          </a:stretch>
        </p:blipFill>
        <p:spPr>
          <a:xfrm>
            <a:off x="0" y="0"/>
            <a:ext cx="12192000" cy="6660000"/>
          </a:xfrm>
          <a:prstGeom prst="rect">
            <a:avLst/>
          </a:prstGeom>
        </p:spPr>
      </p:pic>
      <p:pic>
        <p:nvPicPr>
          <p:cNvPr id="5" name="Afbeelding 4">
            <a:extLst>
              <a:ext uri="{FF2B5EF4-FFF2-40B4-BE49-F238E27FC236}">
                <a16:creationId xmlns:a16="http://schemas.microsoft.com/office/drawing/2014/main" id="{EE4D1324-1FDD-00F3-7D3D-D361B55D147E}"/>
              </a:ext>
            </a:extLst>
          </p:cNvPr>
          <p:cNvPicPr>
            <a:picLocks noChangeAspect="1"/>
          </p:cNvPicPr>
          <p:nvPr userDrawn="1"/>
        </p:nvPicPr>
        <p:blipFill>
          <a:blip r:embed="rId3"/>
          <a:srcRect t="-18" b="-18"/>
          <a:stretch>
            <a:fillRect/>
          </a:stretch>
        </p:blipFill>
        <p:spPr>
          <a:xfrm>
            <a:off x="0" y="3975817"/>
            <a:ext cx="12191999" cy="2571358"/>
          </a:xfrm>
          <a:prstGeom prst="rect">
            <a:avLst/>
          </a:prstGeom>
        </p:spPr>
      </p:pic>
      <p:pic>
        <p:nvPicPr>
          <p:cNvPr id="4" name="Afbeelding 3" descr="Afbeelding met groen, schermopname&#10;&#10;Door AI gegenereerde inhoud is mogelijk onjuist.">
            <a:extLst>
              <a:ext uri="{FF2B5EF4-FFF2-40B4-BE49-F238E27FC236}">
                <a16:creationId xmlns:a16="http://schemas.microsoft.com/office/drawing/2014/main" id="{8E996F12-6D07-CB5A-1E2B-6FBAC375E5EA}"/>
              </a:ext>
            </a:extLst>
          </p:cNvPr>
          <p:cNvPicPr>
            <a:picLocks noChangeAspect="1"/>
          </p:cNvPicPr>
          <p:nvPr userDrawn="1"/>
        </p:nvPicPr>
        <p:blipFill>
          <a:blip r:embed="rId4"/>
          <a:stretch>
            <a:fillRect/>
          </a:stretch>
        </p:blipFill>
        <p:spPr>
          <a:xfrm>
            <a:off x="0" y="5261496"/>
            <a:ext cx="12192001" cy="1720849"/>
          </a:xfrm>
          <a:prstGeom prst="rect">
            <a:avLst/>
          </a:prstGeom>
        </p:spPr>
      </p:pic>
    </p:spTree>
    <p:extLst>
      <p:ext uri="{BB962C8B-B14F-4D97-AF65-F5344CB8AC3E}">
        <p14:creationId xmlns:p14="http://schemas.microsoft.com/office/powerpoint/2010/main" val="2079616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8_Titel en object">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Afgeronde rechthoek 8">
            <a:extLst>
              <a:ext uri="{FF2B5EF4-FFF2-40B4-BE49-F238E27FC236}">
                <a16:creationId xmlns:a16="http://schemas.microsoft.com/office/drawing/2014/main" id="{FCEB0773-0E31-EC74-D20E-2B173EE89488}"/>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Afgeronde rechthoek 6">
            <a:extLst>
              <a:ext uri="{FF2B5EF4-FFF2-40B4-BE49-F238E27FC236}">
                <a16:creationId xmlns:a16="http://schemas.microsoft.com/office/drawing/2014/main" id="{7CD933D1-38D7-E5DE-AFFA-4B8216443A15}"/>
              </a:ext>
            </a:extLst>
          </p:cNvPr>
          <p:cNvSpPr/>
          <p:nvPr userDrawn="1"/>
        </p:nvSpPr>
        <p:spPr>
          <a:xfrm>
            <a:off x="359999" y="359999"/>
            <a:ext cx="5040676"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el 19">
            <a:extLst>
              <a:ext uri="{FF2B5EF4-FFF2-40B4-BE49-F238E27FC236}">
                <a16:creationId xmlns:a16="http://schemas.microsoft.com/office/drawing/2014/main" id="{F2209752-10CC-7546-05CF-E76C10245F45}"/>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42447321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9_Titel en object">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Afgeronde rechthoek 8">
            <a:extLst>
              <a:ext uri="{FF2B5EF4-FFF2-40B4-BE49-F238E27FC236}">
                <a16:creationId xmlns:a16="http://schemas.microsoft.com/office/drawing/2014/main" id="{FCEB0773-0E31-EC74-D20E-2B173EE89488}"/>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el 19">
            <a:extLst>
              <a:ext uri="{FF2B5EF4-FFF2-40B4-BE49-F238E27FC236}">
                <a16:creationId xmlns:a16="http://schemas.microsoft.com/office/drawing/2014/main" id="{F2209752-10CC-7546-05CF-E76C10245F45}"/>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731390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6_Titel en object">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pic>
        <p:nvPicPr>
          <p:cNvPr id="17" name="Afbeelding 16">
            <a:extLst>
              <a:ext uri="{FF2B5EF4-FFF2-40B4-BE49-F238E27FC236}">
                <a16:creationId xmlns:a16="http://schemas.microsoft.com/office/drawing/2014/main" id="{FFA76615-6884-6058-3279-69CC8E80B658}"/>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2" name="Titel 1">
            <a:extLst>
              <a:ext uri="{FF2B5EF4-FFF2-40B4-BE49-F238E27FC236}">
                <a16:creationId xmlns:a16="http://schemas.microsoft.com/office/drawing/2014/main" id="{B5E8CB9F-31C0-5566-2B19-D8B97CC784EC}"/>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
        <p:nvSpPr>
          <p:cNvPr id="55" name="Tijdelijke aanduiding voor onlineafbeelding 54">
            <a:extLst>
              <a:ext uri="{FF2B5EF4-FFF2-40B4-BE49-F238E27FC236}">
                <a16:creationId xmlns:a16="http://schemas.microsoft.com/office/drawing/2014/main" id="{3EE2F96F-CA13-408C-B9FF-224965A17CF3}"/>
              </a:ext>
            </a:extLst>
          </p:cNvPr>
          <p:cNvSpPr>
            <a:spLocks noGrp="1"/>
          </p:cNvSpPr>
          <p:nvPr>
            <p:ph type="clipArt" sz="quarter" idx="18"/>
          </p:nvPr>
        </p:nvSpPr>
        <p:spPr>
          <a:xfrm>
            <a:off x="1308100" y="923925"/>
            <a:ext cx="3389313" cy="5207934"/>
          </a:xfrm>
        </p:spPr>
        <p:txBody>
          <a:bodyPr/>
          <a:lstStyle/>
          <a:p>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869817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E8CB9F-31C0-5566-2B19-D8B97CC784EC}"/>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
        <p:nvSpPr>
          <p:cNvPr id="55" name="Tijdelijke aanduiding voor onlineafbeelding 54">
            <a:extLst>
              <a:ext uri="{FF2B5EF4-FFF2-40B4-BE49-F238E27FC236}">
                <a16:creationId xmlns:a16="http://schemas.microsoft.com/office/drawing/2014/main" id="{3EE2F96F-CA13-408C-B9FF-224965A17CF3}"/>
              </a:ext>
            </a:extLst>
          </p:cNvPr>
          <p:cNvSpPr>
            <a:spLocks noGrp="1"/>
          </p:cNvSpPr>
          <p:nvPr>
            <p:ph type="clipArt" sz="quarter" idx="18"/>
          </p:nvPr>
        </p:nvSpPr>
        <p:spPr>
          <a:xfrm>
            <a:off x="1308100" y="923925"/>
            <a:ext cx="3389313" cy="5207934"/>
          </a:xfrm>
        </p:spPr>
        <p:txBody>
          <a:bodyPr/>
          <a:lstStyle/>
          <a:p>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163637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_Titeldia">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descr="Afbeelding met schermopname&#10;&#10;Door AI gegenereerde inhoud is mogelijk onjuist.">
            <a:extLst>
              <a:ext uri="{FF2B5EF4-FFF2-40B4-BE49-F238E27FC236}">
                <a16:creationId xmlns:a16="http://schemas.microsoft.com/office/drawing/2014/main" id="{8F2655FF-FE0E-C31B-BFCB-CE0B2BFF9298}"/>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17" name="Afbeelding 16" descr="Afbeelding met tekening, clipart, tekenfilm, kunst&#10;&#10;Door AI gegenereerde inhoud is mogelijk onjuist.">
            <a:extLst>
              <a:ext uri="{FF2B5EF4-FFF2-40B4-BE49-F238E27FC236}">
                <a16:creationId xmlns:a16="http://schemas.microsoft.com/office/drawing/2014/main" id="{C01CB952-5443-AB25-5EB8-FCFCDD93B7BF}"/>
              </a:ext>
            </a:extLst>
          </p:cNvPr>
          <p:cNvPicPr>
            <a:picLocks noChangeAspect="1"/>
          </p:cNvPicPr>
          <p:nvPr userDrawn="1"/>
        </p:nvPicPr>
        <p:blipFill>
          <a:blip r:embed="rId4"/>
          <a:stretch>
            <a:fillRect/>
          </a:stretch>
        </p:blipFill>
        <p:spPr>
          <a:xfrm>
            <a:off x="7444812" y="0"/>
            <a:ext cx="5844209" cy="6858000"/>
          </a:xfrm>
          <a:prstGeom prst="rect">
            <a:avLst/>
          </a:prstGeom>
        </p:spPr>
      </p:pic>
    </p:spTree>
    <p:extLst>
      <p:ext uri="{BB962C8B-B14F-4D97-AF65-F5344CB8AC3E}">
        <p14:creationId xmlns:p14="http://schemas.microsoft.com/office/powerpoint/2010/main" val="30431166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3_Titeldia">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D32FBE80-4C50-FF7A-00CB-C63A9B4E1663}"/>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17" name="Afbeelding 16">
            <a:extLst>
              <a:ext uri="{FF2B5EF4-FFF2-40B4-BE49-F238E27FC236}">
                <a16:creationId xmlns:a16="http://schemas.microsoft.com/office/drawing/2014/main" id="{C01CB952-5443-AB25-5EB8-FCFCDD93B7BF}"/>
              </a:ext>
            </a:extLst>
          </p:cNvPr>
          <p:cNvPicPr>
            <a:picLocks noChangeAspect="1"/>
          </p:cNvPicPr>
          <p:nvPr userDrawn="1"/>
        </p:nvPicPr>
        <p:blipFill>
          <a:blip r:embed="rId4"/>
          <a:srcRect/>
          <a:stretch/>
        </p:blipFill>
        <p:spPr>
          <a:xfrm>
            <a:off x="7800412" y="2997201"/>
            <a:ext cx="4259882" cy="3585726"/>
          </a:xfrm>
          <a:prstGeom prst="rect">
            <a:avLst/>
          </a:prstGeom>
        </p:spPr>
      </p:pic>
    </p:spTree>
    <p:extLst>
      <p:ext uri="{BB962C8B-B14F-4D97-AF65-F5344CB8AC3E}">
        <p14:creationId xmlns:p14="http://schemas.microsoft.com/office/powerpoint/2010/main" val="28686618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_Titeldia">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4" name="Afbeelding 3">
            <a:extLst>
              <a:ext uri="{FF2B5EF4-FFF2-40B4-BE49-F238E27FC236}">
                <a16:creationId xmlns:a16="http://schemas.microsoft.com/office/drawing/2014/main" id="{E0D083ED-8728-0FBA-E577-4B92EFA6B550}"/>
              </a:ext>
            </a:extLst>
          </p:cNvPr>
          <p:cNvPicPr>
            <a:picLocks noChangeAspect="1"/>
          </p:cNvPicPr>
          <p:nvPr userDrawn="1"/>
        </p:nvPicPr>
        <p:blipFill>
          <a:blip r:embed="rId4"/>
          <a:srcRect/>
          <a:stretch/>
        </p:blipFill>
        <p:spPr>
          <a:xfrm rot="308168" flipH="1">
            <a:off x="8776208" y="3081730"/>
            <a:ext cx="2940924" cy="3615108"/>
          </a:xfrm>
          <a:prstGeom prst="rect">
            <a:avLst/>
          </a:prstGeom>
        </p:spPr>
      </p:pic>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02277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1_Titeldia">
    <p:bg>
      <p:bgPr>
        <a:solidFill>
          <a:schemeClr val="bg1"/>
        </a:solidFill>
        <a:effectLst/>
      </p:bgPr>
    </p:bg>
    <p:spTree>
      <p:nvGrpSpPr>
        <p:cNvPr id="1" name=""/>
        <p:cNvGrpSpPr/>
        <p:nvPr/>
      </p:nvGrpSpPr>
      <p:grpSpPr>
        <a:xfrm>
          <a:off x="0" y="0"/>
          <a:ext cx="0" cy="0"/>
          <a:chOff x="0" y="0"/>
          <a:chExt cx="0" cy="0"/>
        </a:xfrm>
      </p:grpSpPr>
      <p:sp>
        <p:nvSpPr>
          <p:cNvPr id="6" name="Afgeronde rechthoek 5">
            <a:extLst>
              <a:ext uri="{FF2B5EF4-FFF2-40B4-BE49-F238E27FC236}">
                <a16:creationId xmlns:a16="http://schemas.microsoft.com/office/drawing/2014/main" id="{8788EB89-633C-D9EF-780B-6DE2D302B8F0}"/>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545F2063-1879-A845-55A6-C3F21388F64A}"/>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8" name="Titel 19">
            <a:extLst>
              <a:ext uri="{FF2B5EF4-FFF2-40B4-BE49-F238E27FC236}">
                <a16:creationId xmlns:a16="http://schemas.microsoft.com/office/drawing/2014/main" id="{B320C6D1-EAE2-2031-D246-3253CD94B1E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bg1"/>
                </a:solidFill>
              </a:defRPr>
            </a:lvl1pPr>
          </a:lstStyle>
          <a:p>
            <a:r>
              <a:rPr lang="nl-NL"/>
              <a:t>Pagina met grote/lange titel</a:t>
            </a:r>
          </a:p>
        </p:txBody>
      </p:sp>
      <p:pic>
        <p:nvPicPr>
          <p:cNvPr id="2" name="Afbeelding 1" descr="Afbeelding met plant, blad, boom, eik&#10;&#10;Door AI gegenereerde inhoud is mogelijk onjuist.">
            <a:extLst>
              <a:ext uri="{FF2B5EF4-FFF2-40B4-BE49-F238E27FC236}">
                <a16:creationId xmlns:a16="http://schemas.microsoft.com/office/drawing/2014/main" id="{B2AB5CDD-D3D9-3286-3368-DFC65EEDF163}"/>
              </a:ext>
            </a:extLst>
          </p:cNvPr>
          <p:cNvPicPr>
            <a:picLocks noChangeAspect="1"/>
          </p:cNvPicPr>
          <p:nvPr userDrawn="1"/>
        </p:nvPicPr>
        <p:blipFill>
          <a:blip r:embed="rId3"/>
          <a:stretch>
            <a:fillRect/>
          </a:stretch>
        </p:blipFill>
        <p:spPr>
          <a:xfrm rot="12441886">
            <a:off x="10421006" y="498722"/>
            <a:ext cx="1686326" cy="1697569"/>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4"/>
          <a:srcRect/>
          <a:stretch/>
        </p:blipFill>
        <p:spPr>
          <a:xfrm>
            <a:off x="7104961" y="2861208"/>
            <a:ext cx="4688779" cy="3827459"/>
          </a:xfrm>
          <a:prstGeom prst="rect">
            <a:avLst/>
          </a:prstGeom>
        </p:spPr>
      </p:pic>
      <p:sp>
        <p:nvSpPr>
          <p:cNvPr id="5" name="Tekstvak 4">
            <a:extLst>
              <a:ext uri="{FF2B5EF4-FFF2-40B4-BE49-F238E27FC236}">
                <a16:creationId xmlns:a16="http://schemas.microsoft.com/office/drawing/2014/main" id="{7A054567-756B-C22F-6372-5D9BD9FBFB89}"/>
              </a:ext>
            </a:extLst>
          </p:cNvPr>
          <p:cNvSpPr txBox="1"/>
          <p:nvPr userDrawn="1"/>
        </p:nvSpPr>
        <p:spPr>
          <a:xfrm>
            <a:off x="14579600" y="846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kstvak 8">
            <a:extLst>
              <a:ext uri="{FF2B5EF4-FFF2-40B4-BE49-F238E27FC236}">
                <a16:creationId xmlns:a16="http://schemas.microsoft.com/office/drawing/2014/main" id="{F31FC23C-EF6C-DDD5-9C7B-2F8E286E96BC}"/>
              </a:ext>
            </a:extLst>
          </p:cNvPr>
          <p:cNvSpPr txBox="1"/>
          <p:nvPr userDrawn="1"/>
        </p:nvSpPr>
        <p:spPr>
          <a:xfrm>
            <a:off x="8771467" y="-162560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kstvak 2">
            <a:extLst>
              <a:ext uri="{FF2B5EF4-FFF2-40B4-BE49-F238E27FC236}">
                <a16:creationId xmlns:a16="http://schemas.microsoft.com/office/drawing/2014/main" id="{E83D2038-95D1-7DCC-C953-1E187A5C371A}"/>
              </a:ext>
            </a:extLst>
          </p:cNvPr>
          <p:cNvSpPr txBox="1"/>
          <p:nvPr userDrawn="1"/>
        </p:nvSpPr>
        <p:spPr>
          <a:xfrm>
            <a:off x="12649200" y="-745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6021008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7_Titeldia">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685399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4_Titeldia">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70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4" name="Afbeelding 3">
            <a:extLst>
              <a:ext uri="{FF2B5EF4-FFF2-40B4-BE49-F238E27FC236}">
                <a16:creationId xmlns:a16="http://schemas.microsoft.com/office/drawing/2014/main" id="{E0D083ED-8728-0FBA-E577-4B92EFA6B550}"/>
              </a:ext>
            </a:extLst>
          </p:cNvPr>
          <p:cNvPicPr>
            <a:picLocks noChangeAspect="1"/>
          </p:cNvPicPr>
          <p:nvPr userDrawn="1"/>
        </p:nvPicPr>
        <p:blipFill>
          <a:blip r:embed="rId4"/>
          <a:srcRect/>
          <a:stretch/>
        </p:blipFill>
        <p:spPr>
          <a:xfrm>
            <a:off x="7823201" y="3822956"/>
            <a:ext cx="3910865" cy="2604348"/>
          </a:xfrm>
          <a:prstGeom prst="rect">
            <a:avLst/>
          </a:prstGeom>
        </p:spPr>
      </p:pic>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kstvak 2">
            <a:extLst>
              <a:ext uri="{FF2B5EF4-FFF2-40B4-BE49-F238E27FC236}">
                <a16:creationId xmlns:a16="http://schemas.microsoft.com/office/drawing/2014/main" id="{D3D48399-DC67-6751-0291-CAE417DD6406}"/>
              </a:ext>
            </a:extLst>
          </p:cNvPr>
          <p:cNvSpPr txBox="1"/>
          <p:nvPr userDrawn="1"/>
        </p:nvSpPr>
        <p:spPr>
          <a:xfrm>
            <a:off x="14596533" y="-491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027834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5_Titeldia">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4" name="Afbeelding 3">
            <a:extLst>
              <a:ext uri="{FF2B5EF4-FFF2-40B4-BE49-F238E27FC236}">
                <a16:creationId xmlns:a16="http://schemas.microsoft.com/office/drawing/2014/main" id="{E0D083ED-8728-0FBA-E577-4B92EFA6B550}"/>
              </a:ext>
            </a:extLst>
          </p:cNvPr>
          <p:cNvPicPr>
            <a:picLocks noChangeAspect="1"/>
          </p:cNvPicPr>
          <p:nvPr userDrawn="1"/>
        </p:nvPicPr>
        <p:blipFill>
          <a:blip r:embed="rId4"/>
          <a:srcRect/>
          <a:stretch/>
        </p:blipFill>
        <p:spPr>
          <a:xfrm flipH="1">
            <a:off x="7957194" y="3652263"/>
            <a:ext cx="4251739" cy="3188804"/>
          </a:xfrm>
          <a:prstGeom prst="rect">
            <a:avLst/>
          </a:prstGeom>
        </p:spPr>
      </p:pic>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kstvak 2">
            <a:extLst>
              <a:ext uri="{FF2B5EF4-FFF2-40B4-BE49-F238E27FC236}">
                <a16:creationId xmlns:a16="http://schemas.microsoft.com/office/drawing/2014/main" id="{D3D48399-DC67-6751-0291-CAE417DD6406}"/>
              </a:ext>
            </a:extLst>
          </p:cNvPr>
          <p:cNvSpPr txBox="1"/>
          <p:nvPr userDrawn="1"/>
        </p:nvSpPr>
        <p:spPr>
          <a:xfrm>
            <a:off x="14596533" y="-491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362CD4AF-9FC1-BE61-753B-D81A6E1E59F5}"/>
              </a:ext>
            </a:extLst>
          </p:cNvPr>
          <p:cNvSpPr txBox="1"/>
          <p:nvPr userDrawn="1"/>
        </p:nvSpPr>
        <p:spPr>
          <a:xfrm>
            <a:off x="14037733" y="31157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578258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_Titeldia">
    <p:spTree>
      <p:nvGrpSpPr>
        <p:cNvPr id="1" name=""/>
        <p:cNvGrpSpPr/>
        <p:nvPr/>
      </p:nvGrpSpPr>
      <p:grpSpPr>
        <a:xfrm>
          <a:off x="0" y="0"/>
          <a:ext cx="0" cy="0"/>
          <a:chOff x="0" y="0"/>
          <a:chExt cx="0" cy="0"/>
        </a:xfrm>
      </p:grpSpPr>
      <p:sp>
        <p:nvSpPr>
          <p:cNvPr id="8" name="Afgeronde rechthoek 7">
            <a:extLst>
              <a:ext uri="{FF2B5EF4-FFF2-40B4-BE49-F238E27FC236}">
                <a16:creationId xmlns:a16="http://schemas.microsoft.com/office/drawing/2014/main" id="{0BBD40C6-B2E9-E202-ACBF-7913892D8D06}"/>
              </a:ext>
            </a:extLst>
          </p:cNvPr>
          <p:cNvSpPr/>
          <p:nvPr userDrawn="1"/>
        </p:nvSpPr>
        <p:spPr>
          <a:xfrm>
            <a:off x="359999" y="359999"/>
            <a:ext cx="1080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725282BE-8134-0122-2575-8FAF37709F85}"/>
              </a:ext>
            </a:extLst>
          </p:cNvPr>
          <p:cNvPicPr>
            <a:picLocks noChangeAspect="1"/>
          </p:cNvPicPr>
          <p:nvPr userDrawn="1"/>
        </p:nvPicPr>
        <p:blipFill>
          <a:blip r:embed="rId2">
            <a:alphaModFix amt="45000"/>
          </a:blip>
          <a:srcRect/>
          <a:stretch/>
        </p:blipFill>
        <p:spPr>
          <a:xfrm>
            <a:off x="0" y="0"/>
            <a:ext cx="12191999" cy="6858000"/>
          </a:xfrm>
          <a:prstGeom prst="rect">
            <a:avLst/>
          </a:prstGeom>
        </p:spPr>
      </p:pic>
      <p:sp>
        <p:nvSpPr>
          <p:cNvPr id="4" name="Tijdelijke aanduiding voor tekst 3">
            <a:extLst>
              <a:ext uri="{FF2B5EF4-FFF2-40B4-BE49-F238E27FC236}">
                <a16:creationId xmlns:a16="http://schemas.microsoft.com/office/drawing/2014/main" id="{EAF67B8D-BBAC-56A7-0E1B-1FDBD730139E}"/>
              </a:ext>
            </a:extLst>
          </p:cNvPr>
          <p:cNvSpPr>
            <a:spLocks noGrp="1"/>
          </p:cNvSpPr>
          <p:nvPr>
            <p:ph type="body" sz="quarter" idx="10" hasCustomPrompt="1"/>
          </p:nvPr>
        </p:nvSpPr>
        <p:spPr>
          <a:xfrm>
            <a:off x="896938" y="2617788"/>
            <a:ext cx="4958739" cy="2438400"/>
          </a:xfrm>
        </p:spPr>
        <p:txBody>
          <a:bodyPr>
            <a:noAutofit/>
          </a:bodyPr>
          <a:lstStyle>
            <a:lvl1pPr marL="0" algn="l">
              <a:buNone/>
              <a:defRPr sz="4400" b="1">
                <a:solidFill>
                  <a:schemeClr val="bg1"/>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sp>
        <p:nvSpPr>
          <p:cNvPr id="3" name="Tijdelijke aanduiding voor onlineafbeelding 2">
            <a:extLst>
              <a:ext uri="{FF2B5EF4-FFF2-40B4-BE49-F238E27FC236}">
                <a16:creationId xmlns:a16="http://schemas.microsoft.com/office/drawing/2014/main" id="{F3082C0A-C54E-821B-BFD7-DB3893D61237}"/>
              </a:ext>
            </a:extLst>
          </p:cNvPr>
          <p:cNvSpPr>
            <a:spLocks noGrp="1"/>
          </p:cNvSpPr>
          <p:nvPr>
            <p:ph type="clipArt" sz="quarter" idx="20"/>
          </p:nvPr>
        </p:nvSpPr>
        <p:spPr>
          <a:xfrm>
            <a:off x="6532563" y="1177925"/>
            <a:ext cx="3270250" cy="4949825"/>
          </a:xfrm>
        </p:spPr>
        <p:txBody>
          <a:bodyPr/>
          <a:lstStyle/>
          <a:p>
            <a:endParaRPr lang="nl-NL"/>
          </a:p>
        </p:txBody>
      </p:sp>
      <p:pic>
        <p:nvPicPr>
          <p:cNvPr id="2" name="Afbeelding 1" descr="Afbeelding met kunst, schermopname, Rechthoek, ontwerp&#10;&#10;Door AI gegenereerde inhoud is mogelijk onjuist.">
            <a:extLst>
              <a:ext uri="{FF2B5EF4-FFF2-40B4-BE49-F238E27FC236}">
                <a16:creationId xmlns:a16="http://schemas.microsoft.com/office/drawing/2014/main" id="{FB04A836-6A28-83CE-255F-91692AE622FF}"/>
              </a:ext>
            </a:extLst>
          </p:cNvPr>
          <p:cNvPicPr>
            <a:picLocks noChangeAspect="1"/>
          </p:cNvPicPr>
          <p:nvPr userDrawn="1"/>
        </p:nvPicPr>
        <p:blipFill>
          <a:blip r:embed="rId3"/>
          <a:stretch>
            <a:fillRect/>
          </a:stretch>
        </p:blipFill>
        <p:spPr>
          <a:xfrm rot="21480000">
            <a:off x="26259" y="1182029"/>
            <a:ext cx="4127705" cy="1085434"/>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120000">
            <a:off x="841852" y="1461058"/>
            <a:ext cx="2780451" cy="522381"/>
          </a:xfrm>
        </p:spPr>
        <p:txBody>
          <a:bodyPr>
            <a:noAutofit/>
          </a:bodyPr>
          <a:lstStyle>
            <a:lvl1pPr algn="l">
              <a:defRPr sz="3600">
                <a:solidFill>
                  <a:schemeClr val="bg1"/>
                </a:solidFill>
              </a:defRPr>
            </a:lvl1pPr>
          </a:lstStyle>
          <a:p>
            <a:r>
              <a:rPr lang="nl-NL"/>
              <a:t>Les X</a:t>
            </a:r>
          </a:p>
        </p:txBody>
      </p:sp>
      <p:pic>
        <p:nvPicPr>
          <p:cNvPr id="5" name="Afbeelding 4">
            <a:extLst>
              <a:ext uri="{FF2B5EF4-FFF2-40B4-BE49-F238E27FC236}">
                <a16:creationId xmlns:a16="http://schemas.microsoft.com/office/drawing/2014/main" id="{B1E5A8CC-1928-02D7-09E2-73BC3F8B4BBB}"/>
              </a:ext>
            </a:extLst>
          </p:cNvPr>
          <p:cNvPicPr>
            <a:picLocks noChangeAspect="1"/>
          </p:cNvPicPr>
          <p:nvPr userDrawn="1"/>
        </p:nvPicPr>
        <p:blipFill>
          <a:blip r:embed="rId4"/>
          <a:srcRect/>
          <a:stretch/>
        </p:blipFill>
        <p:spPr>
          <a:xfrm rot="5400000">
            <a:off x="10502204" y="5173808"/>
            <a:ext cx="2218878" cy="266265"/>
          </a:xfrm>
          <a:prstGeom prst="rect">
            <a:avLst/>
          </a:prstGeom>
        </p:spPr>
      </p:pic>
      <p:sp>
        <p:nvSpPr>
          <p:cNvPr id="6" name="Tekstvak 5">
            <a:extLst>
              <a:ext uri="{FF2B5EF4-FFF2-40B4-BE49-F238E27FC236}">
                <a16:creationId xmlns:a16="http://schemas.microsoft.com/office/drawing/2014/main" id="{06FCB1A9-4BD5-A270-B477-7D097C443A0D}"/>
              </a:ext>
            </a:extLst>
          </p:cNvPr>
          <p:cNvSpPr txBox="1"/>
          <p:nvPr userDrawn="1"/>
        </p:nvSpPr>
        <p:spPr>
          <a:xfrm>
            <a:off x="8697433" y="-4678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026316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9_Titeldia">
    <p:spTree>
      <p:nvGrpSpPr>
        <p:cNvPr id="1" name=""/>
        <p:cNvGrpSpPr/>
        <p:nvPr/>
      </p:nvGrpSpPr>
      <p:grpSpPr>
        <a:xfrm>
          <a:off x="0" y="0"/>
          <a:ext cx="0" cy="0"/>
          <a:chOff x="0" y="0"/>
          <a:chExt cx="0" cy="0"/>
        </a:xfrm>
      </p:grpSpPr>
      <p:sp>
        <p:nvSpPr>
          <p:cNvPr id="8" name="Afgeronde rechthoek 7">
            <a:extLst>
              <a:ext uri="{FF2B5EF4-FFF2-40B4-BE49-F238E27FC236}">
                <a16:creationId xmlns:a16="http://schemas.microsoft.com/office/drawing/2014/main" id="{0BBD40C6-B2E9-E202-ACBF-7913892D8D06}"/>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descr="Afbeelding met schermopname&#10;&#10;Door AI gegenereerde inhoud is mogelijk onjuist.">
            <a:extLst>
              <a:ext uri="{FF2B5EF4-FFF2-40B4-BE49-F238E27FC236}">
                <a16:creationId xmlns:a16="http://schemas.microsoft.com/office/drawing/2014/main" id="{D8EC512C-96FB-7124-C848-927D0FA617E6}"/>
              </a:ext>
            </a:extLst>
          </p:cNvPr>
          <p:cNvPicPr>
            <a:picLocks noChangeAspect="1"/>
          </p:cNvPicPr>
          <p:nvPr userDrawn="1"/>
        </p:nvPicPr>
        <p:blipFill>
          <a:blip r:embed="rId2">
            <a:alphaModFix amt="77000"/>
          </a:blip>
          <a:srcRect t="30601"/>
          <a:stretch>
            <a:fillRect/>
          </a:stretch>
        </p:blipFill>
        <p:spPr>
          <a:xfrm>
            <a:off x="0" y="0"/>
            <a:ext cx="12191999" cy="6858000"/>
          </a:xfrm>
          <a:prstGeom prst="rect">
            <a:avLst/>
          </a:prstGeom>
        </p:spPr>
      </p:pic>
      <p:sp>
        <p:nvSpPr>
          <p:cNvPr id="4" name="Tijdelijke aanduiding voor tekst 3">
            <a:extLst>
              <a:ext uri="{FF2B5EF4-FFF2-40B4-BE49-F238E27FC236}">
                <a16:creationId xmlns:a16="http://schemas.microsoft.com/office/drawing/2014/main" id="{EAF67B8D-BBAC-56A7-0E1B-1FDBD730139E}"/>
              </a:ext>
            </a:extLst>
          </p:cNvPr>
          <p:cNvSpPr>
            <a:spLocks noGrp="1"/>
          </p:cNvSpPr>
          <p:nvPr>
            <p:ph type="body" sz="quarter" idx="10" hasCustomPrompt="1"/>
          </p:nvPr>
        </p:nvSpPr>
        <p:spPr>
          <a:xfrm>
            <a:off x="896938" y="2617788"/>
            <a:ext cx="4958739" cy="2438400"/>
          </a:xfrm>
        </p:spPr>
        <p:txBody>
          <a:bodyPr>
            <a:noAutofit/>
          </a:bodyPr>
          <a:lstStyle>
            <a:lvl1pPr marL="0" algn="l">
              <a:buNone/>
              <a:defRPr sz="4400" b="1">
                <a:solidFill>
                  <a:schemeClr val="bg1"/>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sp>
        <p:nvSpPr>
          <p:cNvPr id="3" name="Tijdelijke aanduiding voor onlineafbeelding 2">
            <a:extLst>
              <a:ext uri="{FF2B5EF4-FFF2-40B4-BE49-F238E27FC236}">
                <a16:creationId xmlns:a16="http://schemas.microsoft.com/office/drawing/2014/main" id="{F3082C0A-C54E-821B-BFD7-DB3893D61237}"/>
              </a:ext>
            </a:extLst>
          </p:cNvPr>
          <p:cNvSpPr>
            <a:spLocks noGrp="1"/>
          </p:cNvSpPr>
          <p:nvPr>
            <p:ph type="clipArt" sz="quarter" idx="20"/>
          </p:nvPr>
        </p:nvSpPr>
        <p:spPr>
          <a:xfrm>
            <a:off x="6532563" y="1177925"/>
            <a:ext cx="3270250" cy="4949825"/>
          </a:xfrm>
        </p:spPr>
        <p:txBody>
          <a:bodyPr/>
          <a:lstStyle/>
          <a:p>
            <a:endParaRPr lang="nl-NL"/>
          </a:p>
        </p:txBody>
      </p:sp>
      <p:pic>
        <p:nvPicPr>
          <p:cNvPr id="2" name="Afbeelding 1" descr="Afbeelding met kunst, schermopname, Rechthoek, ontwerp&#10;&#10;Door AI gegenereerde inhoud is mogelijk onjuist.">
            <a:extLst>
              <a:ext uri="{FF2B5EF4-FFF2-40B4-BE49-F238E27FC236}">
                <a16:creationId xmlns:a16="http://schemas.microsoft.com/office/drawing/2014/main" id="{FB04A836-6A28-83CE-255F-91692AE622FF}"/>
              </a:ext>
            </a:extLst>
          </p:cNvPr>
          <p:cNvPicPr>
            <a:picLocks noChangeAspect="1"/>
          </p:cNvPicPr>
          <p:nvPr userDrawn="1"/>
        </p:nvPicPr>
        <p:blipFill>
          <a:blip r:embed="rId3"/>
          <a:stretch>
            <a:fillRect/>
          </a:stretch>
        </p:blipFill>
        <p:spPr>
          <a:xfrm rot="21480000">
            <a:off x="26259" y="1182029"/>
            <a:ext cx="4127705" cy="1085434"/>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120000">
            <a:off x="841852" y="1461058"/>
            <a:ext cx="2780451" cy="522381"/>
          </a:xfrm>
        </p:spPr>
        <p:txBody>
          <a:bodyPr>
            <a:noAutofit/>
          </a:bodyPr>
          <a:lstStyle>
            <a:lvl1pPr algn="l">
              <a:defRPr sz="3600">
                <a:solidFill>
                  <a:schemeClr val="bg1"/>
                </a:solidFill>
              </a:defRPr>
            </a:lvl1pPr>
          </a:lstStyle>
          <a:p>
            <a:r>
              <a:rPr lang="nl-NL"/>
              <a:t>Les X</a:t>
            </a:r>
          </a:p>
        </p:txBody>
      </p:sp>
      <p:pic>
        <p:nvPicPr>
          <p:cNvPr id="5" name="Afbeelding 4">
            <a:extLst>
              <a:ext uri="{FF2B5EF4-FFF2-40B4-BE49-F238E27FC236}">
                <a16:creationId xmlns:a16="http://schemas.microsoft.com/office/drawing/2014/main" id="{B1E5A8CC-1928-02D7-09E2-73BC3F8B4BBB}"/>
              </a:ext>
            </a:extLst>
          </p:cNvPr>
          <p:cNvPicPr>
            <a:picLocks noChangeAspect="1"/>
          </p:cNvPicPr>
          <p:nvPr userDrawn="1"/>
        </p:nvPicPr>
        <p:blipFill>
          <a:blip r:embed="rId4"/>
          <a:srcRect/>
          <a:stretch/>
        </p:blipFill>
        <p:spPr>
          <a:xfrm rot="5400000">
            <a:off x="10502204" y="5173808"/>
            <a:ext cx="2218878" cy="266265"/>
          </a:xfrm>
          <a:prstGeom prst="rect">
            <a:avLst/>
          </a:prstGeom>
        </p:spPr>
      </p:pic>
      <p:sp>
        <p:nvSpPr>
          <p:cNvPr id="6" name="Tekstvak 5">
            <a:extLst>
              <a:ext uri="{FF2B5EF4-FFF2-40B4-BE49-F238E27FC236}">
                <a16:creationId xmlns:a16="http://schemas.microsoft.com/office/drawing/2014/main" id="{06FCB1A9-4BD5-A270-B477-7D097C443A0D}"/>
              </a:ext>
            </a:extLst>
          </p:cNvPr>
          <p:cNvSpPr txBox="1"/>
          <p:nvPr userDrawn="1"/>
        </p:nvSpPr>
        <p:spPr>
          <a:xfrm>
            <a:off x="8697433" y="-4678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835399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Sectiekop">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rot="157261">
            <a:off x="1750741"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rot="157261">
            <a:off x="3925232" y="2204496"/>
            <a:ext cx="3111188" cy="2438400"/>
          </a:xfrm>
        </p:spPr>
        <p:txBody>
          <a:bodyPr anchor="ctr" anchorCtr="0">
            <a:noAutofit/>
          </a:bodyPr>
          <a:lstStyle>
            <a:lvl1pPr marL="0" algn="ctr">
              <a:buNone/>
              <a:defRPr sz="4400" b="1">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pic>
        <p:nvPicPr>
          <p:cNvPr id="12" name="Afbeelding 11" descr="Afbeelding met kunst, schermopname, Rechthoek, ontwerp&#10;&#10;Door AI gegenereerde inhoud is mogelijk onjuist.">
            <a:extLst>
              <a:ext uri="{FF2B5EF4-FFF2-40B4-BE49-F238E27FC236}">
                <a16:creationId xmlns:a16="http://schemas.microsoft.com/office/drawing/2014/main" id="{325D7C4C-3020-35B6-71E6-70836A429BD0}"/>
              </a:ext>
            </a:extLst>
          </p:cNvPr>
          <p:cNvPicPr>
            <a:picLocks noChangeAspect="1"/>
          </p:cNvPicPr>
          <p:nvPr userDrawn="1"/>
        </p:nvPicPr>
        <p:blipFill>
          <a:blip r:embed="rId5"/>
          <a:srcRect l="29061" t="3858" r="1192" b="-3858"/>
          <a:stretch>
            <a:fillRect/>
          </a:stretch>
        </p:blipFill>
        <p:spPr>
          <a:xfrm rot="21480000">
            <a:off x="0" y="913175"/>
            <a:ext cx="2880000" cy="1085434"/>
          </a:xfrm>
          <a:prstGeom prst="rect">
            <a:avLst/>
          </a:prstGeom>
        </p:spPr>
      </p:pic>
      <p:sp>
        <p:nvSpPr>
          <p:cNvPr id="13" name="Titel 19">
            <a:extLst>
              <a:ext uri="{FF2B5EF4-FFF2-40B4-BE49-F238E27FC236}">
                <a16:creationId xmlns:a16="http://schemas.microsoft.com/office/drawing/2014/main" id="{D6E89FB5-6F81-6DB4-0903-FC111F90A44B}"/>
              </a:ext>
            </a:extLst>
          </p:cNvPr>
          <p:cNvSpPr>
            <a:spLocks noGrp="1"/>
          </p:cNvSpPr>
          <p:nvPr>
            <p:ph type="title" hasCustomPrompt="1"/>
          </p:nvPr>
        </p:nvSpPr>
        <p:spPr>
          <a:xfrm rot="-120000">
            <a:off x="708346" y="1143363"/>
            <a:ext cx="1775482" cy="522381"/>
          </a:xfrm>
        </p:spPr>
        <p:txBody>
          <a:bodyPr>
            <a:noAutofit/>
          </a:bodyPr>
          <a:lstStyle>
            <a:lvl1pPr algn="l">
              <a:defRPr sz="3600">
                <a:solidFill>
                  <a:schemeClr val="bg1"/>
                </a:solidFill>
              </a:defRPr>
            </a:lvl1pPr>
          </a:lstStyle>
          <a:p>
            <a:r>
              <a:rPr lang="nl-NL"/>
              <a:t>Les X</a:t>
            </a:r>
          </a:p>
        </p:txBody>
      </p:sp>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7748047" y="1817649"/>
            <a:ext cx="3270250" cy="4689242"/>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2278431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5_Sectiekop">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637185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1_Sectiekop">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el 1">
            <a:extLst>
              <a:ext uri="{FF2B5EF4-FFF2-40B4-BE49-F238E27FC236}">
                <a16:creationId xmlns:a16="http://schemas.microsoft.com/office/drawing/2014/main" id="{97B29C92-C42D-D975-6ED3-CF20C0BACA79}"/>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Tree>
    <p:extLst>
      <p:ext uri="{BB962C8B-B14F-4D97-AF65-F5344CB8AC3E}">
        <p14:creationId xmlns:p14="http://schemas.microsoft.com/office/powerpoint/2010/main" val="18064278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6_Sectiekop">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C568D28-C5F1-A2E3-DF2C-29A58B372B37}"/>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rot="157261">
            <a:off x="1750741"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rot="157261">
            <a:off x="3925232" y="2204496"/>
            <a:ext cx="3111188" cy="2438400"/>
          </a:xfrm>
        </p:spPr>
        <p:txBody>
          <a:bodyPr anchor="ctr" anchorCtr="0">
            <a:noAutofit/>
          </a:bodyPr>
          <a:lstStyle>
            <a:lvl1pPr marL="0" algn="ctr">
              <a:buNone/>
              <a:defRPr sz="4400" b="1">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pic>
        <p:nvPicPr>
          <p:cNvPr id="12" name="Afbeelding 11" descr="Afbeelding met kunst, schermopname, Rechthoek, ontwerp&#10;&#10;Door AI gegenereerde inhoud is mogelijk onjuist.">
            <a:extLst>
              <a:ext uri="{FF2B5EF4-FFF2-40B4-BE49-F238E27FC236}">
                <a16:creationId xmlns:a16="http://schemas.microsoft.com/office/drawing/2014/main" id="{325D7C4C-3020-35B6-71E6-70836A429BD0}"/>
              </a:ext>
            </a:extLst>
          </p:cNvPr>
          <p:cNvPicPr>
            <a:picLocks noChangeAspect="1"/>
          </p:cNvPicPr>
          <p:nvPr userDrawn="1"/>
        </p:nvPicPr>
        <p:blipFill>
          <a:blip r:embed="rId5"/>
          <a:srcRect l="29061" t="3858" r="1192" b="-3858"/>
          <a:stretch>
            <a:fillRect/>
          </a:stretch>
        </p:blipFill>
        <p:spPr>
          <a:xfrm rot="21480000">
            <a:off x="0" y="913175"/>
            <a:ext cx="2880000" cy="1085434"/>
          </a:xfrm>
          <a:prstGeom prst="rect">
            <a:avLst/>
          </a:prstGeom>
        </p:spPr>
      </p:pic>
      <p:sp>
        <p:nvSpPr>
          <p:cNvPr id="13" name="Titel 19">
            <a:extLst>
              <a:ext uri="{FF2B5EF4-FFF2-40B4-BE49-F238E27FC236}">
                <a16:creationId xmlns:a16="http://schemas.microsoft.com/office/drawing/2014/main" id="{D6E89FB5-6F81-6DB4-0903-FC111F90A44B}"/>
              </a:ext>
            </a:extLst>
          </p:cNvPr>
          <p:cNvSpPr>
            <a:spLocks noGrp="1"/>
          </p:cNvSpPr>
          <p:nvPr>
            <p:ph type="title" hasCustomPrompt="1"/>
          </p:nvPr>
        </p:nvSpPr>
        <p:spPr>
          <a:xfrm rot="-120000">
            <a:off x="708346" y="1143363"/>
            <a:ext cx="1775482" cy="522381"/>
          </a:xfrm>
        </p:spPr>
        <p:txBody>
          <a:bodyPr>
            <a:noAutofit/>
          </a:bodyPr>
          <a:lstStyle>
            <a:lvl1pPr algn="l">
              <a:defRPr sz="3600">
                <a:solidFill>
                  <a:schemeClr val="bg1"/>
                </a:solidFill>
              </a:defRPr>
            </a:lvl1pPr>
          </a:lstStyle>
          <a:p>
            <a:r>
              <a:rPr lang="nl-NL"/>
              <a:t>Les X</a:t>
            </a:r>
          </a:p>
        </p:txBody>
      </p:sp>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7748047" y="1817649"/>
            <a:ext cx="3270250" cy="4689242"/>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364235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3" name="Afbeelding 2" descr="Afbeelding met schermopname, kunst, ontwerp, zwart-wit&#10;&#10;Door AI gegenereerde inhoud is mogelijk onjuist.">
            <a:extLst>
              <a:ext uri="{FF2B5EF4-FFF2-40B4-BE49-F238E27FC236}">
                <a16:creationId xmlns:a16="http://schemas.microsoft.com/office/drawing/2014/main" id="{BF25EF1C-62AD-A3E1-2768-0137D9D7C825}"/>
              </a:ext>
            </a:extLst>
          </p:cNvPr>
          <p:cNvPicPr>
            <a:picLocks noChangeAspect="1"/>
          </p:cNvPicPr>
          <p:nvPr userDrawn="1"/>
        </p:nvPicPr>
        <p:blipFill>
          <a:blip r:embed="rId3"/>
          <a:stretch>
            <a:fillRect/>
          </a:stretch>
        </p:blipFill>
        <p:spPr>
          <a:xfrm>
            <a:off x="4214770" y="439616"/>
            <a:ext cx="5791200" cy="5791200"/>
          </a:xfrm>
          <a:prstGeom prst="rect">
            <a:avLst/>
          </a:prstGeom>
        </p:spPr>
      </p:pic>
      <p:sp>
        <p:nvSpPr>
          <p:cNvPr id="4" name="Titel 19">
            <a:extLst>
              <a:ext uri="{FF2B5EF4-FFF2-40B4-BE49-F238E27FC236}">
                <a16:creationId xmlns:a16="http://schemas.microsoft.com/office/drawing/2014/main" id="{3612765B-C79C-DDA0-18B7-F5E8162F2F67}"/>
              </a:ext>
            </a:extLst>
          </p:cNvPr>
          <p:cNvSpPr>
            <a:spLocks noGrp="1"/>
          </p:cNvSpPr>
          <p:nvPr>
            <p:ph type="title" hasCustomPrompt="1"/>
          </p:nvPr>
        </p:nvSpPr>
        <p:spPr>
          <a:xfrm>
            <a:off x="4761617" y="2518732"/>
            <a:ext cx="4697507" cy="1588127"/>
          </a:xfrm>
        </p:spPr>
        <p:txBody>
          <a:bodyPr wrap="square" anchor="ctr" anchorCtr="0">
            <a:spAutoFit/>
          </a:bodyPr>
          <a:lstStyle>
            <a:lvl1pPr algn="ctr">
              <a:defRPr sz="3600">
                <a:solidFill>
                  <a:schemeClr val="bg1"/>
                </a:solidFill>
              </a:defRPr>
            </a:lvl1pPr>
          </a:lstStyle>
          <a:p>
            <a:r>
              <a:rPr lang="nl-NL"/>
              <a:t>Pagina met een korte zin en een figuur ernaast</a:t>
            </a:r>
          </a:p>
        </p:txBody>
      </p:sp>
      <p:sp>
        <p:nvSpPr>
          <p:cNvPr id="5" name="Tijdelijke aanduiding voor onlineafbeelding 20">
            <a:extLst>
              <a:ext uri="{FF2B5EF4-FFF2-40B4-BE49-F238E27FC236}">
                <a16:creationId xmlns:a16="http://schemas.microsoft.com/office/drawing/2014/main" id="{D7C4E33E-DDBA-7007-6597-55FF88801056}"/>
              </a:ext>
            </a:extLst>
          </p:cNvPr>
          <p:cNvSpPr>
            <a:spLocks noGrp="1"/>
          </p:cNvSpPr>
          <p:nvPr>
            <p:ph type="clipArt" sz="quarter" idx="10"/>
          </p:nvPr>
        </p:nvSpPr>
        <p:spPr>
          <a:xfrm>
            <a:off x="896657" y="1066147"/>
            <a:ext cx="3298825" cy="5065712"/>
          </a:xfrm>
        </p:spPr>
        <p:txBody>
          <a:bodyPr/>
          <a:lstStyle/>
          <a:p>
            <a:endParaRPr lang="nl-NL"/>
          </a:p>
        </p:txBody>
      </p:sp>
      <p:pic>
        <p:nvPicPr>
          <p:cNvPr id="2" name="Afbeelding 1">
            <a:extLst>
              <a:ext uri="{FF2B5EF4-FFF2-40B4-BE49-F238E27FC236}">
                <a16:creationId xmlns:a16="http://schemas.microsoft.com/office/drawing/2014/main" id="{4FD3AA62-6ABD-48FA-B19E-CC142ADB2EB3}"/>
              </a:ext>
            </a:extLst>
          </p:cNvPr>
          <p:cNvPicPr>
            <a:picLocks noChangeAspect="1"/>
          </p:cNvPicPr>
          <p:nvPr userDrawn="1"/>
        </p:nvPicPr>
        <p:blipFill>
          <a:blip r:embed="rId4"/>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25637293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7_Titeldia">
    <p:bg>
      <p:bgPr>
        <a:solidFill>
          <a:schemeClr val="bg1"/>
        </a:solidFill>
        <a:effectLst/>
      </p:bgPr>
    </p:bg>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CEB7FD57-D6D1-C897-BDFA-E3270257C70A}"/>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1AA8AC9C-5363-2324-48A9-C5565D1D559E}"/>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5" name="Titel 19">
            <a:extLst>
              <a:ext uri="{FF2B5EF4-FFF2-40B4-BE49-F238E27FC236}">
                <a16:creationId xmlns:a16="http://schemas.microsoft.com/office/drawing/2014/main" id="{E23F2718-3D59-D10E-E593-5D80C2BCF8A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bloem, roze, Graphics, creativiteit&#10;&#10;Door AI gegenereerde inhoud is mogelijk onjuist.">
            <a:extLst>
              <a:ext uri="{FF2B5EF4-FFF2-40B4-BE49-F238E27FC236}">
                <a16:creationId xmlns:a16="http://schemas.microsoft.com/office/drawing/2014/main" id="{10448F6A-0AE6-0E3D-2A6D-1E9726579D6C}"/>
              </a:ext>
            </a:extLst>
          </p:cNvPr>
          <p:cNvPicPr>
            <a:picLocks noChangeAspect="1"/>
          </p:cNvPicPr>
          <p:nvPr userDrawn="1"/>
        </p:nvPicPr>
        <p:blipFill>
          <a:blip r:embed="rId3"/>
          <a:stretch>
            <a:fillRect/>
          </a:stretch>
        </p:blipFill>
        <p:spPr>
          <a:xfrm>
            <a:off x="9777666" y="5392154"/>
            <a:ext cx="1877350" cy="1306740"/>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4"/>
          <a:srcRect/>
          <a:stretch/>
        </p:blipFill>
        <p:spPr>
          <a:xfrm flipH="1">
            <a:off x="6259850" y="3148613"/>
            <a:ext cx="5028370" cy="3771277"/>
          </a:xfrm>
          <a:prstGeom prst="rect">
            <a:avLst/>
          </a:prstGeom>
        </p:spPr>
      </p:pic>
    </p:spTree>
    <p:extLst>
      <p:ext uri="{BB962C8B-B14F-4D97-AF65-F5344CB8AC3E}">
        <p14:creationId xmlns:p14="http://schemas.microsoft.com/office/powerpoint/2010/main" val="364320109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Titel en object">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2" name="Afbeelding 1">
            <a:extLst>
              <a:ext uri="{FF2B5EF4-FFF2-40B4-BE49-F238E27FC236}">
                <a16:creationId xmlns:a16="http://schemas.microsoft.com/office/drawing/2014/main" id="{4FD3AA62-6ABD-48FA-B19E-CC142ADB2EB3}"/>
              </a:ext>
            </a:extLst>
          </p:cNvPr>
          <p:cNvPicPr>
            <a:picLocks noChangeAspect="1"/>
          </p:cNvPicPr>
          <p:nvPr userDrawn="1"/>
        </p:nvPicPr>
        <p:blipFill>
          <a:blip r:embed="rId3"/>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16743465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5_Titel en object">
    <p:spTree>
      <p:nvGrpSpPr>
        <p:cNvPr id="1" name=""/>
        <p:cNvGrpSpPr/>
        <p:nvPr/>
      </p:nvGrpSpPr>
      <p:grpSpPr>
        <a:xfrm>
          <a:off x="0" y="0"/>
          <a:ext cx="0" cy="0"/>
          <a:chOff x="0" y="0"/>
          <a:chExt cx="0" cy="0"/>
        </a:xfrm>
      </p:grpSpPr>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Tree>
    <p:extLst>
      <p:ext uri="{BB962C8B-B14F-4D97-AF65-F5344CB8AC3E}">
        <p14:creationId xmlns:p14="http://schemas.microsoft.com/office/powerpoint/2010/main" val="19363092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7_Titel en object">
    <p:spTree>
      <p:nvGrpSpPr>
        <p:cNvPr id="1" name=""/>
        <p:cNvGrpSpPr/>
        <p:nvPr/>
      </p:nvGrpSpPr>
      <p:grpSpPr>
        <a:xfrm>
          <a:off x="0" y="0"/>
          <a:ext cx="0" cy="0"/>
          <a:chOff x="0" y="0"/>
          <a:chExt cx="0" cy="0"/>
        </a:xfrm>
      </p:grpSpPr>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8000"/>
          </a:blip>
          <a:srcRect t="30601"/>
          <a:stretch>
            <a:fillRect/>
          </a:stretch>
        </p:blipFill>
        <p:spPr>
          <a:xfrm>
            <a:off x="0" y="0"/>
            <a:ext cx="12191999" cy="6858000"/>
          </a:xfrm>
          <a:prstGeom prst="rect">
            <a:avLst/>
          </a:prstGeom>
        </p:spPr>
      </p:pic>
    </p:spTree>
    <p:extLst>
      <p:ext uri="{BB962C8B-B14F-4D97-AF65-F5344CB8AC3E}">
        <p14:creationId xmlns:p14="http://schemas.microsoft.com/office/powerpoint/2010/main" val="470619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3_Titel en object">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B71B154-3C95-3CEC-E8EA-3C7798B15111}"/>
              </a:ext>
            </a:extLst>
          </p:cNvPr>
          <p:cNvPicPr>
            <a:picLocks noChangeAspect="1"/>
          </p:cNvPicPr>
          <p:nvPr userDrawn="1"/>
        </p:nvPicPr>
        <p:blipFill>
          <a:blip r:embed="rId2">
            <a:alphaModFix amt="32000"/>
          </a:blip>
          <a:stretch>
            <a:fillRect/>
          </a:stretch>
        </p:blipFill>
        <p:spPr>
          <a:xfrm>
            <a:off x="0" y="0"/>
            <a:ext cx="12192000" cy="6858000"/>
          </a:xfrm>
          <a:prstGeom prst="rect">
            <a:avLst/>
          </a:prstGeom>
        </p:spPr>
      </p:pic>
    </p:spTree>
    <p:extLst>
      <p:ext uri="{BB962C8B-B14F-4D97-AF65-F5344CB8AC3E}">
        <p14:creationId xmlns:p14="http://schemas.microsoft.com/office/powerpoint/2010/main" val="31889894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_Titel en object">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a:stretch/>
        </p:blipFill>
        <p:spPr>
          <a:xfrm>
            <a:off x="0" y="0"/>
            <a:ext cx="12191999" cy="6858000"/>
          </a:xfrm>
          <a:prstGeom prst="rect">
            <a:avLst/>
          </a:prstGeom>
        </p:spPr>
      </p:pic>
      <p:pic>
        <p:nvPicPr>
          <p:cNvPr id="3" name="Afbeelding 2">
            <a:extLst>
              <a:ext uri="{FF2B5EF4-FFF2-40B4-BE49-F238E27FC236}">
                <a16:creationId xmlns:a16="http://schemas.microsoft.com/office/drawing/2014/main" id="{BF25EF1C-62AD-A3E1-2768-0137D9D7C825}"/>
              </a:ext>
            </a:extLst>
          </p:cNvPr>
          <p:cNvPicPr>
            <a:picLocks noChangeAspect="1"/>
          </p:cNvPicPr>
          <p:nvPr userDrawn="1"/>
        </p:nvPicPr>
        <p:blipFill>
          <a:blip r:embed="rId3"/>
          <a:srcRect/>
          <a:stretch/>
        </p:blipFill>
        <p:spPr>
          <a:xfrm>
            <a:off x="4773570" y="439616"/>
            <a:ext cx="5791200" cy="5791200"/>
          </a:xfrm>
          <a:prstGeom prst="rect">
            <a:avLst/>
          </a:prstGeom>
        </p:spPr>
      </p:pic>
      <p:sp>
        <p:nvSpPr>
          <p:cNvPr id="4" name="Titel 19">
            <a:extLst>
              <a:ext uri="{FF2B5EF4-FFF2-40B4-BE49-F238E27FC236}">
                <a16:creationId xmlns:a16="http://schemas.microsoft.com/office/drawing/2014/main" id="{3612765B-C79C-DDA0-18B7-F5E8162F2F67}"/>
              </a:ext>
            </a:extLst>
          </p:cNvPr>
          <p:cNvSpPr>
            <a:spLocks noGrp="1"/>
          </p:cNvSpPr>
          <p:nvPr>
            <p:ph type="title" hasCustomPrompt="1"/>
          </p:nvPr>
        </p:nvSpPr>
        <p:spPr>
          <a:xfrm>
            <a:off x="5320417" y="2518732"/>
            <a:ext cx="4697507" cy="1588127"/>
          </a:xfrm>
        </p:spPr>
        <p:txBody>
          <a:bodyPr wrap="square" anchor="ctr" anchorCtr="0">
            <a:spAutoFit/>
          </a:bodyPr>
          <a:lstStyle>
            <a:lvl1pPr algn="ctr">
              <a:defRPr sz="3600">
                <a:solidFill>
                  <a:schemeClr val="accent2"/>
                </a:solidFill>
              </a:defRPr>
            </a:lvl1pPr>
          </a:lstStyle>
          <a:p>
            <a:r>
              <a:rPr lang="nl-NL"/>
              <a:t>Pagina met een korte zin en een figuur ernaast</a:t>
            </a:r>
          </a:p>
        </p:txBody>
      </p:sp>
      <p:sp>
        <p:nvSpPr>
          <p:cNvPr id="5" name="Tijdelijke aanduiding voor onlineafbeelding 20">
            <a:extLst>
              <a:ext uri="{FF2B5EF4-FFF2-40B4-BE49-F238E27FC236}">
                <a16:creationId xmlns:a16="http://schemas.microsoft.com/office/drawing/2014/main" id="{D7C4E33E-DDBA-7007-6597-55FF88801056}"/>
              </a:ext>
            </a:extLst>
          </p:cNvPr>
          <p:cNvSpPr>
            <a:spLocks noGrp="1"/>
          </p:cNvSpPr>
          <p:nvPr>
            <p:ph type="clipArt" sz="quarter" idx="10"/>
          </p:nvPr>
        </p:nvSpPr>
        <p:spPr>
          <a:xfrm>
            <a:off x="896657" y="1066147"/>
            <a:ext cx="3298825" cy="5065712"/>
          </a:xfrm>
        </p:spPr>
        <p:txBody>
          <a:bodyPr/>
          <a:lstStyle/>
          <a:p>
            <a:endParaRPr lang="nl-NL"/>
          </a:p>
        </p:txBody>
      </p:sp>
      <p:pic>
        <p:nvPicPr>
          <p:cNvPr id="2" name="Afbeelding 1">
            <a:extLst>
              <a:ext uri="{FF2B5EF4-FFF2-40B4-BE49-F238E27FC236}">
                <a16:creationId xmlns:a16="http://schemas.microsoft.com/office/drawing/2014/main" id="{4FD3AA62-6ABD-48FA-B19E-CC142ADB2EB3}"/>
              </a:ext>
            </a:extLst>
          </p:cNvPr>
          <p:cNvPicPr>
            <a:picLocks noChangeAspect="1"/>
          </p:cNvPicPr>
          <p:nvPr userDrawn="1"/>
        </p:nvPicPr>
        <p:blipFill>
          <a:blip r:embed="rId4"/>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281354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5_Titeldia">
    <p:spTree>
      <p:nvGrpSpPr>
        <p:cNvPr id="1" name=""/>
        <p:cNvGrpSpPr/>
        <p:nvPr/>
      </p:nvGrpSpPr>
      <p:grpSpPr>
        <a:xfrm>
          <a:off x="0" y="0"/>
          <a:ext cx="0" cy="0"/>
          <a:chOff x="0" y="0"/>
          <a:chExt cx="0" cy="0"/>
        </a:xfrm>
      </p:grpSpPr>
      <p:sp>
        <p:nvSpPr>
          <p:cNvPr id="19" name="Afgeronde rechthoek 18">
            <a:extLst>
              <a:ext uri="{FF2B5EF4-FFF2-40B4-BE49-F238E27FC236}">
                <a16:creationId xmlns:a16="http://schemas.microsoft.com/office/drawing/2014/main" id="{6014FB06-E66D-5F1F-CBC8-129FEEFDB3FD}"/>
              </a:ext>
            </a:extLst>
          </p:cNvPr>
          <p:cNvSpPr/>
          <p:nvPr userDrawn="1"/>
        </p:nvSpPr>
        <p:spPr>
          <a:xfrm>
            <a:off x="359999" y="359999"/>
            <a:ext cx="1080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descr="Afbeelding met schermopname&#10;&#10;Door AI gegenereerde inhoud is mogelijk onjuist.">
            <a:extLst>
              <a:ext uri="{FF2B5EF4-FFF2-40B4-BE49-F238E27FC236}">
                <a16:creationId xmlns:a16="http://schemas.microsoft.com/office/drawing/2014/main" id="{161E02CF-DBD2-9F46-C2C0-DEEA471EE725}"/>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971719" y="2514234"/>
            <a:ext cx="2365375" cy="2365375"/>
          </a:xfrm>
        </p:spPr>
        <p:txBody>
          <a:bodyPr/>
          <a:lstStyle/>
          <a:p>
            <a:endParaRPr lang="nl-NL"/>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6071164" y="2514234"/>
            <a:ext cx="2365375" cy="2365375"/>
          </a:xfrm>
        </p:spPr>
        <p:txBody>
          <a:bodyPr/>
          <a:lstStyle/>
          <a:p>
            <a:endParaRPr lang="nl-NL"/>
          </a:p>
        </p:txBody>
      </p:sp>
      <p:pic>
        <p:nvPicPr>
          <p:cNvPr id="2" name="Afbeelding 1">
            <a:extLst>
              <a:ext uri="{FF2B5EF4-FFF2-40B4-BE49-F238E27FC236}">
                <a16:creationId xmlns:a16="http://schemas.microsoft.com/office/drawing/2014/main" id="{C1017CE4-BC5F-6037-170D-FBE2267013E9}"/>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745202" y="894507"/>
            <a:ext cx="9871998" cy="867930"/>
          </a:xfrm>
        </p:spPr>
        <p:txBody>
          <a:bodyPr wrap="square">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en </a:t>
            </a:r>
            <a:br>
              <a:rPr lang="nl-NL"/>
            </a:br>
            <a:r>
              <a:rPr lang="nl-NL"/>
              <a:t>plaatje(s) (waar/niet waar)</a:t>
            </a:r>
          </a:p>
        </p:txBody>
      </p:sp>
    </p:spTree>
    <p:extLst>
      <p:ext uri="{BB962C8B-B14F-4D97-AF65-F5344CB8AC3E}">
        <p14:creationId xmlns:p14="http://schemas.microsoft.com/office/powerpoint/2010/main" val="25967451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2_Titeldia">
    <p:spTree>
      <p:nvGrpSpPr>
        <p:cNvPr id="1" name=""/>
        <p:cNvGrpSpPr/>
        <p:nvPr/>
      </p:nvGrpSpPr>
      <p:grpSpPr>
        <a:xfrm>
          <a:off x="0" y="0"/>
          <a:ext cx="0" cy="0"/>
          <a:chOff x="0" y="0"/>
          <a:chExt cx="0" cy="0"/>
        </a:xfrm>
      </p:grpSpPr>
      <p:sp>
        <p:nvSpPr>
          <p:cNvPr id="19" name="Afgeronde rechthoek 18">
            <a:extLst>
              <a:ext uri="{FF2B5EF4-FFF2-40B4-BE49-F238E27FC236}">
                <a16:creationId xmlns:a16="http://schemas.microsoft.com/office/drawing/2014/main" id="{6014FB06-E66D-5F1F-CBC8-129FEEFDB3FD}"/>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a:extLst>
              <a:ext uri="{FF2B5EF4-FFF2-40B4-BE49-F238E27FC236}">
                <a16:creationId xmlns:a16="http://schemas.microsoft.com/office/drawing/2014/main" id="{161E02CF-DBD2-9F46-C2C0-DEEA471EE725}"/>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971719" y="2514234"/>
            <a:ext cx="2365375" cy="2365375"/>
          </a:xfrm>
        </p:spPr>
        <p:txBody>
          <a:bodyPr/>
          <a:lstStyle/>
          <a:p>
            <a:endParaRPr lang="nl-NL"/>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6071164" y="2514234"/>
            <a:ext cx="2365375" cy="2365375"/>
          </a:xfrm>
        </p:spPr>
        <p:txBody>
          <a:bodyPr/>
          <a:lstStyle/>
          <a:p>
            <a:endParaRPr lang="nl-NL"/>
          </a:p>
        </p:txBody>
      </p:sp>
      <p:pic>
        <p:nvPicPr>
          <p:cNvPr id="2" name="Afbeelding 1">
            <a:extLst>
              <a:ext uri="{FF2B5EF4-FFF2-40B4-BE49-F238E27FC236}">
                <a16:creationId xmlns:a16="http://schemas.microsoft.com/office/drawing/2014/main" id="{C1017CE4-BC5F-6037-170D-FBE2267013E9}"/>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745202" y="894507"/>
            <a:ext cx="9871998" cy="867930"/>
          </a:xfrm>
        </p:spPr>
        <p:txBody>
          <a:bodyPr wrap="square">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en </a:t>
            </a:r>
            <a:br>
              <a:rPr lang="nl-NL"/>
            </a:br>
            <a:r>
              <a:rPr lang="nl-NL"/>
              <a:t>plaatje(s) (waar/niet waar)</a:t>
            </a:r>
          </a:p>
        </p:txBody>
      </p:sp>
    </p:spTree>
    <p:extLst>
      <p:ext uri="{BB962C8B-B14F-4D97-AF65-F5344CB8AC3E}">
        <p14:creationId xmlns:p14="http://schemas.microsoft.com/office/powerpoint/2010/main" val="2335657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3_Titeldia">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A6086A0E-FA4F-2537-3DA7-5FF5AE1DAD77}"/>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979FB16C-E008-E449-10EC-1F5D71E018A5}"/>
              </a:ext>
            </a:extLst>
          </p:cNvPr>
          <p:cNvPicPr>
            <a:picLocks noChangeAspect="1"/>
          </p:cNvPicPr>
          <p:nvPr userDrawn="1"/>
        </p:nvPicPr>
        <p:blipFill>
          <a:blip r:embed="rId2">
            <a:alphaModFix amt="45000"/>
          </a:blip>
          <a:srcRect/>
          <a:stretch/>
        </p:blipFill>
        <p:spPr>
          <a:xfrm>
            <a:off x="0" y="0"/>
            <a:ext cx="12191999" cy="6858000"/>
          </a:xfrm>
          <a:prstGeom prst="rect">
            <a:avLst/>
          </a:prstGeom>
        </p:spPr>
      </p:pic>
      <p:sp>
        <p:nvSpPr>
          <p:cNvPr id="36" name="Tekstvak 35">
            <a:extLst>
              <a:ext uri="{FF2B5EF4-FFF2-40B4-BE49-F238E27FC236}">
                <a16:creationId xmlns:a16="http://schemas.microsoft.com/office/drawing/2014/main" id="{80B9CD10-E163-099B-FB4F-E1DCA8264A20}"/>
              </a:ext>
            </a:extLst>
          </p:cNvPr>
          <p:cNvSpPr txBox="1"/>
          <p:nvPr userDrawn="1"/>
        </p:nvSpPr>
        <p:spPr>
          <a:xfrm>
            <a:off x="7440009"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Vijfhoek 53">
            <a:extLst>
              <a:ext uri="{FF2B5EF4-FFF2-40B4-BE49-F238E27FC236}">
                <a16:creationId xmlns:a16="http://schemas.microsoft.com/office/drawing/2014/main" id="{B3AAA666-2618-9E1C-4A51-553CE3B2B7F7}"/>
              </a:ext>
            </a:extLst>
          </p:cNvPr>
          <p:cNvSpPr/>
          <p:nvPr userDrawn="1"/>
        </p:nvSpPr>
        <p:spPr>
          <a:xfrm>
            <a:off x="5511228"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Vijfhoek 57">
            <a:extLst>
              <a:ext uri="{FF2B5EF4-FFF2-40B4-BE49-F238E27FC236}">
                <a16:creationId xmlns:a16="http://schemas.microsoft.com/office/drawing/2014/main" id="{66F62C9E-AE1D-7E62-4B38-6DAD85B716DF}"/>
              </a:ext>
            </a:extLst>
          </p:cNvPr>
          <p:cNvSpPr/>
          <p:nvPr userDrawn="1"/>
        </p:nvSpPr>
        <p:spPr>
          <a:xfrm>
            <a:off x="5511228"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Vijfhoek 58">
            <a:extLst>
              <a:ext uri="{FF2B5EF4-FFF2-40B4-BE49-F238E27FC236}">
                <a16:creationId xmlns:a16="http://schemas.microsoft.com/office/drawing/2014/main" id="{40916B7A-F09B-8ED3-3A03-5DFB3FC12A19}"/>
              </a:ext>
            </a:extLst>
          </p:cNvPr>
          <p:cNvSpPr/>
          <p:nvPr userDrawn="1"/>
        </p:nvSpPr>
        <p:spPr>
          <a:xfrm rot="10800000">
            <a:off x="3154603"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Vijfhoek 54">
            <a:extLst>
              <a:ext uri="{FF2B5EF4-FFF2-40B4-BE49-F238E27FC236}">
                <a16:creationId xmlns:a16="http://schemas.microsoft.com/office/drawing/2014/main" id="{045A2CB1-557F-679E-8794-72D5D1F498FA}"/>
              </a:ext>
            </a:extLst>
          </p:cNvPr>
          <p:cNvSpPr/>
          <p:nvPr userDrawn="1"/>
        </p:nvSpPr>
        <p:spPr>
          <a:xfrm rot="10800000">
            <a:off x="3154603"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5DC8DF84-C169-898A-C774-92120A6B09AF}"/>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191777" y="1945762"/>
            <a:ext cx="5229922" cy="480131"/>
          </a:xfrm>
        </p:spPr>
        <p:txBody>
          <a:bodyPr wrap="square" anchor="t" anchorCtr="0">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Stelling 1</a:t>
            </a:r>
          </a:p>
        </p:txBody>
      </p:sp>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253912" y="1594790"/>
            <a:ext cx="1038225" cy="1038225"/>
          </a:xfrm>
        </p:spPr>
        <p:txBody>
          <a:bodyPr/>
          <a:lstStyle/>
          <a:p>
            <a:endParaRPr lang="nl-NL"/>
          </a:p>
        </p:txBody>
      </p:sp>
      <p:sp>
        <p:nvSpPr>
          <p:cNvPr id="12" name="Tijdelijke aanduiding voor onlineafbeelding 8">
            <a:extLst>
              <a:ext uri="{FF2B5EF4-FFF2-40B4-BE49-F238E27FC236}">
                <a16:creationId xmlns:a16="http://schemas.microsoft.com/office/drawing/2014/main" id="{157E87AD-AB4C-C018-D04E-F64619F10141}"/>
              </a:ext>
            </a:extLst>
          </p:cNvPr>
          <p:cNvSpPr>
            <a:spLocks noGrp="1"/>
          </p:cNvSpPr>
          <p:nvPr>
            <p:ph type="clipArt" sz="quarter" idx="21"/>
          </p:nvPr>
        </p:nvSpPr>
        <p:spPr>
          <a:xfrm>
            <a:off x="8338294" y="1594790"/>
            <a:ext cx="1038225" cy="1038225"/>
          </a:xfrm>
        </p:spPr>
        <p:txBody>
          <a:bodyPr/>
          <a:lstStyle/>
          <a:p>
            <a:endParaRPr lang="nl-NL"/>
          </a:p>
        </p:txBody>
      </p:sp>
      <p:sp>
        <p:nvSpPr>
          <p:cNvPr id="56" name="Vijfhoek 55">
            <a:extLst>
              <a:ext uri="{FF2B5EF4-FFF2-40B4-BE49-F238E27FC236}">
                <a16:creationId xmlns:a16="http://schemas.microsoft.com/office/drawing/2014/main" id="{1D2DF536-DD5C-514C-B08F-DE00D1D50824}"/>
              </a:ext>
            </a:extLst>
          </p:cNvPr>
          <p:cNvSpPr/>
          <p:nvPr userDrawn="1"/>
        </p:nvSpPr>
        <p:spPr>
          <a:xfrm>
            <a:off x="5511228"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Vijfhoek 56">
            <a:extLst>
              <a:ext uri="{FF2B5EF4-FFF2-40B4-BE49-F238E27FC236}">
                <a16:creationId xmlns:a16="http://schemas.microsoft.com/office/drawing/2014/main" id="{58C965F3-82A2-D2ED-939A-BB0241C60064}"/>
              </a:ext>
            </a:extLst>
          </p:cNvPr>
          <p:cNvSpPr/>
          <p:nvPr userDrawn="1"/>
        </p:nvSpPr>
        <p:spPr>
          <a:xfrm rot="10800000">
            <a:off x="3154603"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onlineafbeelding 8">
            <a:extLst>
              <a:ext uri="{FF2B5EF4-FFF2-40B4-BE49-F238E27FC236}">
                <a16:creationId xmlns:a16="http://schemas.microsoft.com/office/drawing/2014/main" id="{0CE8A374-782E-D4EF-8E9D-0DFBBC4ED2D2}"/>
              </a:ext>
            </a:extLst>
          </p:cNvPr>
          <p:cNvSpPr>
            <a:spLocks noGrp="1"/>
          </p:cNvSpPr>
          <p:nvPr>
            <p:ph type="clipArt" sz="quarter" idx="24"/>
          </p:nvPr>
        </p:nvSpPr>
        <p:spPr>
          <a:xfrm>
            <a:off x="2253912" y="3363527"/>
            <a:ext cx="1038225" cy="1038225"/>
          </a:xfrm>
        </p:spPr>
        <p:txBody>
          <a:bodyPr/>
          <a:lstStyle/>
          <a:p>
            <a:endParaRPr lang="nl-NL"/>
          </a:p>
        </p:txBody>
      </p:sp>
      <p:sp>
        <p:nvSpPr>
          <p:cNvPr id="27" name="Tijdelijke aanduiding voor onlineafbeelding 8">
            <a:extLst>
              <a:ext uri="{FF2B5EF4-FFF2-40B4-BE49-F238E27FC236}">
                <a16:creationId xmlns:a16="http://schemas.microsoft.com/office/drawing/2014/main" id="{7976CC13-035A-4CE5-A884-F2FEBE3AA822}"/>
              </a:ext>
            </a:extLst>
          </p:cNvPr>
          <p:cNvSpPr>
            <a:spLocks noGrp="1"/>
          </p:cNvSpPr>
          <p:nvPr>
            <p:ph type="clipArt" sz="quarter" idx="26"/>
          </p:nvPr>
        </p:nvSpPr>
        <p:spPr>
          <a:xfrm>
            <a:off x="2253912" y="5136868"/>
            <a:ext cx="1038225" cy="1038225"/>
          </a:xfrm>
        </p:spPr>
        <p:txBody>
          <a:bodyPr/>
          <a:lstStyle/>
          <a:p>
            <a:endParaRPr lang="nl-NL"/>
          </a:p>
        </p:txBody>
      </p:sp>
      <p:sp>
        <p:nvSpPr>
          <p:cNvPr id="28" name="Tijdelijke aanduiding voor onlineafbeelding 8">
            <a:extLst>
              <a:ext uri="{FF2B5EF4-FFF2-40B4-BE49-F238E27FC236}">
                <a16:creationId xmlns:a16="http://schemas.microsoft.com/office/drawing/2014/main" id="{1D99AFD1-4BAC-BF8A-1304-598C3420C0E2}"/>
              </a:ext>
            </a:extLst>
          </p:cNvPr>
          <p:cNvSpPr>
            <a:spLocks noGrp="1"/>
          </p:cNvSpPr>
          <p:nvPr>
            <p:ph type="clipArt" sz="quarter" idx="27"/>
          </p:nvPr>
        </p:nvSpPr>
        <p:spPr>
          <a:xfrm>
            <a:off x="8338294" y="5136868"/>
            <a:ext cx="1038225" cy="1038225"/>
          </a:xfrm>
        </p:spPr>
        <p:txBody>
          <a:bodyPr/>
          <a:lstStyle/>
          <a:p>
            <a:endParaRPr lang="nl-NL"/>
          </a:p>
        </p:txBody>
      </p:sp>
      <p:sp>
        <p:nvSpPr>
          <p:cNvPr id="29" name="Tijdelijke aanduiding voor tekst 17">
            <a:extLst>
              <a:ext uri="{FF2B5EF4-FFF2-40B4-BE49-F238E27FC236}">
                <a16:creationId xmlns:a16="http://schemas.microsoft.com/office/drawing/2014/main" id="{D4EA9220-9D01-A201-9B61-A41CEE0CB2BC}"/>
              </a:ext>
            </a:extLst>
          </p:cNvPr>
          <p:cNvSpPr>
            <a:spLocks noGrp="1"/>
          </p:cNvSpPr>
          <p:nvPr>
            <p:ph type="body" sz="quarter" idx="28" hasCustomPrompt="1"/>
          </p:nvPr>
        </p:nvSpPr>
        <p:spPr>
          <a:xfrm>
            <a:off x="3199391" y="3654563"/>
            <a:ext cx="5214695"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2</a:t>
            </a:r>
          </a:p>
        </p:txBody>
      </p:sp>
      <p:sp>
        <p:nvSpPr>
          <p:cNvPr id="31" name="Tijdelijke aanduiding voor tekst 17">
            <a:extLst>
              <a:ext uri="{FF2B5EF4-FFF2-40B4-BE49-F238E27FC236}">
                <a16:creationId xmlns:a16="http://schemas.microsoft.com/office/drawing/2014/main" id="{BB1500AF-CEBD-E484-53D2-BF2E9F913CE3}"/>
              </a:ext>
            </a:extLst>
          </p:cNvPr>
          <p:cNvSpPr>
            <a:spLocks noGrp="1"/>
          </p:cNvSpPr>
          <p:nvPr>
            <p:ph type="body" sz="quarter" idx="29" hasCustomPrompt="1"/>
          </p:nvPr>
        </p:nvSpPr>
        <p:spPr>
          <a:xfrm>
            <a:off x="3165937" y="5401856"/>
            <a:ext cx="5281602"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3</a:t>
            </a:r>
          </a:p>
        </p:txBody>
      </p:sp>
      <p:sp>
        <p:nvSpPr>
          <p:cNvPr id="24" name="Tijdelijke aanduiding voor onlineafbeelding 8">
            <a:extLst>
              <a:ext uri="{FF2B5EF4-FFF2-40B4-BE49-F238E27FC236}">
                <a16:creationId xmlns:a16="http://schemas.microsoft.com/office/drawing/2014/main" id="{179B0385-375B-5E93-7B41-F550A034396D}"/>
              </a:ext>
            </a:extLst>
          </p:cNvPr>
          <p:cNvSpPr>
            <a:spLocks noGrp="1"/>
          </p:cNvSpPr>
          <p:nvPr>
            <p:ph type="clipArt" sz="quarter" idx="25"/>
          </p:nvPr>
        </p:nvSpPr>
        <p:spPr>
          <a:xfrm>
            <a:off x="8338294" y="3352376"/>
            <a:ext cx="1038225" cy="1038225"/>
          </a:xfrm>
        </p:spPr>
        <p:txBody>
          <a:bodyPr/>
          <a:lstStyle/>
          <a:p>
            <a:endParaRPr lang="nl-NL"/>
          </a:p>
        </p:txBody>
      </p:sp>
      <p:pic>
        <p:nvPicPr>
          <p:cNvPr id="2" name="Afbeelding 1">
            <a:extLst>
              <a:ext uri="{FF2B5EF4-FFF2-40B4-BE49-F238E27FC236}">
                <a16:creationId xmlns:a16="http://schemas.microsoft.com/office/drawing/2014/main" id="{C70068F7-EC55-284F-79A7-0B30DB2E70BA}"/>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5" name="Tekstvak 4">
            <a:extLst>
              <a:ext uri="{FF2B5EF4-FFF2-40B4-BE49-F238E27FC236}">
                <a16:creationId xmlns:a16="http://schemas.microsoft.com/office/drawing/2014/main" id="{D604763B-F261-E394-DAC6-0D3446D28F4C}"/>
              </a:ext>
            </a:extLst>
          </p:cNvPr>
          <p:cNvSpPr txBox="1"/>
          <p:nvPr userDrawn="1"/>
        </p:nvSpPr>
        <p:spPr>
          <a:xfrm>
            <a:off x="5192110" y="-81980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55BAECB0-DE82-0F84-6CDE-750019AAECBC}"/>
              </a:ext>
            </a:extLst>
          </p:cNvPr>
          <p:cNvSpPr txBox="1"/>
          <p:nvPr userDrawn="1"/>
        </p:nvSpPr>
        <p:spPr>
          <a:xfrm>
            <a:off x="11603421" y="-441434"/>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623483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4_Titeldia">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79FB16C-E008-E449-10EC-1F5D71E018A5}"/>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36" name="Tekstvak 35">
            <a:extLst>
              <a:ext uri="{FF2B5EF4-FFF2-40B4-BE49-F238E27FC236}">
                <a16:creationId xmlns:a16="http://schemas.microsoft.com/office/drawing/2014/main" id="{80B9CD10-E163-099B-FB4F-E1DCA8264A20}"/>
              </a:ext>
            </a:extLst>
          </p:cNvPr>
          <p:cNvSpPr txBox="1"/>
          <p:nvPr userDrawn="1"/>
        </p:nvSpPr>
        <p:spPr>
          <a:xfrm>
            <a:off x="7440009"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Vijfhoek 53">
            <a:extLst>
              <a:ext uri="{FF2B5EF4-FFF2-40B4-BE49-F238E27FC236}">
                <a16:creationId xmlns:a16="http://schemas.microsoft.com/office/drawing/2014/main" id="{B3AAA666-2618-9E1C-4A51-553CE3B2B7F7}"/>
              </a:ext>
            </a:extLst>
          </p:cNvPr>
          <p:cNvSpPr/>
          <p:nvPr userDrawn="1"/>
        </p:nvSpPr>
        <p:spPr>
          <a:xfrm>
            <a:off x="5681916"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Vijfhoek 57">
            <a:extLst>
              <a:ext uri="{FF2B5EF4-FFF2-40B4-BE49-F238E27FC236}">
                <a16:creationId xmlns:a16="http://schemas.microsoft.com/office/drawing/2014/main" id="{66F62C9E-AE1D-7E62-4B38-6DAD85B716DF}"/>
              </a:ext>
            </a:extLst>
          </p:cNvPr>
          <p:cNvSpPr/>
          <p:nvPr userDrawn="1"/>
        </p:nvSpPr>
        <p:spPr>
          <a:xfrm>
            <a:off x="5681916"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Vijfhoek 58">
            <a:extLst>
              <a:ext uri="{FF2B5EF4-FFF2-40B4-BE49-F238E27FC236}">
                <a16:creationId xmlns:a16="http://schemas.microsoft.com/office/drawing/2014/main" id="{40916B7A-F09B-8ED3-3A03-5DFB3FC12A19}"/>
              </a:ext>
            </a:extLst>
          </p:cNvPr>
          <p:cNvSpPr/>
          <p:nvPr userDrawn="1"/>
        </p:nvSpPr>
        <p:spPr>
          <a:xfrm rot="10800000">
            <a:off x="3325291"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Vijfhoek 54">
            <a:extLst>
              <a:ext uri="{FF2B5EF4-FFF2-40B4-BE49-F238E27FC236}">
                <a16:creationId xmlns:a16="http://schemas.microsoft.com/office/drawing/2014/main" id="{045A2CB1-557F-679E-8794-72D5D1F498FA}"/>
              </a:ext>
            </a:extLst>
          </p:cNvPr>
          <p:cNvSpPr/>
          <p:nvPr userDrawn="1"/>
        </p:nvSpPr>
        <p:spPr>
          <a:xfrm rot="10800000">
            <a:off x="3325291"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5DC8DF84-C169-898A-C774-92120A6B09AF}"/>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62465" y="1945762"/>
            <a:ext cx="5229922" cy="480131"/>
          </a:xfrm>
        </p:spPr>
        <p:txBody>
          <a:bodyPr wrap="square" anchor="t" anchorCtr="0">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Stelling 1</a:t>
            </a:r>
          </a:p>
        </p:txBody>
      </p:sp>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424600" y="1594790"/>
            <a:ext cx="1038225" cy="1038225"/>
          </a:xfrm>
        </p:spPr>
        <p:txBody>
          <a:bodyPr/>
          <a:lstStyle/>
          <a:p>
            <a:endParaRPr lang="nl-NL"/>
          </a:p>
        </p:txBody>
      </p:sp>
      <p:sp>
        <p:nvSpPr>
          <p:cNvPr id="12" name="Tijdelijke aanduiding voor onlineafbeelding 8">
            <a:extLst>
              <a:ext uri="{FF2B5EF4-FFF2-40B4-BE49-F238E27FC236}">
                <a16:creationId xmlns:a16="http://schemas.microsoft.com/office/drawing/2014/main" id="{157E87AD-AB4C-C018-D04E-F64619F10141}"/>
              </a:ext>
            </a:extLst>
          </p:cNvPr>
          <p:cNvSpPr>
            <a:spLocks noGrp="1"/>
          </p:cNvSpPr>
          <p:nvPr>
            <p:ph type="clipArt" sz="quarter" idx="21"/>
          </p:nvPr>
        </p:nvSpPr>
        <p:spPr>
          <a:xfrm>
            <a:off x="8508982" y="1594790"/>
            <a:ext cx="1038225" cy="1038225"/>
          </a:xfrm>
        </p:spPr>
        <p:txBody>
          <a:bodyPr/>
          <a:lstStyle/>
          <a:p>
            <a:endParaRPr lang="nl-NL"/>
          </a:p>
        </p:txBody>
      </p:sp>
      <p:sp>
        <p:nvSpPr>
          <p:cNvPr id="56" name="Vijfhoek 55">
            <a:extLst>
              <a:ext uri="{FF2B5EF4-FFF2-40B4-BE49-F238E27FC236}">
                <a16:creationId xmlns:a16="http://schemas.microsoft.com/office/drawing/2014/main" id="{1D2DF536-DD5C-514C-B08F-DE00D1D50824}"/>
              </a:ext>
            </a:extLst>
          </p:cNvPr>
          <p:cNvSpPr/>
          <p:nvPr userDrawn="1"/>
        </p:nvSpPr>
        <p:spPr>
          <a:xfrm>
            <a:off x="5681916"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Vijfhoek 56">
            <a:extLst>
              <a:ext uri="{FF2B5EF4-FFF2-40B4-BE49-F238E27FC236}">
                <a16:creationId xmlns:a16="http://schemas.microsoft.com/office/drawing/2014/main" id="{58C965F3-82A2-D2ED-939A-BB0241C60064}"/>
              </a:ext>
            </a:extLst>
          </p:cNvPr>
          <p:cNvSpPr/>
          <p:nvPr userDrawn="1"/>
        </p:nvSpPr>
        <p:spPr>
          <a:xfrm rot="10800000">
            <a:off x="3325291"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onlineafbeelding 8">
            <a:extLst>
              <a:ext uri="{FF2B5EF4-FFF2-40B4-BE49-F238E27FC236}">
                <a16:creationId xmlns:a16="http://schemas.microsoft.com/office/drawing/2014/main" id="{0CE8A374-782E-D4EF-8E9D-0DFBBC4ED2D2}"/>
              </a:ext>
            </a:extLst>
          </p:cNvPr>
          <p:cNvSpPr>
            <a:spLocks noGrp="1"/>
          </p:cNvSpPr>
          <p:nvPr>
            <p:ph type="clipArt" sz="quarter" idx="24"/>
          </p:nvPr>
        </p:nvSpPr>
        <p:spPr>
          <a:xfrm>
            <a:off x="2424600" y="3363527"/>
            <a:ext cx="1038225" cy="1038225"/>
          </a:xfrm>
        </p:spPr>
        <p:txBody>
          <a:bodyPr/>
          <a:lstStyle/>
          <a:p>
            <a:endParaRPr lang="nl-NL"/>
          </a:p>
        </p:txBody>
      </p:sp>
      <p:sp>
        <p:nvSpPr>
          <p:cNvPr id="27" name="Tijdelijke aanduiding voor onlineafbeelding 8">
            <a:extLst>
              <a:ext uri="{FF2B5EF4-FFF2-40B4-BE49-F238E27FC236}">
                <a16:creationId xmlns:a16="http://schemas.microsoft.com/office/drawing/2014/main" id="{7976CC13-035A-4CE5-A884-F2FEBE3AA822}"/>
              </a:ext>
            </a:extLst>
          </p:cNvPr>
          <p:cNvSpPr>
            <a:spLocks noGrp="1"/>
          </p:cNvSpPr>
          <p:nvPr>
            <p:ph type="clipArt" sz="quarter" idx="26"/>
          </p:nvPr>
        </p:nvSpPr>
        <p:spPr>
          <a:xfrm>
            <a:off x="2424600" y="5136868"/>
            <a:ext cx="1038225" cy="1038225"/>
          </a:xfrm>
        </p:spPr>
        <p:txBody>
          <a:bodyPr/>
          <a:lstStyle/>
          <a:p>
            <a:endParaRPr lang="nl-NL"/>
          </a:p>
        </p:txBody>
      </p:sp>
      <p:sp>
        <p:nvSpPr>
          <p:cNvPr id="28" name="Tijdelijke aanduiding voor onlineafbeelding 8">
            <a:extLst>
              <a:ext uri="{FF2B5EF4-FFF2-40B4-BE49-F238E27FC236}">
                <a16:creationId xmlns:a16="http://schemas.microsoft.com/office/drawing/2014/main" id="{1D99AFD1-4BAC-BF8A-1304-598C3420C0E2}"/>
              </a:ext>
            </a:extLst>
          </p:cNvPr>
          <p:cNvSpPr>
            <a:spLocks noGrp="1"/>
          </p:cNvSpPr>
          <p:nvPr>
            <p:ph type="clipArt" sz="quarter" idx="27"/>
          </p:nvPr>
        </p:nvSpPr>
        <p:spPr>
          <a:xfrm>
            <a:off x="8508982" y="5136868"/>
            <a:ext cx="1038225" cy="1038225"/>
          </a:xfrm>
        </p:spPr>
        <p:txBody>
          <a:bodyPr/>
          <a:lstStyle/>
          <a:p>
            <a:endParaRPr lang="nl-NL"/>
          </a:p>
        </p:txBody>
      </p:sp>
      <p:sp>
        <p:nvSpPr>
          <p:cNvPr id="29" name="Tijdelijke aanduiding voor tekst 17">
            <a:extLst>
              <a:ext uri="{FF2B5EF4-FFF2-40B4-BE49-F238E27FC236}">
                <a16:creationId xmlns:a16="http://schemas.microsoft.com/office/drawing/2014/main" id="{D4EA9220-9D01-A201-9B61-A41CEE0CB2BC}"/>
              </a:ext>
            </a:extLst>
          </p:cNvPr>
          <p:cNvSpPr>
            <a:spLocks noGrp="1"/>
          </p:cNvSpPr>
          <p:nvPr>
            <p:ph type="body" sz="quarter" idx="28" hasCustomPrompt="1"/>
          </p:nvPr>
        </p:nvSpPr>
        <p:spPr>
          <a:xfrm>
            <a:off x="3370079" y="3654563"/>
            <a:ext cx="5214695"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2</a:t>
            </a:r>
          </a:p>
        </p:txBody>
      </p:sp>
      <p:sp>
        <p:nvSpPr>
          <p:cNvPr id="31" name="Tijdelijke aanduiding voor tekst 17">
            <a:extLst>
              <a:ext uri="{FF2B5EF4-FFF2-40B4-BE49-F238E27FC236}">
                <a16:creationId xmlns:a16="http://schemas.microsoft.com/office/drawing/2014/main" id="{BB1500AF-CEBD-E484-53D2-BF2E9F913CE3}"/>
              </a:ext>
            </a:extLst>
          </p:cNvPr>
          <p:cNvSpPr>
            <a:spLocks noGrp="1"/>
          </p:cNvSpPr>
          <p:nvPr>
            <p:ph type="body" sz="quarter" idx="29" hasCustomPrompt="1"/>
          </p:nvPr>
        </p:nvSpPr>
        <p:spPr>
          <a:xfrm>
            <a:off x="3336625" y="5401856"/>
            <a:ext cx="5281602"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3</a:t>
            </a:r>
          </a:p>
        </p:txBody>
      </p:sp>
      <p:sp>
        <p:nvSpPr>
          <p:cNvPr id="24" name="Tijdelijke aanduiding voor onlineafbeelding 8">
            <a:extLst>
              <a:ext uri="{FF2B5EF4-FFF2-40B4-BE49-F238E27FC236}">
                <a16:creationId xmlns:a16="http://schemas.microsoft.com/office/drawing/2014/main" id="{179B0385-375B-5E93-7B41-F550A034396D}"/>
              </a:ext>
            </a:extLst>
          </p:cNvPr>
          <p:cNvSpPr>
            <a:spLocks noGrp="1"/>
          </p:cNvSpPr>
          <p:nvPr>
            <p:ph type="clipArt" sz="quarter" idx="25"/>
          </p:nvPr>
        </p:nvSpPr>
        <p:spPr>
          <a:xfrm>
            <a:off x="8508982" y="3352376"/>
            <a:ext cx="1038225" cy="1038225"/>
          </a:xfrm>
        </p:spPr>
        <p:txBody>
          <a:bodyPr/>
          <a:lstStyle/>
          <a:p>
            <a:endParaRPr lang="nl-NL"/>
          </a:p>
        </p:txBody>
      </p:sp>
      <p:pic>
        <p:nvPicPr>
          <p:cNvPr id="2" name="Afbeelding 1">
            <a:extLst>
              <a:ext uri="{FF2B5EF4-FFF2-40B4-BE49-F238E27FC236}">
                <a16:creationId xmlns:a16="http://schemas.microsoft.com/office/drawing/2014/main" id="{C70068F7-EC55-284F-79A7-0B30DB2E70BA}"/>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5" name="Tekstvak 4">
            <a:extLst>
              <a:ext uri="{FF2B5EF4-FFF2-40B4-BE49-F238E27FC236}">
                <a16:creationId xmlns:a16="http://schemas.microsoft.com/office/drawing/2014/main" id="{D604763B-F261-E394-DAC6-0D3446D28F4C}"/>
              </a:ext>
            </a:extLst>
          </p:cNvPr>
          <p:cNvSpPr txBox="1"/>
          <p:nvPr userDrawn="1"/>
        </p:nvSpPr>
        <p:spPr>
          <a:xfrm>
            <a:off x="5192110" y="-81980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55BAECB0-DE82-0F84-6CDE-750019AAECBC}"/>
              </a:ext>
            </a:extLst>
          </p:cNvPr>
          <p:cNvSpPr txBox="1"/>
          <p:nvPr userDrawn="1"/>
        </p:nvSpPr>
        <p:spPr>
          <a:xfrm>
            <a:off x="11603421" y="-441434"/>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824884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6_Titeldia">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A6086A0E-FA4F-2537-3DA7-5FF5AE1DAD77}"/>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2701E026-E7E5-D02C-9457-D779B9BA61BB}"/>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6" name="Tekstvak 35">
            <a:extLst>
              <a:ext uri="{FF2B5EF4-FFF2-40B4-BE49-F238E27FC236}">
                <a16:creationId xmlns:a16="http://schemas.microsoft.com/office/drawing/2014/main" id="{80B9CD10-E163-099B-FB4F-E1DCA8264A20}"/>
              </a:ext>
            </a:extLst>
          </p:cNvPr>
          <p:cNvSpPr txBox="1"/>
          <p:nvPr userDrawn="1"/>
        </p:nvSpPr>
        <p:spPr>
          <a:xfrm>
            <a:off x="7440009"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Vijfhoek 53">
            <a:extLst>
              <a:ext uri="{FF2B5EF4-FFF2-40B4-BE49-F238E27FC236}">
                <a16:creationId xmlns:a16="http://schemas.microsoft.com/office/drawing/2014/main" id="{B3AAA666-2618-9E1C-4A51-553CE3B2B7F7}"/>
              </a:ext>
            </a:extLst>
          </p:cNvPr>
          <p:cNvSpPr/>
          <p:nvPr userDrawn="1"/>
        </p:nvSpPr>
        <p:spPr>
          <a:xfrm>
            <a:off x="4828476"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Vijfhoek 57">
            <a:extLst>
              <a:ext uri="{FF2B5EF4-FFF2-40B4-BE49-F238E27FC236}">
                <a16:creationId xmlns:a16="http://schemas.microsoft.com/office/drawing/2014/main" id="{66F62C9E-AE1D-7E62-4B38-6DAD85B716DF}"/>
              </a:ext>
            </a:extLst>
          </p:cNvPr>
          <p:cNvSpPr/>
          <p:nvPr userDrawn="1"/>
        </p:nvSpPr>
        <p:spPr>
          <a:xfrm>
            <a:off x="4828476"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Vijfhoek 58">
            <a:extLst>
              <a:ext uri="{FF2B5EF4-FFF2-40B4-BE49-F238E27FC236}">
                <a16:creationId xmlns:a16="http://schemas.microsoft.com/office/drawing/2014/main" id="{40916B7A-F09B-8ED3-3A03-5DFB3FC12A19}"/>
              </a:ext>
            </a:extLst>
          </p:cNvPr>
          <p:cNvSpPr/>
          <p:nvPr userDrawn="1"/>
        </p:nvSpPr>
        <p:spPr>
          <a:xfrm rot="10800000">
            <a:off x="2471851"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Vijfhoek 54">
            <a:extLst>
              <a:ext uri="{FF2B5EF4-FFF2-40B4-BE49-F238E27FC236}">
                <a16:creationId xmlns:a16="http://schemas.microsoft.com/office/drawing/2014/main" id="{045A2CB1-557F-679E-8794-72D5D1F498FA}"/>
              </a:ext>
            </a:extLst>
          </p:cNvPr>
          <p:cNvSpPr/>
          <p:nvPr userDrawn="1"/>
        </p:nvSpPr>
        <p:spPr>
          <a:xfrm rot="10800000">
            <a:off x="2471851"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5DC8DF84-C169-898A-C774-92120A6B09AF}"/>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2509025" y="1945762"/>
            <a:ext cx="5229922" cy="480131"/>
          </a:xfrm>
        </p:spPr>
        <p:txBody>
          <a:bodyPr wrap="square" anchor="t" anchorCtr="0">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Stelling 1</a:t>
            </a:r>
          </a:p>
        </p:txBody>
      </p:sp>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1571160" y="1594790"/>
            <a:ext cx="1038225" cy="1038225"/>
          </a:xfrm>
        </p:spPr>
        <p:txBody>
          <a:bodyPr/>
          <a:lstStyle/>
          <a:p>
            <a:endParaRPr lang="nl-NL"/>
          </a:p>
        </p:txBody>
      </p:sp>
      <p:sp>
        <p:nvSpPr>
          <p:cNvPr id="12" name="Tijdelijke aanduiding voor onlineafbeelding 8">
            <a:extLst>
              <a:ext uri="{FF2B5EF4-FFF2-40B4-BE49-F238E27FC236}">
                <a16:creationId xmlns:a16="http://schemas.microsoft.com/office/drawing/2014/main" id="{157E87AD-AB4C-C018-D04E-F64619F10141}"/>
              </a:ext>
            </a:extLst>
          </p:cNvPr>
          <p:cNvSpPr>
            <a:spLocks noGrp="1"/>
          </p:cNvSpPr>
          <p:nvPr>
            <p:ph type="clipArt" sz="quarter" idx="21"/>
          </p:nvPr>
        </p:nvSpPr>
        <p:spPr>
          <a:xfrm>
            <a:off x="7655542" y="1594790"/>
            <a:ext cx="1038225" cy="1038225"/>
          </a:xfrm>
        </p:spPr>
        <p:txBody>
          <a:bodyPr/>
          <a:lstStyle/>
          <a:p>
            <a:endParaRPr lang="nl-NL"/>
          </a:p>
        </p:txBody>
      </p:sp>
      <p:sp>
        <p:nvSpPr>
          <p:cNvPr id="56" name="Vijfhoek 55">
            <a:extLst>
              <a:ext uri="{FF2B5EF4-FFF2-40B4-BE49-F238E27FC236}">
                <a16:creationId xmlns:a16="http://schemas.microsoft.com/office/drawing/2014/main" id="{1D2DF536-DD5C-514C-B08F-DE00D1D50824}"/>
              </a:ext>
            </a:extLst>
          </p:cNvPr>
          <p:cNvSpPr/>
          <p:nvPr userDrawn="1"/>
        </p:nvSpPr>
        <p:spPr>
          <a:xfrm>
            <a:off x="4828476"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Vijfhoek 56">
            <a:extLst>
              <a:ext uri="{FF2B5EF4-FFF2-40B4-BE49-F238E27FC236}">
                <a16:creationId xmlns:a16="http://schemas.microsoft.com/office/drawing/2014/main" id="{58C965F3-82A2-D2ED-939A-BB0241C60064}"/>
              </a:ext>
            </a:extLst>
          </p:cNvPr>
          <p:cNvSpPr/>
          <p:nvPr userDrawn="1"/>
        </p:nvSpPr>
        <p:spPr>
          <a:xfrm rot="10800000">
            <a:off x="2471851"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onlineafbeelding 8">
            <a:extLst>
              <a:ext uri="{FF2B5EF4-FFF2-40B4-BE49-F238E27FC236}">
                <a16:creationId xmlns:a16="http://schemas.microsoft.com/office/drawing/2014/main" id="{0CE8A374-782E-D4EF-8E9D-0DFBBC4ED2D2}"/>
              </a:ext>
            </a:extLst>
          </p:cNvPr>
          <p:cNvSpPr>
            <a:spLocks noGrp="1"/>
          </p:cNvSpPr>
          <p:nvPr>
            <p:ph type="clipArt" sz="quarter" idx="24"/>
          </p:nvPr>
        </p:nvSpPr>
        <p:spPr>
          <a:xfrm>
            <a:off x="1571160" y="3363527"/>
            <a:ext cx="1038225" cy="1038225"/>
          </a:xfrm>
        </p:spPr>
        <p:txBody>
          <a:bodyPr/>
          <a:lstStyle/>
          <a:p>
            <a:endParaRPr lang="nl-NL"/>
          </a:p>
        </p:txBody>
      </p:sp>
      <p:sp>
        <p:nvSpPr>
          <p:cNvPr id="27" name="Tijdelijke aanduiding voor onlineafbeelding 8">
            <a:extLst>
              <a:ext uri="{FF2B5EF4-FFF2-40B4-BE49-F238E27FC236}">
                <a16:creationId xmlns:a16="http://schemas.microsoft.com/office/drawing/2014/main" id="{7976CC13-035A-4CE5-A884-F2FEBE3AA822}"/>
              </a:ext>
            </a:extLst>
          </p:cNvPr>
          <p:cNvSpPr>
            <a:spLocks noGrp="1"/>
          </p:cNvSpPr>
          <p:nvPr>
            <p:ph type="clipArt" sz="quarter" idx="26"/>
          </p:nvPr>
        </p:nvSpPr>
        <p:spPr>
          <a:xfrm>
            <a:off x="1571160" y="5136868"/>
            <a:ext cx="1038225" cy="1038225"/>
          </a:xfrm>
        </p:spPr>
        <p:txBody>
          <a:bodyPr/>
          <a:lstStyle/>
          <a:p>
            <a:endParaRPr lang="nl-NL"/>
          </a:p>
        </p:txBody>
      </p:sp>
      <p:sp>
        <p:nvSpPr>
          <p:cNvPr id="28" name="Tijdelijke aanduiding voor onlineafbeelding 8">
            <a:extLst>
              <a:ext uri="{FF2B5EF4-FFF2-40B4-BE49-F238E27FC236}">
                <a16:creationId xmlns:a16="http://schemas.microsoft.com/office/drawing/2014/main" id="{1D99AFD1-4BAC-BF8A-1304-598C3420C0E2}"/>
              </a:ext>
            </a:extLst>
          </p:cNvPr>
          <p:cNvSpPr>
            <a:spLocks noGrp="1"/>
          </p:cNvSpPr>
          <p:nvPr>
            <p:ph type="clipArt" sz="quarter" idx="27"/>
          </p:nvPr>
        </p:nvSpPr>
        <p:spPr>
          <a:xfrm>
            <a:off x="7655542" y="5136868"/>
            <a:ext cx="1038225" cy="1038225"/>
          </a:xfrm>
        </p:spPr>
        <p:txBody>
          <a:bodyPr/>
          <a:lstStyle/>
          <a:p>
            <a:endParaRPr lang="nl-NL"/>
          </a:p>
        </p:txBody>
      </p:sp>
      <p:sp>
        <p:nvSpPr>
          <p:cNvPr id="29" name="Tijdelijke aanduiding voor tekst 17">
            <a:extLst>
              <a:ext uri="{FF2B5EF4-FFF2-40B4-BE49-F238E27FC236}">
                <a16:creationId xmlns:a16="http://schemas.microsoft.com/office/drawing/2014/main" id="{D4EA9220-9D01-A201-9B61-A41CEE0CB2BC}"/>
              </a:ext>
            </a:extLst>
          </p:cNvPr>
          <p:cNvSpPr>
            <a:spLocks noGrp="1"/>
          </p:cNvSpPr>
          <p:nvPr>
            <p:ph type="body" sz="quarter" idx="28" hasCustomPrompt="1"/>
          </p:nvPr>
        </p:nvSpPr>
        <p:spPr>
          <a:xfrm>
            <a:off x="2516639" y="3654563"/>
            <a:ext cx="5214695"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2</a:t>
            </a:r>
          </a:p>
        </p:txBody>
      </p:sp>
      <p:sp>
        <p:nvSpPr>
          <p:cNvPr id="31" name="Tijdelijke aanduiding voor tekst 17">
            <a:extLst>
              <a:ext uri="{FF2B5EF4-FFF2-40B4-BE49-F238E27FC236}">
                <a16:creationId xmlns:a16="http://schemas.microsoft.com/office/drawing/2014/main" id="{BB1500AF-CEBD-E484-53D2-BF2E9F913CE3}"/>
              </a:ext>
            </a:extLst>
          </p:cNvPr>
          <p:cNvSpPr>
            <a:spLocks noGrp="1"/>
          </p:cNvSpPr>
          <p:nvPr>
            <p:ph type="body" sz="quarter" idx="29" hasCustomPrompt="1"/>
          </p:nvPr>
        </p:nvSpPr>
        <p:spPr>
          <a:xfrm>
            <a:off x="2483185" y="5401856"/>
            <a:ext cx="5281602"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3</a:t>
            </a:r>
          </a:p>
        </p:txBody>
      </p:sp>
      <p:sp>
        <p:nvSpPr>
          <p:cNvPr id="24" name="Tijdelijke aanduiding voor onlineafbeelding 8">
            <a:extLst>
              <a:ext uri="{FF2B5EF4-FFF2-40B4-BE49-F238E27FC236}">
                <a16:creationId xmlns:a16="http://schemas.microsoft.com/office/drawing/2014/main" id="{179B0385-375B-5E93-7B41-F550A034396D}"/>
              </a:ext>
            </a:extLst>
          </p:cNvPr>
          <p:cNvSpPr>
            <a:spLocks noGrp="1"/>
          </p:cNvSpPr>
          <p:nvPr>
            <p:ph type="clipArt" sz="quarter" idx="25"/>
          </p:nvPr>
        </p:nvSpPr>
        <p:spPr>
          <a:xfrm>
            <a:off x="7655542" y="3352376"/>
            <a:ext cx="1038225" cy="1038225"/>
          </a:xfrm>
        </p:spPr>
        <p:txBody>
          <a:bodyPr/>
          <a:lstStyle/>
          <a:p>
            <a:endParaRPr lang="nl-NL"/>
          </a:p>
        </p:txBody>
      </p:sp>
      <p:pic>
        <p:nvPicPr>
          <p:cNvPr id="2" name="Afbeelding 1">
            <a:extLst>
              <a:ext uri="{FF2B5EF4-FFF2-40B4-BE49-F238E27FC236}">
                <a16:creationId xmlns:a16="http://schemas.microsoft.com/office/drawing/2014/main" id="{C70068F7-EC55-284F-79A7-0B30DB2E70BA}"/>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5" name="Tekstvak 4">
            <a:extLst>
              <a:ext uri="{FF2B5EF4-FFF2-40B4-BE49-F238E27FC236}">
                <a16:creationId xmlns:a16="http://schemas.microsoft.com/office/drawing/2014/main" id="{D604763B-F261-E394-DAC6-0D3446D28F4C}"/>
              </a:ext>
            </a:extLst>
          </p:cNvPr>
          <p:cNvSpPr txBox="1"/>
          <p:nvPr userDrawn="1"/>
        </p:nvSpPr>
        <p:spPr>
          <a:xfrm>
            <a:off x="5192110" y="-81980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55BAECB0-DE82-0F84-6CDE-750019AAECBC}"/>
              </a:ext>
            </a:extLst>
          </p:cNvPr>
          <p:cNvSpPr txBox="1"/>
          <p:nvPr userDrawn="1"/>
        </p:nvSpPr>
        <p:spPr>
          <a:xfrm>
            <a:off x="11603421" y="-441434"/>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865273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9_Titeldia">
    <p:bg>
      <p:bgPr>
        <a:solidFill>
          <a:schemeClr val="bg1"/>
        </a:solidFill>
        <a:effectLst/>
      </p:bgPr>
    </p:bg>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CEB7FD57-D6D1-C897-BDFA-E3270257C70A}"/>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1AA8AC9C-5363-2324-48A9-C5565D1D559E}"/>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5" name="Titel 19">
            <a:extLst>
              <a:ext uri="{FF2B5EF4-FFF2-40B4-BE49-F238E27FC236}">
                <a16:creationId xmlns:a16="http://schemas.microsoft.com/office/drawing/2014/main" id="{E23F2718-3D59-D10E-E593-5D80C2BCF8A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bg1"/>
                </a:solidFill>
              </a:defRPr>
            </a:lvl1pPr>
          </a:lstStyle>
          <a:p>
            <a:r>
              <a:rPr lang="nl-NL"/>
              <a:t>Pagina met grote/lange titel</a:t>
            </a:r>
          </a:p>
        </p:txBody>
      </p:sp>
      <p:pic>
        <p:nvPicPr>
          <p:cNvPr id="2" name="Afbeelding 1" descr="Afbeelding met bloem, plant, creativiteit&#10;&#10;Door AI gegenereerde inhoud is mogelijk onjuist.">
            <a:extLst>
              <a:ext uri="{FF2B5EF4-FFF2-40B4-BE49-F238E27FC236}">
                <a16:creationId xmlns:a16="http://schemas.microsoft.com/office/drawing/2014/main" id="{1F1E2C4D-61D1-A2F6-1318-F4F41A142150}"/>
              </a:ext>
            </a:extLst>
          </p:cNvPr>
          <p:cNvPicPr>
            <a:picLocks noChangeAspect="1"/>
          </p:cNvPicPr>
          <p:nvPr userDrawn="1"/>
        </p:nvPicPr>
        <p:blipFill>
          <a:blip r:embed="rId3"/>
          <a:stretch>
            <a:fillRect/>
          </a:stretch>
        </p:blipFill>
        <p:spPr>
          <a:xfrm>
            <a:off x="9604222" y="4216827"/>
            <a:ext cx="2587778" cy="2345418"/>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4"/>
          <a:srcRect/>
          <a:stretch/>
        </p:blipFill>
        <p:spPr>
          <a:xfrm rot="308168" flipH="1">
            <a:off x="6816790" y="2994031"/>
            <a:ext cx="3351783" cy="4120153"/>
          </a:xfrm>
          <a:prstGeom prst="rect">
            <a:avLst/>
          </a:prstGeom>
        </p:spPr>
      </p:pic>
    </p:spTree>
    <p:extLst>
      <p:ext uri="{BB962C8B-B14F-4D97-AF65-F5344CB8AC3E}">
        <p14:creationId xmlns:p14="http://schemas.microsoft.com/office/powerpoint/2010/main" val="13836093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7_Sectiekop">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639B0435-5F05-72BC-D5A2-CFB1A75F5B3F}"/>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a:off x="548475"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a:off x="6499099" y="2204496"/>
            <a:ext cx="3111188" cy="2438400"/>
          </a:xfrm>
        </p:spPr>
        <p:txBody>
          <a:bodyPr anchor="ctr" anchorCtr="0">
            <a:noAutofit/>
          </a:bodyPr>
          <a:lstStyle>
            <a:lvl1pPr marL="0" algn="ctr">
              <a:buNone/>
              <a:defRPr sz="2800" b="0">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sprookjesboek om tekst in te zetten en een plaatje op de andere pagina.</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2888181" y="1631383"/>
            <a:ext cx="2784486" cy="3482484"/>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105615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8_Sectiekop">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C568D28-C5F1-A2E3-DF2C-29A58B372B37}"/>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a:off x="548475"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a:off x="2722966" y="2204496"/>
            <a:ext cx="3111188" cy="2438400"/>
          </a:xfrm>
        </p:spPr>
        <p:txBody>
          <a:bodyPr anchor="ctr" anchorCtr="0">
            <a:noAutofit/>
          </a:bodyPr>
          <a:lstStyle>
            <a:lvl1pPr marL="0" algn="ctr">
              <a:buNone/>
              <a:defRPr sz="2800" b="0">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sprookjesboek om tekst in te zetten en een plaatje op de andere pagina.</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6647381" y="1631383"/>
            <a:ext cx="2784486" cy="3482484"/>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304058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3_Sectiekop">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C568D28-C5F1-A2E3-DF2C-29A58B372B37}"/>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555777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33_Titeldia">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C94D39-AD7E-6246-85DC-612BCF633528}"/>
              </a:ext>
            </a:extLst>
          </p:cNvPr>
          <p:cNvPicPr>
            <a:picLocks noChangeAspect="1"/>
          </p:cNvPicPr>
          <p:nvPr userDrawn="1"/>
        </p:nvPicPr>
        <p:blipFill>
          <a:blip r:embed="rId2">
            <a:alphaModFix amt="20000"/>
          </a:blip>
          <a:src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4108704" y="2766678"/>
            <a:ext cx="3733977" cy="1739171"/>
          </a:xfrm>
          <a:prstGeom prst="roundRect">
            <a:avLst>
              <a:gd name="adj" fmla="val 23607"/>
            </a:avLst>
          </a:prstGeom>
          <a:solidFill>
            <a:schemeClr val="accent4"/>
          </a:solidFill>
        </p:spPr>
        <p:txBody>
          <a:bodyPr wrap="square" lIns="251999" tIns="251999" rIns="251999" bIns="251999" anchor="ctr" anchorCtr="0">
            <a:spAutoFit/>
          </a:bodyPr>
          <a:lstStyle>
            <a:lvl1pPr algn="ctr">
              <a:defRPr sz="36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Titel van </a:t>
            </a:r>
            <a:r>
              <a:rPr lang="nl-NL" err="1"/>
              <a:t>woordweb</a:t>
            </a:r>
            <a:endParaRPr lang="nl-NL"/>
          </a:p>
        </p:txBody>
      </p:sp>
      <p:pic>
        <p:nvPicPr>
          <p:cNvPr id="2" name="Afbeelding 1">
            <a:extLst>
              <a:ext uri="{FF2B5EF4-FFF2-40B4-BE49-F238E27FC236}">
                <a16:creationId xmlns:a16="http://schemas.microsoft.com/office/drawing/2014/main" id="{C356D8BE-795B-0905-8CB9-E966C6735029}"/>
              </a:ext>
            </a:extLst>
          </p:cNvPr>
          <p:cNvPicPr>
            <a:picLocks noChangeAspect="1"/>
          </p:cNvPicPr>
          <p:nvPr userDrawn="1"/>
        </p:nvPicPr>
        <p:blipFill>
          <a:blip r:embed="rId3"/>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13551175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45_Titeldia">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C94D39-AD7E-6246-85DC-612BCF633528}"/>
              </a:ext>
            </a:extLst>
          </p:cNvPr>
          <p:cNvPicPr>
            <a:picLocks noChangeAspect="1"/>
          </p:cNvPicPr>
          <p:nvPr userDrawn="1"/>
        </p:nvPicPr>
        <p:blipFill>
          <a:blip r:embed="rId2">
            <a:alphaModFix amt="20000"/>
          </a:blip>
          <a:srcRect/>
          <a:stretch/>
        </p:blipFill>
        <p:spPr>
          <a:xfrm>
            <a:off x="0" y="0"/>
            <a:ext cx="12191999" cy="6858000"/>
          </a:xfrm>
          <a:prstGeom prst="rect">
            <a:avLst/>
          </a:prstGeom>
        </p:spPr>
      </p:pic>
    </p:spTree>
    <p:extLst>
      <p:ext uri="{BB962C8B-B14F-4D97-AF65-F5344CB8AC3E}">
        <p14:creationId xmlns:p14="http://schemas.microsoft.com/office/powerpoint/2010/main" val="32370111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9_Titeldia">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18D37F64-3510-4486-731C-A482DAC422D7}"/>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schermopname&#10;&#10;Door AI gegenereerde inhoud is mogelijk onjuist.">
            <a:extLst>
              <a:ext uri="{FF2B5EF4-FFF2-40B4-BE49-F238E27FC236}">
                <a16:creationId xmlns:a16="http://schemas.microsoft.com/office/drawing/2014/main" id="{AB50B700-F25A-49EE-BCEF-457BA3A3E029}"/>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3709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Afbeelding 16" descr="Afbeelding met vinger, hand, ontwerp&#10;&#10;Door AI gegenereerde inhoud is mogelijk onjuist.">
            <a:extLst>
              <a:ext uri="{FF2B5EF4-FFF2-40B4-BE49-F238E27FC236}">
                <a16:creationId xmlns:a16="http://schemas.microsoft.com/office/drawing/2014/main" id="{F7EA4BBD-A1C3-2CCC-D95E-6A5A4EF8A61D}"/>
              </a:ext>
            </a:extLst>
          </p:cNvPr>
          <p:cNvPicPr>
            <a:picLocks noChangeAspect="1"/>
          </p:cNvPicPr>
          <p:nvPr userDrawn="1"/>
        </p:nvPicPr>
        <p:blipFill>
          <a:blip r:embed="rId3"/>
          <a:stretch>
            <a:fillRect/>
          </a:stretch>
        </p:blipFill>
        <p:spPr>
          <a:xfrm flipH="1">
            <a:off x="7173058" y="1195755"/>
            <a:ext cx="2160000" cy="2160000"/>
          </a:xfrm>
          <a:prstGeom prst="rect">
            <a:avLst/>
          </a:prstGeom>
        </p:spPr>
      </p:pic>
      <p:pic>
        <p:nvPicPr>
          <p:cNvPr id="18" name="Afbeelding 17">
            <a:extLst>
              <a:ext uri="{FF2B5EF4-FFF2-40B4-BE49-F238E27FC236}">
                <a16:creationId xmlns:a16="http://schemas.microsoft.com/office/drawing/2014/main" id="{764FC873-90B8-9947-E304-06349F7E12F6}"/>
              </a:ext>
            </a:extLst>
          </p:cNvPr>
          <p:cNvPicPr>
            <a:picLocks noChangeAspect="1"/>
          </p:cNvPicPr>
          <p:nvPr userDrawn="1"/>
        </p:nvPicPr>
        <p:blipFill>
          <a:blip r:embed="rId4"/>
          <a:srcRect/>
          <a:stretch/>
        </p:blipFill>
        <p:spPr>
          <a:xfrm>
            <a:off x="7173058" y="3449515"/>
            <a:ext cx="2160000" cy="2160000"/>
          </a:xfrm>
          <a:prstGeom prst="rect">
            <a:avLst/>
          </a:prstGeom>
        </p:spPr>
      </p:pic>
      <p:pic>
        <p:nvPicPr>
          <p:cNvPr id="2" name="Afbeelding 1">
            <a:extLst>
              <a:ext uri="{FF2B5EF4-FFF2-40B4-BE49-F238E27FC236}">
                <a16:creationId xmlns:a16="http://schemas.microsoft.com/office/drawing/2014/main" id="{FE96BA24-9C8B-34CF-2769-2EB4B22B1F8E}"/>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42200604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0_Titeldia">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18D37F64-3510-4486-731C-A482DAC422D7}"/>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schermopname&#10;&#10;Door AI gegenereerde inhoud is mogelijk onjuist.">
            <a:extLst>
              <a:ext uri="{FF2B5EF4-FFF2-40B4-BE49-F238E27FC236}">
                <a16:creationId xmlns:a16="http://schemas.microsoft.com/office/drawing/2014/main" id="{AB50B700-F25A-49EE-BCEF-457BA3A3E029}"/>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3709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FE96BA24-9C8B-34CF-2769-2EB4B22B1F8E}"/>
              </a:ext>
            </a:extLst>
          </p:cNvPr>
          <p:cNvPicPr>
            <a:picLocks noChangeAspect="1"/>
          </p:cNvPicPr>
          <p:nvPr userDrawn="1"/>
        </p:nvPicPr>
        <p:blipFill>
          <a:blip r:embed="rId3"/>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7076186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5_Titeldia">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18D37F64-3510-4486-731C-A482DAC422D7}"/>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schermopname&#10;&#10;Door AI gegenereerde inhoud is mogelijk onjuist.">
            <a:extLst>
              <a:ext uri="{FF2B5EF4-FFF2-40B4-BE49-F238E27FC236}">
                <a16:creationId xmlns:a16="http://schemas.microsoft.com/office/drawing/2014/main" id="{AB50B700-F25A-49EE-BCEF-457BA3A3E029}"/>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10" y="993786"/>
            <a:ext cx="3031318" cy="1865126"/>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4457874" y="962284"/>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Afbeelding 2">
            <a:extLst>
              <a:ext uri="{FF2B5EF4-FFF2-40B4-BE49-F238E27FC236}">
                <a16:creationId xmlns:a16="http://schemas.microsoft.com/office/drawing/2014/main" id="{7821E450-BE78-4E08-5091-46F6C28B0082}"/>
              </a:ext>
            </a:extLst>
          </p:cNvPr>
          <p:cNvPicPr>
            <a:picLocks noChangeAspect="1"/>
          </p:cNvPicPr>
          <p:nvPr userDrawn="1"/>
        </p:nvPicPr>
        <p:blipFill>
          <a:blip r:embed="rId3"/>
          <a:srcRect/>
          <a:stretch/>
        </p:blipFill>
        <p:spPr>
          <a:xfrm>
            <a:off x="5363737" y="4971263"/>
            <a:ext cx="3566376" cy="1048499"/>
          </a:xfrm>
          <a:prstGeom prst="rect">
            <a:avLst/>
          </a:prstGeom>
        </p:spPr>
      </p:pic>
      <p:pic>
        <p:nvPicPr>
          <p:cNvPr id="5" name="Afbeelding 4" descr="Afbeelding met handschrift, Lettertype, ontwerp&#10;&#10;Door AI gegenereerde inhoud is mogelijk onjuist.">
            <a:extLst>
              <a:ext uri="{FF2B5EF4-FFF2-40B4-BE49-F238E27FC236}">
                <a16:creationId xmlns:a16="http://schemas.microsoft.com/office/drawing/2014/main" id="{C1657491-D800-E5F0-C69D-E85F8F1FABEE}"/>
              </a:ext>
            </a:extLst>
          </p:cNvPr>
          <p:cNvPicPr>
            <a:picLocks noChangeAspect="1"/>
          </p:cNvPicPr>
          <p:nvPr userDrawn="1"/>
        </p:nvPicPr>
        <p:blipFill>
          <a:blip r:embed="rId4"/>
          <a:stretch>
            <a:fillRect/>
          </a:stretch>
        </p:blipFill>
        <p:spPr>
          <a:xfrm>
            <a:off x="2182134" y="4968265"/>
            <a:ext cx="2847066" cy="1092658"/>
          </a:xfrm>
          <a:prstGeom prst="rect">
            <a:avLst/>
          </a:prstGeom>
        </p:spPr>
      </p:pic>
      <p:pic>
        <p:nvPicPr>
          <p:cNvPr id="2" name="Afbeelding 1">
            <a:extLst>
              <a:ext uri="{FF2B5EF4-FFF2-40B4-BE49-F238E27FC236}">
                <a16:creationId xmlns:a16="http://schemas.microsoft.com/office/drawing/2014/main" id="{C356D8BE-795B-0905-8CB9-E966C6735029}"/>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7234226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2_Titeldia">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6D35562B-DE55-BFE5-5B3E-0F3FC3B8581C}"/>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Afbeelding 14" descr="Afbeelding met schermopname&#10;&#10;Door AI gegenereerde inhoud is mogelijk onjuist.">
            <a:extLst>
              <a:ext uri="{FF2B5EF4-FFF2-40B4-BE49-F238E27FC236}">
                <a16:creationId xmlns:a16="http://schemas.microsoft.com/office/drawing/2014/main" id="{A27BBA98-E0C4-555E-48D7-BC9C63AC596B}"/>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2" name="Tekstvak 21">
            <a:extLst>
              <a:ext uri="{FF2B5EF4-FFF2-40B4-BE49-F238E27FC236}">
                <a16:creationId xmlns:a16="http://schemas.microsoft.com/office/drawing/2014/main" id="{468E0F1E-EF33-48B2-3306-07D97CD3D93D}"/>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Afbeelding 8">
            <a:extLst>
              <a:ext uri="{FF2B5EF4-FFF2-40B4-BE49-F238E27FC236}">
                <a16:creationId xmlns:a16="http://schemas.microsoft.com/office/drawing/2014/main" id="{3B7BDA1B-4854-9047-C572-B9DBF62C73B3}"/>
              </a:ext>
            </a:extLst>
          </p:cNvPr>
          <p:cNvPicPr>
            <a:picLocks noChangeAspect="1"/>
          </p:cNvPicPr>
          <p:nvPr userDrawn="1"/>
        </p:nvPicPr>
        <p:blipFill>
          <a:blip r:embed="rId3"/>
          <a:srcRect/>
          <a:stretch/>
        </p:blipFill>
        <p:spPr>
          <a:xfrm rot="21422468">
            <a:off x="6458714" y="3907555"/>
            <a:ext cx="2920172" cy="1120714"/>
          </a:xfrm>
          <a:prstGeom prst="rect">
            <a:avLst/>
          </a:prstGeom>
        </p:spPr>
      </p:pic>
      <p:pic>
        <p:nvPicPr>
          <p:cNvPr id="12" name="Afbeelding 11" descr="Afbeelding met vinger, hand, ontwerp&#10;&#10;Door AI gegenereerde inhoud is mogelijk onjuist.">
            <a:extLst>
              <a:ext uri="{FF2B5EF4-FFF2-40B4-BE49-F238E27FC236}">
                <a16:creationId xmlns:a16="http://schemas.microsoft.com/office/drawing/2014/main" id="{937D2841-4268-A4AD-7302-37B50A5BAD14}"/>
              </a:ext>
            </a:extLst>
          </p:cNvPr>
          <p:cNvPicPr>
            <a:picLocks noChangeAspect="1"/>
          </p:cNvPicPr>
          <p:nvPr userDrawn="1"/>
        </p:nvPicPr>
        <p:blipFill>
          <a:blip r:embed="rId4"/>
          <a:stretch>
            <a:fillRect/>
          </a:stretch>
        </p:blipFill>
        <p:spPr>
          <a:xfrm flipH="1">
            <a:off x="6966439" y="1582616"/>
            <a:ext cx="2743200" cy="2743200"/>
          </a:xfrm>
          <a:prstGeom prst="rect">
            <a:avLst/>
          </a:prstGeom>
        </p:spPr>
      </p:pic>
      <p:pic>
        <p:nvPicPr>
          <p:cNvPr id="2" name="Afbeelding 1">
            <a:extLst>
              <a:ext uri="{FF2B5EF4-FFF2-40B4-BE49-F238E27FC236}">
                <a16:creationId xmlns:a16="http://schemas.microsoft.com/office/drawing/2014/main" id="{AA61B18F-CF9F-766C-06C7-D208CE9DC4B4}"/>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17140124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4_Titeldia">
    <p:spTree>
      <p:nvGrpSpPr>
        <p:cNvPr id="1" name=""/>
        <p:cNvGrpSpPr/>
        <p:nvPr/>
      </p:nvGrpSpPr>
      <p:grpSpPr>
        <a:xfrm>
          <a:off x="0" y="0"/>
          <a:ext cx="0" cy="0"/>
          <a:chOff x="0" y="0"/>
          <a:chExt cx="0" cy="0"/>
        </a:xfrm>
      </p:grpSpPr>
      <p:sp>
        <p:nvSpPr>
          <p:cNvPr id="25" name="Afgeronde rechthoek 24">
            <a:extLst>
              <a:ext uri="{FF2B5EF4-FFF2-40B4-BE49-F238E27FC236}">
                <a16:creationId xmlns:a16="http://schemas.microsoft.com/office/drawing/2014/main" id="{B14A8375-A3E7-DD91-B595-CF1A32275A69}"/>
              </a:ext>
            </a:extLst>
          </p:cNvPr>
          <p:cNvSpPr/>
          <p:nvPr userDrawn="1"/>
        </p:nvSpPr>
        <p:spPr>
          <a:xfrm>
            <a:off x="360000"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6" name="Afbeelding 25" descr="Afbeelding met schermopname&#10;&#10;Door AI gegenereerde inhoud is mogelijk onjuist.">
            <a:extLst>
              <a:ext uri="{FF2B5EF4-FFF2-40B4-BE49-F238E27FC236}">
                <a16:creationId xmlns:a16="http://schemas.microsoft.com/office/drawing/2014/main" id="{2066EE0F-40A4-3317-1DA3-1780EEA826CE}"/>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sp>
        <p:nvSpPr>
          <p:cNvPr id="30" name="Tekstvak 29">
            <a:extLst>
              <a:ext uri="{FF2B5EF4-FFF2-40B4-BE49-F238E27FC236}">
                <a16:creationId xmlns:a16="http://schemas.microsoft.com/office/drawing/2014/main" id="{9A92C6F5-0537-7221-EEBE-BEAED946660E}"/>
              </a:ext>
            </a:extLst>
          </p:cNvPr>
          <p:cNvSpPr txBox="1"/>
          <p:nvPr userDrawn="1"/>
        </p:nvSpPr>
        <p:spPr>
          <a:xfrm>
            <a:off x="8845063"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kstvak 30">
            <a:extLst>
              <a:ext uri="{FF2B5EF4-FFF2-40B4-BE49-F238E27FC236}">
                <a16:creationId xmlns:a16="http://schemas.microsoft.com/office/drawing/2014/main" id="{FA1C0AB4-B82A-BF15-E829-B3F339FA0B4A}"/>
              </a:ext>
            </a:extLst>
          </p:cNvPr>
          <p:cNvSpPr txBox="1"/>
          <p:nvPr userDrawn="1"/>
        </p:nvSpPr>
        <p:spPr>
          <a:xfrm>
            <a:off x="8194432"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pic>
        <p:nvPicPr>
          <p:cNvPr id="13" name="Afbeelding 12" descr="Afbeelding met Lettertype, schermopname, Rechthoek, tekst&#10;&#10;Door AI gegenereerde inhoud is mogelijk onjuist.">
            <a:extLst>
              <a:ext uri="{FF2B5EF4-FFF2-40B4-BE49-F238E27FC236}">
                <a16:creationId xmlns:a16="http://schemas.microsoft.com/office/drawing/2014/main" id="{01DCAB78-100F-4DA5-2535-4833949A8547}"/>
              </a:ext>
            </a:extLst>
          </p:cNvPr>
          <p:cNvPicPr>
            <a:picLocks noChangeAspect="1"/>
          </p:cNvPicPr>
          <p:nvPr userDrawn="1"/>
        </p:nvPicPr>
        <p:blipFill>
          <a:blip r:embed="rId3"/>
          <a:stretch>
            <a:fillRect/>
          </a:stretch>
        </p:blipFill>
        <p:spPr>
          <a:xfrm rot="380415">
            <a:off x="6749791" y="3586185"/>
            <a:ext cx="3103123" cy="1194156"/>
          </a:xfrm>
          <a:prstGeom prst="rect">
            <a:avLst/>
          </a:prstGeom>
        </p:spPr>
      </p:pic>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Afbeelding 11">
            <a:extLst>
              <a:ext uri="{FF2B5EF4-FFF2-40B4-BE49-F238E27FC236}">
                <a16:creationId xmlns:a16="http://schemas.microsoft.com/office/drawing/2014/main" id="{937D2841-4268-A4AD-7302-37B50A5BAD14}"/>
              </a:ext>
            </a:extLst>
          </p:cNvPr>
          <p:cNvPicPr>
            <a:picLocks noChangeAspect="1"/>
          </p:cNvPicPr>
          <p:nvPr userDrawn="1"/>
        </p:nvPicPr>
        <p:blipFill>
          <a:blip r:embed="rId4"/>
          <a:srcRect/>
          <a:stretch/>
        </p:blipFill>
        <p:spPr>
          <a:xfrm flipH="1">
            <a:off x="6832625" y="1515709"/>
            <a:ext cx="2743200" cy="2743200"/>
          </a:xfrm>
          <a:prstGeom prst="rect">
            <a:avLst/>
          </a:prstGeom>
        </p:spPr>
      </p:pic>
      <p:pic>
        <p:nvPicPr>
          <p:cNvPr id="2" name="Afbeelding 1">
            <a:extLst>
              <a:ext uri="{FF2B5EF4-FFF2-40B4-BE49-F238E27FC236}">
                <a16:creationId xmlns:a16="http://schemas.microsoft.com/office/drawing/2014/main" id="{E2518FB3-5129-8A00-93E6-E4D76310FE06}"/>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7739021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eldia">
    <p:bg>
      <p:bgPr>
        <a:solidFill>
          <a:schemeClr val="accent1"/>
        </a:solidFill>
        <a:effectLst/>
      </p:bgPr>
    </p:bg>
    <p:spTree>
      <p:nvGrpSpPr>
        <p:cNvPr id="1" name=""/>
        <p:cNvGrpSpPr/>
        <p:nvPr/>
      </p:nvGrpSpPr>
      <p:grpSpPr>
        <a:xfrm>
          <a:off x="0" y="0"/>
          <a:ext cx="0" cy="0"/>
          <a:chOff x="0" y="0"/>
          <a:chExt cx="0" cy="0"/>
        </a:xfrm>
      </p:grpSpPr>
      <p:pic>
        <p:nvPicPr>
          <p:cNvPr id="13" name="Afbeelding 12" descr="Afbeelding met schermopname&#10;&#10;Door AI gegenereerde inhoud is mogelijk onjuist.">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Afbeelding 6">
            <a:extLst>
              <a:ext uri="{FF2B5EF4-FFF2-40B4-BE49-F238E27FC236}">
                <a16:creationId xmlns:a16="http://schemas.microsoft.com/office/drawing/2014/main" id="{85F5B888-EE1B-A488-C3B2-F6B13F25575D}"/>
              </a:ext>
            </a:extLst>
          </p:cNvPr>
          <p:cNvPicPr>
            <a:picLocks noChangeAspect="1"/>
          </p:cNvPicPr>
          <p:nvPr userDrawn="1"/>
        </p:nvPicPr>
        <p:blipFill>
          <a:blip r:embed="rId4"/>
          <a:srcRect/>
          <a:stretch/>
        </p:blipFill>
        <p:spPr>
          <a:xfrm rot="308168" flipH="1">
            <a:off x="8556075" y="3118509"/>
            <a:ext cx="2940924" cy="3615108"/>
          </a:xfrm>
          <a:prstGeom prst="rect">
            <a:avLst/>
          </a:prstGeom>
        </p:spPr>
      </p:pic>
    </p:spTree>
    <p:extLst>
      <p:ext uri="{BB962C8B-B14F-4D97-AF65-F5344CB8AC3E}">
        <p14:creationId xmlns:p14="http://schemas.microsoft.com/office/powerpoint/2010/main" val="372479160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0_Titeldia">
    <p:spTree>
      <p:nvGrpSpPr>
        <p:cNvPr id="1" name=""/>
        <p:cNvGrpSpPr/>
        <p:nvPr/>
      </p:nvGrpSpPr>
      <p:grpSpPr>
        <a:xfrm>
          <a:off x="0" y="0"/>
          <a:ext cx="0" cy="0"/>
          <a:chOff x="0" y="0"/>
          <a:chExt cx="0" cy="0"/>
        </a:xfrm>
      </p:grpSpPr>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817058" cy="978729"/>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871609" y="2188919"/>
            <a:ext cx="5341903" cy="3438158"/>
          </a:xfrm>
        </p:spPr>
        <p:txBody>
          <a:bodyPr/>
          <a:lstStyle>
            <a:lvl1pPr>
              <a:defRPr>
                <a:solidFill>
                  <a:schemeClr val="accent2"/>
                </a:solidFill>
              </a:defRPr>
            </a:lvl1p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Afbeelding 16" descr="Afbeelding met vinger, hand, ontwerp&#10;&#10;Door AI gegenereerde inhoud is mogelijk onjuist.">
            <a:extLst>
              <a:ext uri="{FF2B5EF4-FFF2-40B4-BE49-F238E27FC236}">
                <a16:creationId xmlns:a16="http://schemas.microsoft.com/office/drawing/2014/main" id="{F7EA4BBD-A1C3-2CCC-D95E-6A5A4EF8A61D}"/>
              </a:ext>
            </a:extLst>
          </p:cNvPr>
          <p:cNvPicPr>
            <a:picLocks noChangeAspect="1"/>
          </p:cNvPicPr>
          <p:nvPr userDrawn="1"/>
        </p:nvPicPr>
        <p:blipFill>
          <a:blip r:embed="rId2"/>
          <a:stretch>
            <a:fillRect/>
          </a:stretch>
        </p:blipFill>
        <p:spPr>
          <a:xfrm flipH="1">
            <a:off x="7867325" y="1195755"/>
            <a:ext cx="2160000" cy="2160000"/>
          </a:xfrm>
          <a:prstGeom prst="rect">
            <a:avLst/>
          </a:prstGeom>
        </p:spPr>
      </p:pic>
      <p:pic>
        <p:nvPicPr>
          <p:cNvPr id="18" name="Afbeelding 17">
            <a:extLst>
              <a:ext uri="{FF2B5EF4-FFF2-40B4-BE49-F238E27FC236}">
                <a16:creationId xmlns:a16="http://schemas.microsoft.com/office/drawing/2014/main" id="{764FC873-90B8-9947-E304-06349F7E12F6}"/>
              </a:ext>
            </a:extLst>
          </p:cNvPr>
          <p:cNvPicPr>
            <a:picLocks noChangeAspect="1"/>
          </p:cNvPicPr>
          <p:nvPr userDrawn="1"/>
        </p:nvPicPr>
        <p:blipFill>
          <a:blip r:embed="rId3"/>
          <a:srcRect/>
          <a:stretch/>
        </p:blipFill>
        <p:spPr>
          <a:xfrm>
            <a:off x="7867325" y="3449515"/>
            <a:ext cx="2160000" cy="2160000"/>
          </a:xfrm>
          <a:prstGeom prst="rect">
            <a:avLst/>
          </a:prstGeom>
        </p:spPr>
      </p:pic>
      <p:pic>
        <p:nvPicPr>
          <p:cNvPr id="2" name="Afbeelding 1">
            <a:extLst>
              <a:ext uri="{FF2B5EF4-FFF2-40B4-BE49-F238E27FC236}">
                <a16:creationId xmlns:a16="http://schemas.microsoft.com/office/drawing/2014/main" id="{FE96BA24-9C8B-34CF-2769-2EB4B22B1F8E}"/>
              </a:ext>
            </a:extLst>
          </p:cNvPr>
          <p:cNvPicPr>
            <a:picLocks noChangeAspect="1"/>
          </p:cNvPicPr>
          <p:nvPr userDrawn="1"/>
        </p:nvPicPr>
        <p:blipFill>
          <a:blip r:embed="rId4"/>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19502720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1_Titeldia">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C94D39-AD7E-6246-85DC-612BCF633528}"/>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3514123" cy="1865126"/>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5033607" y="962284"/>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Afbeelding 2">
            <a:extLst>
              <a:ext uri="{FF2B5EF4-FFF2-40B4-BE49-F238E27FC236}">
                <a16:creationId xmlns:a16="http://schemas.microsoft.com/office/drawing/2014/main" id="{7821E450-BE78-4E08-5091-46F6C28B0082}"/>
              </a:ext>
            </a:extLst>
          </p:cNvPr>
          <p:cNvPicPr>
            <a:picLocks noChangeAspect="1"/>
          </p:cNvPicPr>
          <p:nvPr userDrawn="1"/>
        </p:nvPicPr>
        <p:blipFill>
          <a:blip r:embed="rId3"/>
          <a:srcRect/>
          <a:stretch/>
        </p:blipFill>
        <p:spPr>
          <a:xfrm>
            <a:off x="5363737" y="4971263"/>
            <a:ext cx="3566376" cy="1048499"/>
          </a:xfrm>
          <a:prstGeom prst="rect">
            <a:avLst/>
          </a:prstGeom>
        </p:spPr>
      </p:pic>
      <p:pic>
        <p:nvPicPr>
          <p:cNvPr id="5" name="Afbeelding 4" descr="Afbeelding met handschrift, Lettertype, ontwerp&#10;&#10;Door AI gegenereerde inhoud is mogelijk onjuist.">
            <a:extLst>
              <a:ext uri="{FF2B5EF4-FFF2-40B4-BE49-F238E27FC236}">
                <a16:creationId xmlns:a16="http://schemas.microsoft.com/office/drawing/2014/main" id="{C1657491-D800-E5F0-C69D-E85F8F1FABEE}"/>
              </a:ext>
            </a:extLst>
          </p:cNvPr>
          <p:cNvPicPr>
            <a:picLocks noChangeAspect="1"/>
          </p:cNvPicPr>
          <p:nvPr userDrawn="1"/>
        </p:nvPicPr>
        <p:blipFill>
          <a:blip r:embed="rId4"/>
          <a:stretch>
            <a:fillRect/>
          </a:stretch>
        </p:blipFill>
        <p:spPr>
          <a:xfrm>
            <a:off x="2182134" y="4968265"/>
            <a:ext cx="2847066" cy="1092658"/>
          </a:xfrm>
          <a:prstGeom prst="rect">
            <a:avLst/>
          </a:prstGeom>
        </p:spPr>
      </p:pic>
      <p:pic>
        <p:nvPicPr>
          <p:cNvPr id="2" name="Afbeelding 1">
            <a:extLst>
              <a:ext uri="{FF2B5EF4-FFF2-40B4-BE49-F238E27FC236}">
                <a16:creationId xmlns:a16="http://schemas.microsoft.com/office/drawing/2014/main" id="{C356D8BE-795B-0905-8CB9-E966C6735029}"/>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9634943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6_Titeldia">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0322653-DEE5-626E-10AC-1FDCAFF04C69}"/>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22" name="Tekstvak 21">
            <a:extLst>
              <a:ext uri="{FF2B5EF4-FFF2-40B4-BE49-F238E27FC236}">
                <a16:creationId xmlns:a16="http://schemas.microsoft.com/office/drawing/2014/main" id="{468E0F1E-EF33-48B2-3306-07D97CD3D93D}"/>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Afbeelding 8">
            <a:extLst>
              <a:ext uri="{FF2B5EF4-FFF2-40B4-BE49-F238E27FC236}">
                <a16:creationId xmlns:a16="http://schemas.microsoft.com/office/drawing/2014/main" id="{3B7BDA1B-4854-9047-C572-B9DBF62C73B3}"/>
              </a:ext>
            </a:extLst>
          </p:cNvPr>
          <p:cNvPicPr>
            <a:picLocks noChangeAspect="1"/>
          </p:cNvPicPr>
          <p:nvPr userDrawn="1"/>
        </p:nvPicPr>
        <p:blipFill>
          <a:blip r:embed="rId3"/>
          <a:srcRect/>
          <a:stretch/>
        </p:blipFill>
        <p:spPr>
          <a:xfrm rot="21422468">
            <a:off x="7017514" y="3907555"/>
            <a:ext cx="2920172" cy="1120714"/>
          </a:xfrm>
          <a:prstGeom prst="rect">
            <a:avLst/>
          </a:prstGeom>
        </p:spPr>
      </p:pic>
      <p:pic>
        <p:nvPicPr>
          <p:cNvPr id="12" name="Afbeelding 11" descr="Afbeelding met vinger, hand, ontwerp&#10;&#10;Door AI gegenereerde inhoud is mogelijk onjuist.">
            <a:extLst>
              <a:ext uri="{FF2B5EF4-FFF2-40B4-BE49-F238E27FC236}">
                <a16:creationId xmlns:a16="http://schemas.microsoft.com/office/drawing/2014/main" id="{937D2841-4268-A4AD-7302-37B50A5BAD14}"/>
              </a:ext>
            </a:extLst>
          </p:cNvPr>
          <p:cNvPicPr>
            <a:picLocks noChangeAspect="1"/>
          </p:cNvPicPr>
          <p:nvPr userDrawn="1"/>
        </p:nvPicPr>
        <p:blipFill>
          <a:blip r:embed="rId4"/>
          <a:stretch>
            <a:fillRect/>
          </a:stretch>
        </p:blipFill>
        <p:spPr>
          <a:xfrm flipH="1">
            <a:off x="7525239" y="1582616"/>
            <a:ext cx="2743200" cy="2743200"/>
          </a:xfrm>
          <a:prstGeom prst="rect">
            <a:avLst/>
          </a:prstGeom>
        </p:spPr>
      </p:pic>
      <p:pic>
        <p:nvPicPr>
          <p:cNvPr id="2" name="Afbeelding 1">
            <a:extLst>
              <a:ext uri="{FF2B5EF4-FFF2-40B4-BE49-F238E27FC236}">
                <a16:creationId xmlns:a16="http://schemas.microsoft.com/office/drawing/2014/main" id="{AA61B18F-CF9F-766C-06C7-D208CE9DC4B4}"/>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25340367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2_Titeldia">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C5A0AF7-2608-747D-DE6E-C6E187E451D1}"/>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30" name="Tekstvak 29">
            <a:extLst>
              <a:ext uri="{FF2B5EF4-FFF2-40B4-BE49-F238E27FC236}">
                <a16:creationId xmlns:a16="http://schemas.microsoft.com/office/drawing/2014/main" id="{9A92C6F5-0537-7221-EEBE-BEAED946660E}"/>
              </a:ext>
            </a:extLst>
          </p:cNvPr>
          <p:cNvSpPr txBox="1"/>
          <p:nvPr userDrawn="1"/>
        </p:nvSpPr>
        <p:spPr>
          <a:xfrm>
            <a:off x="8845063"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kstvak 30">
            <a:extLst>
              <a:ext uri="{FF2B5EF4-FFF2-40B4-BE49-F238E27FC236}">
                <a16:creationId xmlns:a16="http://schemas.microsoft.com/office/drawing/2014/main" id="{FA1C0AB4-B82A-BF15-E829-B3F339FA0B4A}"/>
              </a:ext>
            </a:extLst>
          </p:cNvPr>
          <p:cNvSpPr txBox="1"/>
          <p:nvPr userDrawn="1"/>
        </p:nvSpPr>
        <p:spPr>
          <a:xfrm>
            <a:off x="8194432"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pic>
        <p:nvPicPr>
          <p:cNvPr id="13" name="Afbeelding 12" descr="Afbeelding met Lettertype, schermopname, Rechthoek, tekst&#10;&#10;Door AI gegenereerde inhoud is mogelijk onjuist.">
            <a:extLst>
              <a:ext uri="{FF2B5EF4-FFF2-40B4-BE49-F238E27FC236}">
                <a16:creationId xmlns:a16="http://schemas.microsoft.com/office/drawing/2014/main" id="{01DCAB78-100F-4DA5-2535-4833949A8547}"/>
              </a:ext>
            </a:extLst>
          </p:cNvPr>
          <p:cNvPicPr>
            <a:picLocks noChangeAspect="1"/>
          </p:cNvPicPr>
          <p:nvPr userDrawn="1"/>
        </p:nvPicPr>
        <p:blipFill>
          <a:blip r:embed="rId3"/>
          <a:stretch>
            <a:fillRect/>
          </a:stretch>
        </p:blipFill>
        <p:spPr>
          <a:xfrm rot="380415">
            <a:off x="7308591" y="3907919"/>
            <a:ext cx="3103123" cy="1194156"/>
          </a:xfrm>
          <a:prstGeom prst="rect">
            <a:avLst/>
          </a:prstGeom>
        </p:spPr>
      </p:pic>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Afbeelding 11">
            <a:extLst>
              <a:ext uri="{FF2B5EF4-FFF2-40B4-BE49-F238E27FC236}">
                <a16:creationId xmlns:a16="http://schemas.microsoft.com/office/drawing/2014/main" id="{937D2841-4268-A4AD-7302-37B50A5BAD14}"/>
              </a:ext>
            </a:extLst>
          </p:cNvPr>
          <p:cNvPicPr>
            <a:picLocks noChangeAspect="1"/>
          </p:cNvPicPr>
          <p:nvPr userDrawn="1"/>
        </p:nvPicPr>
        <p:blipFill>
          <a:blip r:embed="rId4"/>
          <a:srcRect/>
          <a:stretch/>
        </p:blipFill>
        <p:spPr>
          <a:xfrm flipH="1">
            <a:off x="7391425" y="1837443"/>
            <a:ext cx="2743200" cy="2743200"/>
          </a:xfrm>
          <a:prstGeom prst="rect">
            <a:avLst/>
          </a:prstGeom>
        </p:spPr>
      </p:pic>
      <p:pic>
        <p:nvPicPr>
          <p:cNvPr id="2" name="Afbeelding 1">
            <a:extLst>
              <a:ext uri="{FF2B5EF4-FFF2-40B4-BE49-F238E27FC236}">
                <a16:creationId xmlns:a16="http://schemas.microsoft.com/office/drawing/2014/main" id="{E2518FB3-5129-8A00-93E6-E4D76310FE06}"/>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19606315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46_Titeldia">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0322653-DEE5-626E-10AC-1FDCAFF04C69}"/>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22" name="Tekstvak 21">
            <a:extLst>
              <a:ext uri="{FF2B5EF4-FFF2-40B4-BE49-F238E27FC236}">
                <a16:creationId xmlns:a16="http://schemas.microsoft.com/office/drawing/2014/main" id="{468E0F1E-EF33-48B2-3306-07D97CD3D93D}"/>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255837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8_Titeldia">
    <p:spTree>
      <p:nvGrpSpPr>
        <p:cNvPr id="1" name=""/>
        <p:cNvGrpSpPr/>
        <p:nvPr/>
      </p:nvGrpSpPr>
      <p:grpSpPr>
        <a:xfrm>
          <a:off x="0" y="0"/>
          <a:ext cx="0" cy="0"/>
          <a:chOff x="0" y="0"/>
          <a:chExt cx="0" cy="0"/>
        </a:xfrm>
      </p:grpSpPr>
      <p:sp>
        <p:nvSpPr>
          <p:cNvPr id="4" name="Afgeronde rechthoek 24">
            <a:extLst>
              <a:ext uri="{FF2B5EF4-FFF2-40B4-BE49-F238E27FC236}">
                <a16:creationId xmlns:a16="http://schemas.microsoft.com/office/drawing/2014/main" id="{497B6B30-D93C-29DB-220C-05153A988F17}"/>
              </a:ext>
            </a:extLst>
          </p:cNvPr>
          <p:cNvSpPr/>
          <p:nvPr userDrawn="1"/>
        </p:nvSpPr>
        <p:spPr>
          <a:xfrm>
            <a:off x="360000" y="359999"/>
            <a:ext cx="11472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902927" y="673463"/>
            <a:ext cx="5575590" cy="867930"/>
          </a:xfrm>
        </p:spPr>
        <p:txBody>
          <a:bodyPr wrap="square" anchor="t">
            <a:spAutoFit/>
          </a:bodyPr>
          <a:lstStyle>
            <a:lvl1pPr algn="l">
              <a:defRPr sz="2800">
                <a:solidFill>
                  <a:schemeClr val="bg1"/>
                </a:solidFill>
              </a:defRPr>
            </a:lvl1pPr>
          </a:lstStyle>
          <a:p>
            <a:r>
              <a:rPr lang="nl-NL"/>
              <a:t>Pagina voor horizontale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1260000" y="2160000"/>
            <a:ext cx="8151629" cy="3917415"/>
          </a:xfrm>
        </p:spPr>
        <p:txBody>
          <a:bodyPr/>
          <a:lstStyle/>
          <a:p>
            <a:endParaRPr lang="nl-NL"/>
          </a:p>
        </p:txBody>
      </p:sp>
      <p:pic>
        <p:nvPicPr>
          <p:cNvPr id="15" name="Afbeelding 14" descr="Afbeelding met kunst, schermopname, Rechthoek, ontwerp&#10;&#10;Door AI gegenereerde inhoud is mogelijk onjuist.">
            <a:extLst>
              <a:ext uri="{FF2B5EF4-FFF2-40B4-BE49-F238E27FC236}">
                <a16:creationId xmlns:a16="http://schemas.microsoft.com/office/drawing/2014/main" id="{6EF9A5A8-78DB-C61B-3EE5-F20570F35993}"/>
              </a:ext>
            </a:extLst>
          </p:cNvPr>
          <p:cNvPicPr>
            <a:picLocks noChangeAspect="1"/>
          </p:cNvPicPr>
          <p:nvPr userDrawn="1"/>
        </p:nvPicPr>
        <p:blipFill>
          <a:blip r:embed="rId3"/>
          <a:stretch>
            <a:fillRect/>
          </a:stretch>
        </p:blipFill>
        <p:spPr>
          <a:xfrm rot="21480000">
            <a:off x="18362" y="659106"/>
            <a:ext cx="3699353" cy="972793"/>
          </a:xfrm>
          <a:prstGeom prst="rect">
            <a:avLst/>
          </a:prstGeom>
        </p:spPr>
      </p:pic>
      <p:sp>
        <p:nvSpPr>
          <p:cNvPr id="16" name="Titel 19">
            <a:extLst>
              <a:ext uri="{FF2B5EF4-FFF2-40B4-BE49-F238E27FC236}">
                <a16:creationId xmlns:a16="http://schemas.microsoft.com/office/drawing/2014/main" id="{1FEFEA86-3266-4F49-13E7-6E80825E8AB0}"/>
              </a:ext>
            </a:extLst>
          </p:cNvPr>
          <p:cNvSpPr txBox="1">
            <a:spLocks/>
          </p:cNvSpPr>
          <p:nvPr userDrawn="1"/>
        </p:nvSpPr>
        <p:spPr>
          <a:xfrm rot="-120000">
            <a:off x="648405" y="897318"/>
            <a:ext cx="2821280" cy="4681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sz="3200"/>
              <a:t>Aan de slag!</a:t>
            </a:r>
          </a:p>
        </p:txBody>
      </p:sp>
    </p:spTree>
    <p:extLst>
      <p:ext uri="{BB962C8B-B14F-4D97-AF65-F5344CB8AC3E}">
        <p14:creationId xmlns:p14="http://schemas.microsoft.com/office/powerpoint/2010/main" val="2446177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0_Titeldia">
    <p:spTree>
      <p:nvGrpSpPr>
        <p:cNvPr id="1" name=""/>
        <p:cNvGrpSpPr/>
        <p:nvPr/>
      </p:nvGrpSpPr>
      <p:grpSpPr>
        <a:xfrm>
          <a:off x="0" y="0"/>
          <a:ext cx="0" cy="0"/>
          <a:chOff x="0" y="0"/>
          <a:chExt cx="0" cy="0"/>
        </a:xfrm>
      </p:grpSpPr>
      <p:sp>
        <p:nvSpPr>
          <p:cNvPr id="6" name="Afgeronde rechthoek 5">
            <a:extLst>
              <a:ext uri="{FF2B5EF4-FFF2-40B4-BE49-F238E27FC236}">
                <a16:creationId xmlns:a16="http://schemas.microsoft.com/office/drawing/2014/main" id="{656CB4EC-6675-A199-4582-EDA802C2660A}"/>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02887" y="1799736"/>
            <a:ext cx="2475572" cy="2031325"/>
          </a:xfrm>
        </p:spPr>
        <p:txBody>
          <a:bodyPr wrap="square" anchor="t">
            <a:spAutoFit/>
          </a:bodyPr>
          <a:lstStyle>
            <a:lvl1pPr algn="l">
              <a:defRPr sz="2800">
                <a:solidFill>
                  <a:schemeClr val="bg1"/>
                </a:solidFill>
              </a:defRPr>
            </a:lvl1pPr>
          </a:lstStyle>
          <a:p>
            <a:r>
              <a:rPr lang="nl-NL"/>
              <a:t>Pagina voor vierkante of staande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3902926" y="669074"/>
            <a:ext cx="6099717" cy="5408342"/>
          </a:xfrm>
        </p:spPr>
        <p:txBody>
          <a:bodyPr/>
          <a:lstStyle/>
          <a:p>
            <a:endParaRPr lang="nl-NL"/>
          </a:p>
        </p:txBody>
      </p:sp>
      <p:pic>
        <p:nvPicPr>
          <p:cNvPr id="11" name="Afbeelding 10" descr="Afbeelding met kunst, schermopname, Rechthoek, ontwerp&#10;&#10;Door AI gegenereerde inhoud is mogelijk onjuist.">
            <a:extLst>
              <a:ext uri="{FF2B5EF4-FFF2-40B4-BE49-F238E27FC236}">
                <a16:creationId xmlns:a16="http://schemas.microsoft.com/office/drawing/2014/main" id="{F21DD49D-F283-3C2C-2B2E-BA31916DE449}"/>
              </a:ext>
            </a:extLst>
          </p:cNvPr>
          <p:cNvPicPr>
            <a:picLocks noChangeAspect="1"/>
          </p:cNvPicPr>
          <p:nvPr userDrawn="1"/>
        </p:nvPicPr>
        <p:blipFill>
          <a:blip r:embed="rId3"/>
          <a:stretch>
            <a:fillRect/>
          </a:stretch>
        </p:blipFill>
        <p:spPr>
          <a:xfrm rot="21480000">
            <a:off x="18362" y="659106"/>
            <a:ext cx="3699353" cy="972793"/>
          </a:xfrm>
          <a:prstGeom prst="rect">
            <a:avLst/>
          </a:prstGeom>
        </p:spPr>
      </p:pic>
      <p:sp>
        <p:nvSpPr>
          <p:cNvPr id="14" name="Titel 19">
            <a:extLst>
              <a:ext uri="{FF2B5EF4-FFF2-40B4-BE49-F238E27FC236}">
                <a16:creationId xmlns:a16="http://schemas.microsoft.com/office/drawing/2014/main" id="{12DC8EF7-1EED-5F33-E456-9F3F1FC39DA7}"/>
              </a:ext>
            </a:extLst>
          </p:cNvPr>
          <p:cNvSpPr txBox="1">
            <a:spLocks/>
          </p:cNvSpPr>
          <p:nvPr userDrawn="1"/>
        </p:nvSpPr>
        <p:spPr>
          <a:xfrm rot="-120000">
            <a:off x="648405" y="897318"/>
            <a:ext cx="2821280" cy="4681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sz="3200"/>
              <a:t>Aan de slag!</a:t>
            </a:r>
          </a:p>
        </p:txBody>
      </p:sp>
      <p:sp>
        <p:nvSpPr>
          <p:cNvPr id="4" name="Tekstvak 3">
            <a:extLst>
              <a:ext uri="{FF2B5EF4-FFF2-40B4-BE49-F238E27FC236}">
                <a16:creationId xmlns:a16="http://schemas.microsoft.com/office/drawing/2014/main" id="{CB2FF49D-9191-C302-0632-5DC9A5C7EA26}"/>
              </a:ext>
            </a:extLst>
          </p:cNvPr>
          <p:cNvSpPr txBox="1"/>
          <p:nvPr userDrawn="1"/>
        </p:nvSpPr>
        <p:spPr>
          <a:xfrm>
            <a:off x="7672552" y="-536028"/>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34304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39_Titeldia">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6" name="Afgeronde rechthoek 5">
            <a:extLst>
              <a:ext uri="{FF2B5EF4-FFF2-40B4-BE49-F238E27FC236}">
                <a16:creationId xmlns:a16="http://schemas.microsoft.com/office/drawing/2014/main" id="{656CB4EC-6675-A199-4582-EDA802C2660A}"/>
              </a:ext>
            </a:extLst>
          </p:cNvPr>
          <p:cNvSpPr/>
          <p:nvPr userDrawn="1"/>
        </p:nvSpPr>
        <p:spPr>
          <a:xfrm>
            <a:off x="359999" y="359999"/>
            <a:ext cx="11388656"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02887" y="1799736"/>
            <a:ext cx="2475572" cy="2031325"/>
          </a:xfrm>
        </p:spPr>
        <p:txBody>
          <a:bodyPr wrap="square" anchor="t">
            <a:spAutoFit/>
          </a:bodyPr>
          <a:lstStyle>
            <a:lvl1pPr algn="l">
              <a:defRPr sz="2800">
                <a:solidFill>
                  <a:schemeClr val="bg1"/>
                </a:solidFill>
              </a:defRPr>
            </a:lvl1pPr>
          </a:lstStyle>
          <a:p>
            <a:r>
              <a:rPr lang="nl-NL"/>
              <a:t>Pagina voor vierkante of staande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3902926" y="669074"/>
            <a:ext cx="6099717" cy="5408342"/>
          </a:xfrm>
        </p:spPr>
        <p:txBody>
          <a:bodyPr/>
          <a:lstStyle/>
          <a:p>
            <a:endParaRPr lang="nl-NL"/>
          </a:p>
        </p:txBody>
      </p:sp>
      <p:sp>
        <p:nvSpPr>
          <p:cNvPr id="4" name="Tekstvak 3">
            <a:extLst>
              <a:ext uri="{FF2B5EF4-FFF2-40B4-BE49-F238E27FC236}">
                <a16:creationId xmlns:a16="http://schemas.microsoft.com/office/drawing/2014/main" id="{CB2FF49D-9191-C302-0632-5DC9A5C7EA26}"/>
              </a:ext>
            </a:extLst>
          </p:cNvPr>
          <p:cNvSpPr txBox="1"/>
          <p:nvPr userDrawn="1"/>
        </p:nvSpPr>
        <p:spPr>
          <a:xfrm>
            <a:off x="7672552" y="-536028"/>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923678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42_Titeldia">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6" name="Afgeronde rechthoek 5">
            <a:extLst>
              <a:ext uri="{FF2B5EF4-FFF2-40B4-BE49-F238E27FC236}">
                <a16:creationId xmlns:a16="http://schemas.microsoft.com/office/drawing/2014/main" id="{656CB4EC-6675-A199-4582-EDA802C2660A}"/>
              </a:ext>
            </a:extLst>
          </p:cNvPr>
          <p:cNvSpPr/>
          <p:nvPr userDrawn="1"/>
        </p:nvSpPr>
        <p:spPr>
          <a:xfrm>
            <a:off x="359999" y="359999"/>
            <a:ext cx="11388656"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02887" y="1799736"/>
            <a:ext cx="2475572" cy="2031325"/>
          </a:xfrm>
        </p:spPr>
        <p:txBody>
          <a:bodyPr wrap="square" anchor="t">
            <a:spAutoFit/>
          </a:bodyPr>
          <a:lstStyle>
            <a:lvl1pPr algn="l">
              <a:defRPr sz="2800">
                <a:solidFill>
                  <a:schemeClr val="bg1"/>
                </a:solidFill>
              </a:defRPr>
            </a:lvl1pPr>
          </a:lstStyle>
          <a:p>
            <a:r>
              <a:rPr lang="nl-NL"/>
              <a:t>Pagina voor vierkante of staande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3902926" y="669074"/>
            <a:ext cx="6099717" cy="5408342"/>
          </a:xfrm>
        </p:spPr>
        <p:txBody>
          <a:bodyPr/>
          <a:lstStyle/>
          <a:p>
            <a:endParaRPr lang="nl-NL"/>
          </a:p>
        </p:txBody>
      </p:sp>
      <p:sp>
        <p:nvSpPr>
          <p:cNvPr id="4" name="Tekstvak 3">
            <a:extLst>
              <a:ext uri="{FF2B5EF4-FFF2-40B4-BE49-F238E27FC236}">
                <a16:creationId xmlns:a16="http://schemas.microsoft.com/office/drawing/2014/main" id="{CB2FF49D-9191-C302-0632-5DC9A5C7EA26}"/>
              </a:ext>
            </a:extLst>
          </p:cNvPr>
          <p:cNvSpPr txBox="1"/>
          <p:nvPr userDrawn="1"/>
        </p:nvSpPr>
        <p:spPr>
          <a:xfrm>
            <a:off x="7672552" y="-536028"/>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115270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6_Sectiekop">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Afgeronde rechthoek 8">
            <a:extLst>
              <a:ext uri="{FF2B5EF4-FFF2-40B4-BE49-F238E27FC236}">
                <a16:creationId xmlns:a16="http://schemas.microsoft.com/office/drawing/2014/main" id="{06B730B4-3652-A707-3F44-655FD8B96885}"/>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tel 19">
            <a:extLst>
              <a:ext uri="{FF2B5EF4-FFF2-40B4-BE49-F238E27FC236}">
                <a16:creationId xmlns:a16="http://schemas.microsoft.com/office/drawing/2014/main" id="{E2B7BADE-4109-0999-FA14-784F5D9418A3}"/>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30953617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8_Titeldia">
    <p:bg>
      <p:bgPr>
        <a:solidFill>
          <a:schemeClr val="accent1"/>
        </a:solidFill>
        <a:effectLst/>
      </p:bgPr>
    </p:bg>
    <p:spTree>
      <p:nvGrpSpPr>
        <p:cNvPr id="1" name=""/>
        <p:cNvGrpSpPr/>
        <p:nvPr/>
      </p:nvGrpSpPr>
      <p:grpSpPr>
        <a:xfrm>
          <a:off x="0" y="0"/>
          <a:ext cx="0" cy="0"/>
          <a:chOff x="0" y="0"/>
          <a:chExt cx="0" cy="0"/>
        </a:xfrm>
      </p:grpSpPr>
      <p:pic>
        <p:nvPicPr>
          <p:cNvPr id="13" name="Afbeelding 12" descr="Afbeelding met schermopname&#10;&#10;Door AI gegenereerde inhoud is mogelijk onjuist.">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t="30601"/>
          <a:stretch>
            <a:fillRect/>
          </a:stretch>
        </p:blipFill>
        <p:spPr>
          <a:xfrm>
            <a:off x="0" y="0"/>
            <a:ext cx="12191999" cy="6858000"/>
          </a:xfrm>
          <a:prstGeom prst="rect">
            <a:avLst/>
          </a:prstGeom>
        </p:spPr>
      </p:pic>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5271941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pic>
        <p:nvPicPr>
          <p:cNvPr id="5" name="Afbeelding 4" descr="Afbeelding met schermopname&#10;&#10;Door AI gegenereerde inhoud is mogelijk onjuist.">
            <a:extLst>
              <a:ext uri="{FF2B5EF4-FFF2-40B4-BE49-F238E27FC236}">
                <a16:creationId xmlns:a16="http://schemas.microsoft.com/office/drawing/2014/main" id="{FA04B119-09D7-232E-6C0E-120811A14AEC}"/>
              </a:ext>
            </a:extLst>
          </p:cNvPr>
          <p:cNvPicPr>
            <a:picLocks noChangeAspect="1"/>
          </p:cNvPicPr>
          <p:nvPr userDrawn="1"/>
        </p:nvPicPr>
        <p:blipFill>
          <a:blip r:embed="rId2">
            <a:alphaModFix amt="75000"/>
          </a:blip>
          <a:srcRect l="2" t="37199" r="9682" b="160"/>
          <a:stretch>
            <a:fillRect/>
          </a:stretch>
        </p:blipFill>
        <p:spPr>
          <a:xfrm>
            <a:off x="0" y="0"/>
            <a:ext cx="12167999" cy="6840000"/>
          </a:xfrm>
          <a:prstGeom prst="rect">
            <a:avLst/>
          </a:prstGeom>
        </p:spPr>
      </p:pic>
      <p:sp>
        <p:nvSpPr>
          <p:cNvPr id="9" name="Afgeronde rechthoek 8">
            <a:extLst>
              <a:ext uri="{FF2B5EF4-FFF2-40B4-BE49-F238E27FC236}">
                <a16:creationId xmlns:a16="http://schemas.microsoft.com/office/drawing/2014/main" id="{BAF88DCE-81B8-496C-781E-BDD8A79A9953}"/>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
        <p:nvSpPr>
          <p:cNvPr id="2" name="Tekstvak 1">
            <a:extLst>
              <a:ext uri="{FF2B5EF4-FFF2-40B4-BE49-F238E27FC236}">
                <a16:creationId xmlns:a16="http://schemas.microsoft.com/office/drawing/2014/main" id="{D0415892-1B7E-B539-7BC7-350C052D75BC}"/>
              </a:ext>
            </a:extLst>
          </p:cNvPr>
          <p:cNvSpPr txBox="1"/>
          <p:nvPr userDrawn="1"/>
        </p:nvSpPr>
        <p:spPr>
          <a:xfrm>
            <a:off x="6937248" y="763219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881204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_Sectiekop">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B6F0475-2FE4-29B9-619F-CE016B823ABC}"/>
              </a:ext>
            </a:extLst>
          </p:cNvPr>
          <p:cNvPicPr>
            <a:picLocks noChangeAspect="1"/>
          </p:cNvPicPr>
          <p:nvPr userDrawn="1"/>
        </p:nvPicPr>
        <p:blipFill>
          <a:blip r:embed="rId2">
            <a:alphaModFix amt="75000"/>
          </a:blip>
          <a:srcRect l="8949" t="10240" r="785" b="233"/>
          <a:stretch>
            <a:fillRect/>
          </a:stretch>
        </p:blipFill>
        <p:spPr>
          <a:xfrm flipH="1">
            <a:off x="3" y="0"/>
            <a:ext cx="12167999" cy="6840000"/>
          </a:xfrm>
          <a:prstGeom prst="rect">
            <a:avLst/>
          </a:prstGeom>
        </p:spPr>
      </p:pic>
      <p:sp>
        <p:nvSpPr>
          <p:cNvPr id="5" name="Afgeronde rechthoek 8">
            <a:extLst>
              <a:ext uri="{FF2B5EF4-FFF2-40B4-BE49-F238E27FC236}">
                <a16:creationId xmlns:a16="http://schemas.microsoft.com/office/drawing/2014/main" id="{8665C0E6-61F3-0C3B-6AE1-373F7E79028F}"/>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8550124"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16296475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4_Sectiekop">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A04B119-09D7-232E-6C0E-120811A14AEC}"/>
              </a:ext>
            </a:extLst>
          </p:cNvPr>
          <p:cNvPicPr>
            <a:picLocks noChangeAspect="1"/>
          </p:cNvPicPr>
          <p:nvPr userDrawn="1"/>
        </p:nvPicPr>
        <p:blipFill>
          <a:blip r:embed="rId2">
            <a:alphaModFix amt="75000"/>
          </a:blip>
          <a:srcRect l="8949" t="10240" r="785" b="233"/>
          <a:stretch>
            <a:fillRect/>
          </a:stretch>
        </p:blipFill>
        <p:spPr>
          <a:xfrm flipH="1">
            <a:off x="3" y="0"/>
            <a:ext cx="12167999" cy="6840000"/>
          </a:xfrm>
          <a:prstGeom prst="rect">
            <a:avLst/>
          </a:prstGeom>
        </p:spPr>
      </p:pic>
      <p:sp>
        <p:nvSpPr>
          <p:cNvPr id="2" name="Afgeronde rechthoek 8">
            <a:extLst>
              <a:ext uri="{FF2B5EF4-FFF2-40B4-BE49-F238E27FC236}">
                <a16:creationId xmlns:a16="http://schemas.microsoft.com/office/drawing/2014/main" id="{BEC88D75-EC4D-02C6-2AB3-2D55D48BF5E2}"/>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8550124"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26165565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9_Sectiekop">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58E2D09-5295-A330-C896-5F4ED73C41AE}"/>
              </a:ext>
            </a:extLst>
          </p:cNvPr>
          <p:cNvPicPr>
            <a:picLocks noChangeAspect="1"/>
          </p:cNvPicPr>
          <p:nvPr userDrawn="1"/>
        </p:nvPicPr>
        <p:blipFill>
          <a:blip r:embed="rId2">
            <a:alphaModFix amt="30000"/>
          </a:blip>
          <a:srcRect l="55425" t="29619" r="-17771" b="-177"/>
          <a:stretch>
            <a:fillRect/>
          </a:stretch>
        </p:blipFill>
        <p:spPr>
          <a:xfrm>
            <a:off x="0" y="0"/>
            <a:ext cx="10800000" cy="6876000"/>
          </a:xfrm>
          <a:prstGeom prst="rect">
            <a:avLst/>
          </a:prstGeom>
        </p:spPr>
      </p:pic>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4935732" cy="867930"/>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30471694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0_Sectiekop">
    <p:spTree>
      <p:nvGrpSpPr>
        <p:cNvPr id="1" name=""/>
        <p:cNvGrpSpPr/>
        <p:nvPr/>
      </p:nvGrpSpPr>
      <p:grpSpPr>
        <a:xfrm>
          <a:off x="0" y="0"/>
          <a:ext cx="0" cy="0"/>
          <a:chOff x="0" y="0"/>
          <a:chExt cx="0" cy="0"/>
        </a:xfrm>
      </p:grpSpPr>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4935732" cy="867930"/>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14301422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Sectiekop">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273CF196-D9B9-02FB-BE96-EDB12A1A7B87}"/>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r="45888" b="3979"/>
          <a:stretch>
            <a:fillRect/>
          </a:stretch>
        </p:blipFill>
        <p:spPr>
          <a:xfrm rot="5400000">
            <a:off x="2131251" y="-2520000"/>
            <a:ext cx="8316000" cy="10440000"/>
          </a:xfrm>
          <a:prstGeom prst="rect">
            <a:avLst/>
          </a:prstGeom>
        </p:spPr>
      </p:pic>
      <p:sp>
        <p:nvSpPr>
          <p:cNvPr id="8" name="Tijdelijke aanduiding voor onlineafbeelding 7">
            <a:extLst>
              <a:ext uri="{FF2B5EF4-FFF2-40B4-BE49-F238E27FC236}">
                <a16:creationId xmlns:a16="http://schemas.microsoft.com/office/drawing/2014/main" id="{BFABC48E-5838-F8F6-B7C8-09EF584DDA61}"/>
              </a:ext>
            </a:extLst>
          </p:cNvPr>
          <p:cNvSpPr>
            <a:spLocks noGrp="1"/>
          </p:cNvSpPr>
          <p:nvPr>
            <p:ph type="clipArt" sz="quarter" idx="20"/>
          </p:nvPr>
        </p:nvSpPr>
        <p:spPr>
          <a:xfrm>
            <a:off x="3367169" y="1750402"/>
            <a:ext cx="5670550" cy="3235325"/>
          </a:xfrm>
          <a:ln w="19050">
            <a:noFill/>
          </a:ln>
        </p:spPr>
        <p:txBody>
          <a:bodyPr/>
          <a:lstStyle/>
          <a:p>
            <a:endParaRPr lang="nl-NL"/>
          </a:p>
        </p:txBody>
      </p:sp>
    </p:spTree>
    <p:extLst>
      <p:ext uri="{BB962C8B-B14F-4D97-AF65-F5344CB8AC3E}">
        <p14:creationId xmlns:p14="http://schemas.microsoft.com/office/powerpoint/2010/main" val="23927806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2_Sectiekop">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273CF196-D9B9-02FB-BE96-EDB12A1A7B87}"/>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Tree>
    <p:extLst>
      <p:ext uri="{BB962C8B-B14F-4D97-AF65-F5344CB8AC3E}">
        <p14:creationId xmlns:p14="http://schemas.microsoft.com/office/powerpoint/2010/main" val="356590461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5_Sectiekop">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273CF196-D9B9-02FB-BE96-EDB12A1A7B87}"/>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15" name="Afbeelding 14">
            <a:extLst>
              <a:ext uri="{FF2B5EF4-FFF2-40B4-BE49-F238E27FC236}">
                <a16:creationId xmlns:a16="http://schemas.microsoft.com/office/drawing/2014/main" id="{B2D57851-CA4C-03EA-5C4E-736AA577A775}"/>
              </a:ext>
            </a:extLst>
          </p:cNvPr>
          <p:cNvPicPr>
            <a:picLocks noChangeAspect="1"/>
          </p:cNvPicPr>
          <p:nvPr userDrawn="1"/>
        </p:nvPicPr>
        <p:blipFill>
          <a:blip r:embed="rId3"/>
          <a:srcRect/>
          <a:stretch/>
        </p:blipFill>
        <p:spPr>
          <a:xfrm>
            <a:off x="2064818" y="397593"/>
            <a:ext cx="8128467" cy="5935474"/>
          </a:xfrm>
          <a:prstGeom prst="rect">
            <a:avLst/>
          </a:prstGeom>
        </p:spPr>
      </p:pic>
      <p:sp>
        <p:nvSpPr>
          <p:cNvPr id="8" name="Tijdelijke aanduiding voor onlineafbeelding 7">
            <a:extLst>
              <a:ext uri="{FF2B5EF4-FFF2-40B4-BE49-F238E27FC236}">
                <a16:creationId xmlns:a16="http://schemas.microsoft.com/office/drawing/2014/main" id="{BFABC48E-5838-F8F6-B7C8-09EF584DDA61}"/>
              </a:ext>
            </a:extLst>
          </p:cNvPr>
          <p:cNvSpPr>
            <a:spLocks noGrp="1"/>
          </p:cNvSpPr>
          <p:nvPr>
            <p:ph type="clipArt" sz="quarter" idx="20"/>
          </p:nvPr>
        </p:nvSpPr>
        <p:spPr>
          <a:xfrm>
            <a:off x="3260725" y="1747668"/>
            <a:ext cx="5670550" cy="3235325"/>
          </a:xfrm>
          <a:ln w="19050">
            <a:noFill/>
          </a:ln>
        </p:spPr>
        <p:txBody>
          <a:bodyPr/>
          <a:lstStyle/>
          <a:p>
            <a:endParaRPr lang="nl-NL"/>
          </a:p>
        </p:txBody>
      </p:sp>
      <p:sp>
        <p:nvSpPr>
          <p:cNvPr id="9" name="Tekstvak 8">
            <a:extLst>
              <a:ext uri="{FF2B5EF4-FFF2-40B4-BE49-F238E27FC236}">
                <a16:creationId xmlns:a16="http://schemas.microsoft.com/office/drawing/2014/main" id="{78F5BBA6-C1EA-2E3F-D285-442EBB42952B}"/>
              </a:ext>
            </a:extLst>
          </p:cNvPr>
          <p:cNvSpPr txBox="1"/>
          <p:nvPr userDrawn="1"/>
        </p:nvSpPr>
        <p:spPr>
          <a:xfrm>
            <a:off x="2099733" y="-15578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kstvak 11">
            <a:extLst>
              <a:ext uri="{FF2B5EF4-FFF2-40B4-BE49-F238E27FC236}">
                <a16:creationId xmlns:a16="http://schemas.microsoft.com/office/drawing/2014/main" id="{3C762977-2B14-BD8E-83EC-16D1F55B3AD5}"/>
              </a:ext>
            </a:extLst>
          </p:cNvPr>
          <p:cNvSpPr txBox="1"/>
          <p:nvPr userDrawn="1"/>
        </p:nvSpPr>
        <p:spPr>
          <a:xfrm>
            <a:off x="12649200" y="-1507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6387493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F4951AD5-2926-5C36-D7B9-1A5D758CADED}"/>
              </a:ext>
            </a:extLst>
          </p:cNvPr>
          <p:cNvPicPr>
            <a:picLocks noChangeAspect="1"/>
          </p:cNvPicPr>
          <p:nvPr userDrawn="1"/>
        </p:nvPicPr>
        <p:blipFill>
          <a:blip r:embed="rId2">
            <a:alphaModFix/>
          </a:blip>
          <a:srcRect t="30601"/>
          <a:stretch>
            <a:fillRect/>
          </a:stretch>
        </p:blipFill>
        <p:spPr>
          <a:xfrm>
            <a:off x="0" y="0"/>
            <a:ext cx="12191999" cy="6858000"/>
          </a:xfrm>
          <a:prstGeom prst="rect">
            <a:avLst/>
          </a:prstGeom>
        </p:spPr>
      </p:pic>
      <p:pic>
        <p:nvPicPr>
          <p:cNvPr id="5" name="Afbeelding 4" descr="Afbeelding met clipart, wit, Graphics, Lettertype&#10;&#10;Automatisch gegenereerde beschrijving">
            <a:extLst>
              <a:ext uri="{FF2B5EF4-FFF2-40B4-BE49-F238E27FC236}">
                <a16:creationId xmlns:a16="http://schemas.microsoft.com/office/drawing/2014/main" id="{34995D09-93C5-4DF4-5DE9-BDD30E45EF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88440" y="1046589"/>
            <a:ext cx="6188004" cy="3434751"/>
          </a:xfrm>
          <a:prstGeom prst="rect">
            <a:avLst/>
          </a:prstGeom>
        </p:spPr>
      </p:pic>
      <p:sp>
        <p:nvSpPr>
          <p:cNvPr id="3" name="Rechthoek 2">
            <a:extLst>
              <a:ext uri="{FF2B5EF4-FFF2-40B4-BE49-F238E27FC236}">
                <a16:creationId xmlns:a16="http://schemas.microsoft.com/office/drawing/2014/main" id="{06CD56F0-5416-FAD2-A52A-23FDC6F10FE5}"/>
              </a:ext>
            </a:extLst>
          </p:cNvPr>
          <p:cNvSpPr/>
          <p:nvPr userDrawn="1"/>
        </p:nvSpPr>
        <p:spPr>
          <a:xfrm>
            <a:off x="0" y="5876692"/>
            <a:ext cx="12192001" cy="9813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C72FA550-FF8C-2428-BD13-F28D24A45743}"/>
              </a:ext>
            </a:extLst>
          </p:cNvPr>
          <p:cNvSpPr txBox="1"/>
          <p:nvPr userDrawn="1"/>
        </p:nvSpPr>
        <p:spPr>
          <a:xfrm rot="5400000">
            <a:off x="10680464" y="4159208"/>
            <a:ext cx="2034987" cy="24622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0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10" name="Afbeelding 9" descr="Afbeelding met Lettertype, Graphics, grafische vormgeving, typografie&#10;&#10;Door AI gegenereerde inhoud is mogelijk onjuist.">
            <a:extLst>
              <a:ext uri="{FF2B5EF4-FFF2-40B4-BE49-F238E27FC236}">
                <a16:creationId xmlns:a16="http://schemas.microsoft.com/office/drawing/2014/main" id="{5B45E346-4291-461B-A481-79D5BA96D444}"/>
              </a:ext>
            </a:extLst>
          </p:cNvPr>
          <p:cNvPicPr>
            <a:picLocks noChangeAspect="1"/>
          </p:cNvPicPr>
          <p:nvPr userDrawn="1"/>
        </p:nvPicPr>
        <p:blipFill>
          <a:blip r:embed="rId4"/>
          <a:stretch>
            <a:fillRect/>
          </a:stretch>
        </p:blipFill>
        <p:spPr>
          <a:xfrm>
            <a:off x="8419170" y="6166624"/>
            <a:ext cx="3280650" cy="393679"/>
          </a:xfrm>
          <a:prstGeom prst="rect">
            <a:avLst/>
          </a:prstGeom>
        </p:spPr>
      </p:pic>
      <p:sp>
        <p:nvSpPr>
          <p:cNvPr id="11" name="Tekstvak 10">
            <a:extLst>
              <a:ext uri="{FF2B5EF4-FFF2-40B4-BE49-F238E27FC236}">
                <a16:creationId xmlns:a16="http://schemas.microsoft.com/office/drawing/2014/main" id="{8159546A-DD70-FFCA-0DD3-4FFB3A3A15FE}"/>
              </a:ext>
            </a:extLst>
          </p:cNvPr>
          <p:cNvSpPr txBox="1"/>
          <p:nvPr userDrawn="1"/>
        </p:nvSpPr>
        <p:spPr>
          <a:xfrm>
            <a:off x="6257217" y="6266788"/>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4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12" name="Tekstvak 11">
            <a:extLst>
              <a:ext uri="{FF2B5EF4-FFF2-40B4-BE49-F238E27FC236}">
                <a16:creationId xmlns:a16="http://schemas.microsoft.com/office/drawing/2014/main" id="{51532613-DE39-6A2E-DAD8-8B0D5A59C114}"/>
              </a:ext>
            </a:extLst>
          </p:cNvPr>
          <p:cNvSpPr txBox="1"/>
          <p:nvPr userDrawn="1"/>
        </p:nvSpPr>
        <p:spPr>
          <a:xfrm>
            <a:off x="451077" y="6251920"/>
            <a:ext cx="3050405" cy="3273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spTree>
    <p:extLst>
      <p:ext uri="{BB962C8B-B14F-4D97-AF65-F5344CB8AC3E}">
        <p14:creationId xmlns:p14="http://schemas.microsoft.com/office/powerpoint/2010/main" val="93468814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F4951AD5-2926-5C36-D7B9-1A5D758CADED}"/>
              </a:ext>
            </a:extLst>
          </p:cNvPr>
          <p:cNvPicPr>
            <a:picLocks noChangeAspect="1"/>
          </p:cNvPicPr>
          <p:nvPr userDrawn="1"/>
        </p:nvPicPr>
        <p:blipFill>
          <a:blip r:embed="rId2">
            <a:alphaModFix/>
          </a:blip>
          <a:srcRect t="30601"/>
          <a:stretch>
            <a:fillRect/>
          </a:stretch>
        </p:blipFill>
        <p:spPr>
          <a:xfrm>
            <a:off x="0" y="0"/>
            <a:ext cx="12191999" cy="6858000"/>
          </a:xfrm>
          <a:prstGeom prst="rect">
            <a:avLst/>
          </a:prstGeom>
        </p:spPr>
      </p:pic>
      <p:sp>
        <p:nvSpPr>
          <p:cNvPr id="3" name="Rechthoek 2">
            <a:extLst>
              <a:ext uri="{FF2B5EF4-FFF2-40B4-BE49-F238E27FC236}">
                <a16:creationId xmlns:a16="http://schemas.microsoft.com/office/drawing/2014/main" id="{06CD56F0-5416-FAD2-A52A-23FDC6F10FE5}"/>
              </a:ext>
            </a:extLst>
          </p:cNvPr>
          <p:cNvSpPr/>
          <p:nvPr userDrawn="1"/>
        </p:nvSpPr>
        <p:spPr>
          <a:xfrm>
            <a:off x="0" y="5876692"/>
            <a:ext cx="12192001" cy="9813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C72FA550-FF8C-2428-BD13-F28D24A45743}"/>
              </a:ext>
            </a:extLst>
          </p:cNvPr>
          <p:cNvSpPr txBox="1"/>
          <p:nvPr userDrawn="1"/>
        </p:nvSpPr>
        <p:spPr>
          <a:xfrm rot="5400000">
            <a:off x="10680464" y="4159208"/>
            <a:ext cx="2034987" cy="24622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0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10" name="Afbeelding 9" descr="Afbeelding met Lettertype, Graphics, grafische vormgeving, typografie&#10;&#10;Door AI gegenereerde inhoud is mogelijk onjuist.">
            <a:extLst>
              <a:ext uri="{FF2B5EF4-FFF2-40B4-BE49-F238E27FC236}">
                <a16:creationId xmlns:a16="http://schemas.microsoft.com/office/drawing/2014/main" id="{5B45E346-4291-461B-A481-79D5BA96D444}"/>
              </a:ext>
            </a:extLst>
          </p:cNvPr>
          <p:cNvPicPr>
            <a:picLocks noChangeAspect="1"/>
          </p:cNvPicPr>
          <p:nvPr userDrawn="1"/>
        </p:nvPicPr>
        <p:blipFill>
          <a:blip r:embed="rId3"/>
          <a:stretch>
            <a:fillRect/>
          </a:stretch>
        </p:blipFill>
        <p:spPr>
          <a:xfrm>
            <a:off x="8419170" y="6166624"/>
            <a:ext cx="3280650" cy="393679"/>
          </a:xfrm>
          <a:prstGeom prst="rect">
            <a:avLst/>
          </a:prstGeom>
        </p:spPr>
      </p:pic>
      <p:sp>
        <p:nvSpPr>
          <p:cNvPr id="11" name="Tekstvak 10">
            <a:extLst>
              <a:ext uri="{FF2B5EF4-FFF2-40B4-BE49-F238E27FC236}">
                <a16:creationId xmlns:a16="http://schemas.microsoft.com/office/drawing/2014/main" id="{8159546A-DD70-FFCA-0DD3-4FFB3A3A15FE}"/>
              </a:ext>
            </a:extLst>
          </p:cNvPr>
          <p:cNvSpPr txBox="1"/>
          <p:nvPr userDrawn="1"/>
        </p:nvSpPr>
        <p:spPr>
          <a:xfrm>
            <a:off x="6257217" y="6266788"/>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4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12" name="Tekstvak 11">
            <a:extLst>
              <a:ext uri="{FF2B5EF4-FFF2-40B4-BE49-F238E27FC236}">
                <a16:creationId xmlns:a16="http://schemas.microsoft.com/office/drawing/2014/main" id="{51532613-DE39-6A2E-DAD8-8B0D5A59C114}"/>
              </a:ext>
            </a:extLst>
          </p:cNvPr>
          <p:cNvSpPr txBox="1"/>
          <p:nvPr userDrawn="1"/>
        </p:nvSpPr>
        <p:spPr>
          <a:xfrm>
            <a:off x="451077" y="6251920"/>
            <a:ext cx="3050405" cy="3273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spTree>
    <p:extLst>
      <p:ext uri="{BB962C8B-B14F-4D97-AF65-F5344CB8AC3E}">
        <p14:creationId xmlns:p14="http://schemas.microsoft.com/office/powerpoint/2010/main" val="2923750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8_Titeldia">
    <p:bg>
      <p:bgPr>
        <a:solidFill>
          <a:schemeClr val="accent3"/>
        </a:solidFill>
        <a:effectLst/>
      </p:bgPr>
    </p:bg>
    <p:spTree>
      <p:nvGrpSpPr>
        <p:cNvPr id="1" name=""/>
        <p:cNvGrpSpPr/>
        <p:nvPr/>
      </p:nvGrpSpPr>
      <p:grpSpPr>
        <a:xfrm>
          <a:off x="0" y="0"/>
          <a:ext cx="0" cy="0"/>
          <a:chOff x="0" y="0"/>
          <a:chExt cx="0" cy="0"/>
        </a:xfrm>
      </p:grpSpPr>
      <p:pic>
        <p:nvPicPr>
          <p:cNvPr id="13" name="Afbeelding 12" descr="Afbeelding met schermopname&#10;&#10;Door AI gegenereerde inhoud is mogelijk onjuist.">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Afbeelding 5" descr="Afbeelding met Peperkoekhuisje, gebouw, peperkoek&#10;&#10;Door AI gegenereerde inhoud is mogelijk onjuist.">
            <a:extLst>
              <a:ext uri="{FF2B5EF4-FFF2-40B4-BE49-F238E27FC236}">
                <a16:creationId xmlns:a16="http://schemas.microsoft.com/office/drawing/2014/main" id="{7AD2FF33-6C3D-D9E3-C641-444FD322E09B}"/>
              </a:ext>
            </a:extLst>
          </p:cNvPr>
          <p:cNvPicPr>
            <a:picLocks noChangeAspect="1"/>
          </p:cNvPicPr>
          <p:nvPr userDrawn="1"/>
        </p:nvPicPr>
        <p:blipFill>
          <a:blip r:embed="rId4"/>
          <a:stretch>
            <a:fillRect/>
          </a:stretch>
        </p:blipFill>
        <p:spPr>
          <a:xfrm>
            <a:off x="7360509" y="3626069"/>
            <a:ext cx="4095697" cy="2727434"/>
          </a:xfrm>
          <a:prstGeom prst="rect">
            <a:avLst/>
          </a:prstGeom>
        </p:spPr>
      </p:pic>
    </p:spTree>
    <p:extLst>
      <p:ext uri="{BB962C8B-B14F-4D97-AF65-F5344CB8AC3E}">
        <p14:creationId xmlns:p14="http://schemas.microsoft.com/office/powerpoint/2010/main" val="196844749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_Aangepaste indelin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F4951AD5-2926-5C36-D7B9-1A5D758CADED}"/>
              </a:ext>
            </a:extLst>
          </p:cNvPr>
          <p:cNvPicPr>
            <a:picLocks noChangeAspect="1"/>
          </p:cNvPicPr>
          <p:nvPr userDrawn="1"/>
        </p:nvPicPr>
        <p:blipFill>
          <a:blip r:embed="rId2">
            <a:alphaModFix/>
          </a:blip>
          <a:srcRect t="30601"/>
          <a:stretch>
            <a:fillRect/>
          </a:stretch>
        </p:blipFill>
        <p:spPr>
          <a:xfrm>
            <a:off x="0" y="0"/>
            <a:ext cx="12191999" cy="6858000"/>
          </a:xfrm>
          <a:prstGeom prst="rect">
            <a:avLst/>
          </a:prstGeom>
        </p:spPr>
      </p:pic>
      <p:sp>
        <p:nvSpPr>
          <p:cNvPr id="7" name="Tekstvak 6">
            <a:extLst>
              <a:ext uri="{FF2B5EF4-FFF2-40B4-BE49-F238E27FC236}">
                <a16:creationId xmlns:a16="http://schemas.microsoft.com/office/drawing/2014/main" id="{C72FA550-FF8C-2428-BD13-F28D24A45743}"/>
              </a:ext>
            </a:extLst>
          </p:cNvPr>
          <p:cNvSpPr txBox="1"/>
          <p:nvPr userDrawn="1"/>
        </p:nvSpPr>
        <p:spPr>
          <a:xfrm rot="5400000">
            <a:off x="10680464" y="4159208"/>
            <a:ext cx="2034987" cy="24622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0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spTree>
    <p:extLst>
      <p:ext uri="{BB962C8B-B14F-4D97-AF65-F5344CB8AC3E}">
        <p14:creationId xmlns:p14="http://schemas.microsoft.com/office/powerpoint/2010/main" val="410626513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A7F8CB-E936-0B01-E4BE-F5A7395F927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4603D9C-BC41-C50A-8F3C-CF95329A66CE}"/>
              </a:ext>
            </a:extLst>
          </p:cNvPr>
          <p:cNvSpPr>
            <a:spLocks noGrp="1"/>
          </p:cNvSpPr>
          <p:nvPr>
            <p:ph type="dt" sz="half" idx="10"/>
          </p:nvPr>
        </p:nvSpPr>
        <p:spPr/>
        <p:txBody>
          <a:bodyPr/>
          <a:lstStyle/>
          <a:p>
            <a:fld id="{0D6257B2-D069-482C-B9B6-6513C46C83C9}" type="datetimeFigureOut">
              <a:rPr lang="nl-NL" smtClean="0"/>
              <a:t>11-3-2026</a:t>
            </a:fld>
            <a:endParaRPr lang="nl-NL"/>
          </a:p>
        </p:txBody>
      </p:sp>
      <p:sp>
        <p:nvSpPr>
          <p:cNvPr id="4" name="Tijdelijke aanduiding voor voettekst 3">
            <a:extLst>
              <a:ext uri="{FF2B5EF4-FFF2-40B4-BE49-F238E27FC236}">
                <a16:creationId xmlns:a16="http://schemas.microsoft.com/office/drawing/2014/main" id="{988CD446-C3B7-7478-853F-93FC449DF68B}"/>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AC7106BB-2536-F413-06AF-F4A97C862D24}"/>
              </a:ext>
            </a:extLst>
          </p:cNvPr>
          <p:cNvSpPr>
            <a:spLocks noGrp="1"/>
          </p:cNvSpPr>
          <p:nvPr>
            <p:ph type="sldNum" sz="quarter" idx="12"/>
          </p:nvPr>
        </p:nvSpPr>
        <p:spPr/>
        <p:txBody>
          <a:bodyPr/>
          <a:lstStyle/>
          <a:p>
            <a:fld id="{C1982F7E-5A3D-48F1-935E-B158F59D548C}" type="slidenum">
              <a:rPr lang="nl-NL" smtClean="0"/>
              <a:t>‹nr.›</a:t>
            </a:fld>
            <a:endParaRPr lang="nl-NL"/>
          </a:p>
        </p:txBody>
      </p:sp>
    </p:spTree>
    <p:extLst>
      <p:ext uri="{BB962C8B-B14F-4D97-AF65-F5344CB8AC3E}">
        <p14:creationId xmlns:p14="http://schemas.microsoft.com/office/powerpoint/2010/main" val="31177428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14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6B3FF8-C430-01C6-E122-2CA0BA8BCF9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2A06D41-AF2D-D1C0-34FC-4B3B664A2C5A}"/>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1B33D4C-129C-01CD-04B1-90EEF6D89CBF}"/>
              </a:ext>
            </a:extLst>
          </p:cNvPr>
          <p:cNvSpPr>
            <a:spLocks noGrp="1"/>
          </p:cNvSpPr>
          <p:nvPr>
            <p:ph type="dt" sz="half" idx="10"/>
          </p:nvPr>
        </p:nvSpPr>
        <p:spPr/>
        <p:txBody>
          <a:bodyPr/>
          <a:lstStyle/>
          <a:p>
            <a:fld id="{60838EB1-4215-4000-8166-A70666F47C3A}" type="datetimeFigureOut">
              <a:rPr lang="nl-NL" smtClean="0"/>
              <a:t>11-3-2026</a:t>
            </a:fld>
            <a:endParaRPr lang="nl-NL"/>
          </a:p>
        </p:txBody>
      </p:sp>
      <p:sp>
        <p:nvSpPr>
          <p:cNvPr id="5" name="Tijdelijke aanduiding voor voettekst 4">
            <a:extLst>
              <a:ext uri="{FF2B5EF4-FFF2-40B4-BE49-F238E27FC236}">
                <a16:creationId xmlns:a16="http://schemas.microsoft.com/office/drawing/2014/main" id="{14222396-7382-2F69-A0D9-6137B4D29A5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EB323E4-2C0B-2F89-D5DB-C3BEA6F2CD21}"/>
              </a:ext>
            </a:extLst>
          </p:cNvPr>
          <p:cNvSpPr>
            <a:spLocks noGrp="1"/>
          </p:cNvSpPr>
          <p:nvPr>
            <p:ph type="sldNum" sz="quarter" idx="12"/>
          </p:nvPr>
        </p:nvSpPr>
        <p:spPr/>
        <p:txBody>
          <a:bodyPr/>
          <a:lstStyle/>
          <a:p>
            <a:fld id="{FC2A6227-F157-40EB-B7D9-41E48F1F13BD}" type="slidenum">
              <a:rPr lang="nl-NL" smtClean="0"/>
              <a:t>‹nr.›</a:t>
            </a:fld>
            <a:endParaRPr lang="nl-NL"/>
          </a:p>
        </p:txBody>
      </p:sp>
    </p:spTree>
    <p:extLst>
      <p:ext uri="{BB962C8B-B14F-4D97-AF65-F5344CB8AC3E}">
        <p14:creationId xmlns:p14="http://schemas.microsoft.com/office/powerpoint/2010/main" val="111860959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D0FC0FB1-997C-6D3B-AF01-32E77DA47C04}"/>
              </a:ext>
            </a:extLst>
          </p:cNvPr>
          <p:cNvSpPr>
            <a:spLocks noGrp="1"/>
          </p:cNvSpPr>
          <p:nvPr>
            <p:ph type="dt" sz="half" idx="10"/>
          </p:nvPr>
        </p:nvSpPr>
        <p:spPr/>
        <p:txBody>
          <a:bodyPr/>
          <a:lstStyle/>
          <a:p>
            <a:fld id="{60838EB1-4215-4000-8166-A70666F47C3A}" type="datetimeFigureOut">
              <a:rPr lang="nl-NL" smtClean="0"/>
              <a:t>11-3-2026</a:t>
            </a:fld>
            <a:endParaRPr lang="nl-NL"/>
          </a:p>
        </p:txBody>
      </p:sp>
      <p:sp>
        <p:nvSpPr>
          <p:cNvPr id="3" name="Tijdelijke aanduiding voor voettekst 2">
            <a:extLst>
              <a:ext uri="{FF2B5EF4-FFF2-40B4-BE49-F238E27FC236}">
                <a16:creationId xmlns:a16="http://schemas.microsoft.com/office/drawing/2014/main" id="{B09432E6-057B-6675-79F0-61D84723AB7F}"/>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48E413A9-1963-D1B0-BAC6-2A6FA7999269}"/>
              </a:ext>
            </a:extLst>
          </p:cNvPr>
          <p:cNvSpPr>
            <a:spLocks noGrp="1"/>
          </p:cNvSpPr>
          <p:nvPr>
            <p:ph type="sldNum" sz="quarter" idx="12"/>
          </p:nvPr>
        </p:nvSpPr>
        <p:spPr/>
        <p:txBody>
          <a:bodyPr/>
          <a:lstStyle/>
          <a:p>
            <a:fld id="{FC2A6227-F157-40EB-B7D9-41E48F1F13BD}" type="slidenum">
              <a:rPr lang="nl-NL" smtClean="0"/>
              <a:t>‹nr.›</a:t>
            </a:fld>
            <a:endParaRPr lang="nl-NL"/>
          </a:p>
        </p:txBody>
      </p:sp>
    </p:spTree>
    <p:extLst>
      <p:ext uri="{BB962C8B-B14F-4D97-AF65-F5344CB8AC3E}">
        <p14:creationId xmlns:p14="http://schemas.microsoft.com/office/powerpoint/2010/main" val="37233387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Titeldia">
    <p:bg>
      <p:bgPr>
        <a:solidFill>
          <a:schemeClr val="accent4"/>
        </a:solidFill>
        <a:effectLst/>
      </p:bgPr>
    </p:bg>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a:stretch/>
        </p:blipFill>
        <p:spPr>
          <a:xfrm flipH="1">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Afbeelding 5">
            <a:extLst>
              <a:ext uri="{FF2B5EF4-FFF2-40B4-BE49-F238E27FC236}">
                <a16:creationId xmlns:a16="http://schemas.microsoft.com/office/drawing/2014/main" id="{7AD2FF33-6C3D-D9E3-C641-444FD322E09B}"/>
              </a:ext>
            </a:extLst>
          </p:cNvPr>
          <p:cNvPicPr>
            <a:picLocks noChangeAspect="1"/>
          </p:cNvPicPr>
          <p:nvPr userDrawn="1"/>
        </p:nvPicPr>
        <p:blipFill>
          <a:blip r:embed="rId4"/>
          <a:srcRect/>
          <a:stretch/>
        </p:blipFill>
        <p:spPr>
          <a:xfrm>
            <a:off x="7524470" y="3281440"/>
            <a:ext cx="4011750" cy="3376863"/>
          </a:xfrm>
          <a:prstGeom prst="rect">
            <a:avLst/>
          </a:prstGeom>
        </p:spPr>
      </p:pic>
    </p:spTree>
    <p:extLst>
      <p:ext uri="{BB962C8B-B14F-4D97-AF65-F5344CB8AC3E}">
        <p14:creationId xmlns:p14="http://schemas.microsoft.com/office/powerpoint/2010/main" val="515620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7_Titeldia">
    <p:bg>
      <p:bgPr>
        <a:solidFill>
          <a:schemeClr val="accent1"/>
        </a:solidFill>
        <a:effectLst/>
      </p:bgPr>
    </p:bg>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a:stretch/>
        </p:blipFill>
        <p:spPr>
          <a:xfrm flipH="1">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CC9ECC7A-EF59-916C-C96C-B645586D0F02}"/>
              </a:ext>
            </a:extLst>
          </p:cNvPr>
          <p:cNvPicPr>
            <a:picLocks noChangeAspect="1"/>
          </p:cNvPicPr>
          <p:nvPr userDrawn="1"/>
        </p:nvPicPr>
        <p:blipFill>
          <a:blip r:embed="rId4"/>
          <a:srcRect/>
          <a:stretch/>
        </p:blipFill>
        <p:spPr>
          <a:xfrm flipH="1">
            <a:off x="7163630" y="3086723"/>
            <a:ext cx="5028370" cy="3771277"/>
          </a:xfrm>
          <a:prstGeom prst="rect">
            <a:avLst/>
          </a:prstGeom>
        </p:spPr>
      </p:pic>
    </p:spTree>
    <p:extLst>
      <p:ext uri="{BB962C8B-B14F-4D97-AF65-F5344CB8AC3E}">
        <p14:creationId xmlns:p14="http://schemas.microsoft.com/office/powerpoint/2010/main" val="2414404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el 1">
            <a:extLst>
              <a:ext uri="{FF2B5EF4-FFF2-40B4-BE49-F238E27FC236}">
                <a16:creationId xmlns:a16="http://schemas.microsoft.com/office/drawing/2014/main" id="{02AE7E0A-5389-7176-86B6-176999D6FFAE}"/>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Tree>
    <p:extLst>
      <p:ext uri="{BB962C8B-B14F-4D97-AF65-F5344CB8AC3E}">
        <p14:creationId xmlns:p14="http://schemas.microsoft.com/office/powerpoint/2010/main" val="5894585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dia">
    <p:bg>
      <p:bgPr>
        <a:solidFill>
          <a:schemeClr val="accent4"/>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031DEDBC-4012-78EA-79A3-4609A005B543}"/>
              </a:ext>
            </a:extLst>
          </p:cNvPr>
          <p:cNvPicPr>
            <a:picLocks noChangeAspect="1"/>
          </p:cNvPicPr>
          <p:nvPr userDrawn="1"/>
        </p:nvPicPr>
        <p:blipFill>
          <a:blip r:embed="rId2"/>
          <a:srcRect l="-3" r="18824"/>
          <a:stretch>
            <a:fillRect/>
          </a:stretch>
        </p:blipFill>
        <p:spPr>
          <a:xfrm>
            <a:off x="6228845" y="0"/>
            <a:ext cx="5976000" cy="6857999"/>
          </a:xfrm>
          <a:prstGeom prst="rect">
            <a:avLst/>
          </a:prstGeom>
        </p:spPr>
      </p:pic>
      <p:sp>
        <p:nvSpPr>
          <p:cNvPr id="2" name="Rechthoek 1">
            <a:extLst>
              <a:ext uri="{FF2B5EF4-FFF2-40B4-BE49-F238E27FC236}">
                <a16:creationId xmlns:a16="http://schemas.microsoft.com/office/drawing/2014/main" id="{DD5D99A2-7054-2EBE-42A8-3887DDEAEC72}"/>
              </a:ext>
            </a:extLst>
          </p:cNvPr>
          <p:cNvSpPr/>
          <p:nvPr userDrawn="1"/>
        </p:nvSpPr>
        <p:spPr>
          <a:xfrm>
            <a:off x="1"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3">
            <a:alphaModFix amt="30000"/>
          </a:blip>
          <a:srcRect t="30601"/>
          <a:stretch>
            <a:fillRect/>
          </a:stretch>
        </p:blipFill>
        <p:spPr>
          <a:xfrm>
            <a:off x="0" y="0"/>
            <a:ext cx="12191999" cy="6858000"/>
          </a:xfrm>
          <a:prstGeom prst="rect">
            <a:avLst/>
          </a:prstGeom>
        </p:spPr>
      </p:pic>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4"/>
          <a:stretch>
            <a:fillRect/>
          </a:stretch>
        </p:blipFill>
        <p:spPr>
          <a:xfrm>
            <a:off x="6761500" y="6247288"/>
            <a:ext cx="2826468" cy="339177"/>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a:off x="4450017" y="6304744"/>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427777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8A145617-BF9F-3015-B667-D91ED88B1804}"/>
              </a:ext>
            </a:extLst>
          </p:cNvPr>
          <p:cNvPicPr>
            <a:picLocks noChangeAspect="1"/>
          </p:cNvPicPr>
          <p:nvPr userDrawn="1"/>
        </p:nvPicPr>
        <p:blipFill>
          <a:blip r:embed="rId2"/>
          <a:srcRect t="21267" b="9098"/>
          <a:stretch>
            <a:fillRect/>
          </a:stretch>
        </p:blipFill>
        <p:spPr>
          <a:xfrm>
            <a:off x="0" y="0"/>
            <a:ext cx="12192000" cy="6660000"/>
          </a:xfrm>
          <a:prstGeom prst="rect">
            <a:avLst/>
          </a:prstGeom>
        </p:spPr>
      </p:pic>
      <p:pic>
        <p:nvPicPr>
          <p:cNvPr id="5" name="Afbeelding 4">
            <a:extLst>
              <a:ext uri="{FF2B5EF4-FFF2-40B4-BE49-F238E27FC236}">
                <a16:creationId xmlns:a16="http://schemas.microsoft.com/office/drawing/2014/main" id="{EE4D1324-1FDD-00F3-7D3D-D361B55D147E}"/>
              </a:ext>
            </a:extLst>
          </p:cNvPr>
          <p:cNvPicPr>
            <a:picLocks noChangeAspect="1"/>
          </p:cNvPicPr>
          <p:nvPr userDrawn="1"/>
        </p:nvPicPr>
        <p:blipFill>
          <a:blip r:embed="rId3"/>
          <a:srcRect t="-18" b="-18"/>
          <a:stretch>
            <a:fillRect/>
          </a:stretch>
        </p:blipFill>
        <p:spPr>
          <a:xfrm>
            <a:off x="0" y="3975817"/>
            <a:ext cx="12191999" cy="2571358"/>
          </a:xfrm>
          <a:prstGeom prst="rect">
            <a:avLst/>
          </a:prstGeom>
        </p:spPr>
      </p:pic>
      <p:pic>
        <p:nvPicPr>
          <p:cNvPr id="6" name="Afbeelding 5">
            <a:extLst>
              <a:ext uri="{FF2B5EF4-FFF2-40B4-BE49-F238E27FC236}">
                <a16:creationId xmlns:a16="http://schemas.microsoft.com/office/drawing/2014/main" id="{D3850D10-36F5-0B45-1D2D-FBFEFE7F0932}"/>
              </a:ext>
            </a:extLst>
          </p:cNvPr>
          <p:cNvPicPr>
            <a:picLocks noChangeAspect="1"/>
          </p:cNvPicPr>
          <p:nvPr userDrawn="1"/>
        </p:nvPicPr>
        <p:blipFill>
          <a:blip r:embed="rId4"/>
          <a:srcRect/>
          <a:stretch/>
        </p:blipFill>
        <p:spPr>
          <a:xfrm flipH="1">
            <a:off x="0" y="5137151"/>
            <a:ext cx="12191999" cy="1720849"/>
          </a:xfrm>
          <a:prstGeom prst="rect">
            <a:avLst/>
          </a:prstGeom>
        </p:spPr>
      </p:pic>
    </p:spTree>
    <p:extLst>
      <p:ext uri="{BB962C8B-B14F-4D97-AF65-F5344CB8AC3E}">
        <p14:creationId xmlns:p14="http://schemas.microsoft.com/office/powerpoint/2010/main" val="4593994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8A145617-BF9F-3015-B667-D91ED88B1804}"/>
              </a:ext>
            </a:extLst>
          </p:cNvPr>
          <p:cNvPicPr>
            <a:picLocks noChangeAspect="1"/>
          </p:cNvPicPr>
          <p:nvPr userDrawn="1"/>
        </p:nvPicPr>
        <p:blipFill>
          <a:blip r:embed="rId2"/>
          <a:srcRect t="21267" b="9098"/>
          <a:stretch>
            <a:fillRect/>
          </a:stretch>
        </p:blipFill>
        <p:spPr>
          <a:xfrm>
            <a:off x="0" y="0"/>
            <a:ext cx="12192000" cy="6660000"/>
          </a:xfrm>
          <a:prstGeom prst="rect">
            <a:avLst/>
          </a:prstGeom>
        </p:spPr>
      </p:pic>
      <p:pic>
        <p:nvPicPr>
          <p:cNvPr id="5" name="Afbeelding 4">
            <a:extLst>
              <a:ext uri="{FF2B5EF4-FFF2-40B4-BE49-F238E27FC236}">
                <a16:creationId xmlns:a16="http://schemas.microsoft.com/office/drawing/2014/main" id="{EE4D1324-1FDD-00F3-7D3D-D361B55D147E}"/>
              </a:ext>
            </a:extLst>
          </p:cNvPr>
          <p:cNvPicPr>
            <a:picLocks noChangeAspect="1"/>
          </p:cNvPicPr>
          <p:nvPr userDrawn="1"/>
        </p:nvPicPr>
        <p:blipFill>
          <a:blip r:embed="rId3"/>
          <a:srcRect t="-18" b="-18"/>
          <a:stretch>
            <a:fillRect/>
          </a:stretch>
        </p:blipFill>
        <p:spPr>
          <a:xfrm>
            <a:off x="0" y="3975817"/>
            <a:ext cx="12191999" cy="2571358"/>
          </a:xfrm>
          <a:prstGeom prst="rect">
            <a:avLst/>
          </a:prstGeom>
        </p:spPr>
      </p:pic>
      <p:pic>
        <p:nvPicPr>
          <p:cNvPr id="4" name="Afbeelding 3" descr="Afbeelding met groen, schermopname&#10;&#10;Door AI gegenereerde inhoud is mogelijk onjuist.">
            <a:extLst>
              <a:ext uri="{FF2B5EF4-FFF2-40B4-BE49-F238E27FC236}">
                <a16:creationId xmlns:a16="http://schemas.microsoft.com/office/drawing/2014/main" id="{8E996F12-6D07-CB5A-1E2B-6FBAC375E5EA}"/>
              </a:ext>
            </a:extLst>
          </p:cNvPr>
          <p:cNvPicPr>
            <a:picLocks noChangeAspect="1"/>
          </p:cNvPicPr>
          <p:nvPr userDrawn="1"/>
        </p:nvPicPr>
        <p:blipFill>
          <a:blip r:embed="rId4"/>
          <a:stretch>
            <a:fillRect/>
          </a:stretch>
        </p:blipFill>
        <p:spPr>
          <a:xfrm>
            <a:off x="0" y="5261496"/>
            <a:ext cx="12192001" cy="1720849"/>
          </a:xfrm>
          <a:prstGeom prst="rect">
            <a:avLst/>
          </a:prstGeom>
        </p:spPr>
      </p:pic>
    </p:spTree>
    <p:extLst>
      <p:ext uri="{BB962C8B-B14F-4D97-AF65-F5344CB8AC3E}">
        <p14:creationId xmlns:p14="http://schemas.microsoft.com/office/powerpoint/2010/main" val="11973703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Afgeronde rechthoek 8">
            <a:extLst>
              <a:ext uri="{FF2B5EF4-FFF2-40B4-BE49-F238E27FC236}">
                <a16:creationId xmlns:a16="http://schemas.microsoft.com/office/drawing/2014/main" id="{FCEB0773-0E31-EC74-D20E-2B173EE89488}"/>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Afgeronde rechthoek 6">
            <a:extLst>
              <a:ext uri="{FF2B5EF4-FFF2-40B4-BE49-F238E27FC236}">
                <a16:creationId xmlns:a16="http://schemas.microsoft.com/office/drawing/2014/main" id="{7CD933D1-38D7-E5DE-AFFA-4B8216443A15}"/>
              </a:ext>
            </a:extLst>
          </p:cNvPr>
          <p:cNvSpPr/>
          <p:nvPr userDrawn="1"/>
        </p:nvSpPr>
        <p:spPr>
          <a:xfrm>
            <a:off x="359999" y="359999"/>
            <a:ext cx="5040676"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el 19">
            <a:extLst>
              <a:ext uri="{FF2B5EF4-FFF2-40B4-BE49-F238E27FC236}">
                <a16:creationId xmlns:a16="http://schemas.microsoft.com/office/drawing/2014/main" id="{F2209752-10CC-7546-05CF-E76C10245F45}"/>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32538209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Afgeronde rechthoek 8">
            <a:extLst>
              <a:ext uri="{FF2B5EF4-FFF2-40B4-BE49-F238E27FC236}">
                <a16:creationId xmlns:a16="http://schemas.microsoft.com/office/drawing/2014/main" id="{FCEB0773-0E31-EC74-D20E-2B173EE89488}"/>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el 19">
            <a:extLst>
              <a:ext uri="{FF2B5EF4-FFF2-40B4-BE49-F238E27FC236}">
                <a16:creationId xmlns:a16="http://schemas.microsoft.com/office/drawing/2014/main" id="{F2209752-10CC-7546-05CF-E76C10245F45}"/>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30652358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pic>
        <p:nvPicPr>
          <p:cNvPr id="17" name="Afbeelding 16">
            <a:extLst>
              <a:ext uri="{FF2B5EF4-FFF2-40B4-BE49-F238E27FC236}">
                <a16:creationId xmlns:a16="http://schemas.microsoft.com/office/drawing/2014/main" id="{FFA76615-6884-6058-3279-69CC8E80B658}"/>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2" name="Titel 1">
            <a:extLst>
              <a:ext uri="{FF2B5EF4-FFF2-40B4-BE49-F238E27FC236}">
                <a16:creationId xmlns:a16="http://schemas.microsoft.com/office/drawing/2014/main" id="{B5E8CB9F-31C0-5566-2B19-D8B97CC784EC}"/>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
        <p:nvSpPr>
          <p:cNvPr id="55" name="Tijdelijke aanduiding voor onlineafbeelding 54">
            <a:extLst>
              <a:ext uri="{FF2B5EF4-FFF2-40B4-BE49-F238E27FC236}">
                <a16:creationId xmlns:a16="http://schemas.microsoft.com/office/drawing/2014/main" id="{3EE2F96F-CA13-408C-B9FF-224965A17CF3}"/>
              </a:ext>
            </a:extLst>
          </p:cNvPr>
          <p:cNvSpPr>
            <a:spLocks noGrp="1"/>
          </p:cNvSpPr>
          <p:nvPr>
            <p:ph type="clipArt" sz="quarter" idx="18"/>
          </p:nvPr>
        </p:nvSpPr>
        <p:spPr>
          <a:xfrm>
            <a:off x="1308100" y="923925"/>
            <a:ext cx="3389313" cy="5207934"/>
          </a:xfrm>
        </p:spPr>
        <p:txBody>
          <a:bodyPr/>
          <a:lstStyle/>
          <a:p>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644296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el en object">
    <p:bg>
      <p:bgPr>
        <a:solidFill>
          <a:srgbClr val="641C76"/>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E8CB9F-31C0-5566-2B19-D8B97CC784EC}"/>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
        <p:nvSpPr>
          <p:cNvPr id="55" name="Tijdelijke aanduiding voor onlineafbeelding 54">
            <a:extLst>
              <a:ext uri="{FF2B5EF4-FFF2-40B4-BE49-F238E27FC236}">
                <a16:creationId xmlns:a16="http://schemas.microsoft.com/office/drawing/2014/main" id="{3EE2F96F-CA13-408C-B9FF-224965A17CF3}"/>
              </a:ext>
            </a:extLst>
          </p:cNvPr>
          <p:cNvSpPr>
            <a:spLocks noGrp="1"/>
          </p:cNvSpPr>
          <p:nvPr>
            <p:ph type="clipArt" sz="quarter" idx="18"/>
          </p:nvPr>
        </p:nvSpPr>
        <p:spPr>
          <a:xfrm>
            <a:off x="1308100" y="923925"/>
            <a:ext cx="3389313" cy="5207934"/>
          </a:xfrm>
        </p:spPr>
        <p:txBody>
          <a:bodyPr/>
          <a:lstStyle/>
          <a:p>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626432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eldia">
    <p:bg>
      <p:bgPr>
        <a:solidFill>
          <a:schemeClr val="accent2"/>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descr="Afbeelding met schermopname&#10;&#10;Door AI gegenereerde inhoud is mogelijk onjuist.">
            <a:extLst>
              <a:ext uri="{FF2B5EF4-FFF2-40B4-BE49-F238E27FC236}">
                <a16:creationId xmlns:a16="http://schemas.microsoft.com/office/drawing/2014/main" id="{8F2655FF-FE0E-C31B-BFCB-CE0B2BFF9298}"/>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17" name="Afbeelding 16" descr="Afbeelding met tekening, clipart, tekenfilm, kunst&#10;&#10;Door AI gegenereerde inhoud is mogelijk onjuist.">
            <a:extLst>
              <a:ext uri="{FF2B5EF4-FFF2-40B4-BE49-F238E27FC236}">
                <a16:creationId xmlns:a16="http://schemas.microsoft.com/office/drawing/2014/main" id="{C01CB952-5443-AB25-5EB8-FCFCDD93B7BF}"/>
              </a:ext>
            </a:extLst>
          </p:cNvPr>
          <p:cNvPicPr>
            <a:picLocks noChangeAspect="1"/>
          </p:cNvPicPr>
          <p:nvPr userDrawn="1"/>
        </p:nvPicPr>
        <p:blipFill>
          <a:blip r:embed="rId4"/>
          <a:stretch>
            <a:fillRect/>
          </a:stretch>
        </p:blipFill>
        <p:spPr>
          <a:xfrm>
            <a:off x="7444812" y="0"/>
            <a:ext cx="5844209" cy="6858000"/>
          </a:xfrm>
          <a:prstGeom prst="rect">
            <a:avLst/>
          </a:prstGeom>
        </p:spPr>
      </p:pic>
    </p:spTree>
    <p:extLst>
      <p:ext uri="{BB962C8B-B14F-4D97-AF65-F5344CB8AC3E}">
        <p14:creationId xmlns:p14="http://schemas.microsoft.com/office/powerpoint/2010/main" val="2719355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3_Titeldia">
    <p:bg>
      <p:bgPr>
        <a:solidFill>
          <a:schemeClr val="accent1"/>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D32FBE80-4C50-FF7A-00CB-C63A9B4E1663}"/>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17" name="Afbeelding 16">
            <a:extLst>
              <a:ext uri="{FF2B5EF4-FFF2-40B4-BE49-F238E27FC236}">
                <a16:creationId xmlns:a16="http://schemas.microsoft.com/office/drawing/2014/main" id="{C01CB952-5443-AB25-5EB8-FCFCDD93B7BF}"/>
              </a:ext>
            </a:extLst>
          </p:cNvPr>
          <p:cNvPicPr>
            <a:picLocks noChangeAspect="1"/>
          </p:cNvPicPr>
          <p:nvPr userDrawn="1"/>
        </p:nvPicPr>
        <p:blipFill>
          <a:blip r:embed="rId4"/>
          <a:srcRect/>
          <a:stretch/>
        </p:blipFill>
        <p:spPr>
          <a:xfrm>
            <a:off x="7800412" y="2997201"/>
            <a:ext cx="4259882" cy="3585726"/>
          </a:xfrm>
          <a:prstGeom prst="rect">
            <a:avLst/>
          </a:prstGeom>
        </p:spPr>
      </p:pic>
    </p:spTree>
    <p:extLst>
      <p:ext uri="{BB962C8B-B14F-4D97-AF65-F5344CB8AC3E}">
        <p14:creationId xmlns:p14="http://schemas.microsoft.com/office/powerpoint/2010/main" val="6684149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Titeldia">
    <p:bg>
      <p:bgPr>
        <a:solidFill>
          <a:schemeClr val="accent2"/>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4" name="Afbeelding 3">
            <a:extLst>
              <a:ext uri="{FF2B5EF4-FFF2-40B4-BE49-F238E27FC236}">
                <a16:creationId xmlns:a16="http://schemas.microsoft.com/office/drawing/2014/main" id="{E0D083ED-8728-0FBA-E577-4B92EFA6B550}"/>
              </a:ext>
            </a:extLst>
          </p:cNvPr>
          <p:cNvPicPr>
            <a:picLocks noChangeAspect="1"/>
          </p:cNvPicPr>
          <p:nvPr userDrawn="1"/>
        </p:nvPicPr>
        <p:blipFill>
          <a:blip r:embed="rId4"/>
          <a:srcRect/>
          <a:stretch/>
        </p:blipFill>
        <p:spPr>
          <a:xfrm rot="308168" flipH="1">
            <a:off x="8776208" y="3081730"/>
            <a:ext cx="2940924" cy="3615108"/>
          </a:xfrm>
          <a:prstGeom prst="rect">
            <a:avLst/>
          </a:prstGeom>
        </p:spPr>
      </p:pic>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572211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7_Titeldia">
    <p:bg>
      <p:bgPr>
        <a:solidFill>
          <a:schemeClr val="accent2"/>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13589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
    <p:bg>
      <p:bgPr>
        <a:solidFill>
          <a:schemeClr val="accent4"/>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031DEDBC-4012-78EA-79A3-4609A005B543}"/>
              </a:ext>
            </a:extLst>
          </p:cNvPr>
          <p:cNvPicPr>
            <a:picLocks noChangeAspect="1"/>
          </p:cNvPicPr>
          <p:nvPr userDrawn="1"/>
        </p:nvPicPr>
        <p:blipFill>
          <a:blip r:embed="rId2"/>
          <a:srcRect l="-3" r="18824"/>
          <a:stretch>
            <a:fillRect/>
          </a:stretch>
        </p:blipFill>
        <p:spPr>
          <a:xfrm>
            <a:off x="6228845" y="0"/>
            <a:ext cx="5976000" cy="6857999"/>
          </a:xfrm>
          <a:prstGeom prst="rect">
            <a:avLst/>
          </a:prstGeom>
        </p:spPr>
      </p:pic>
      <p:sp>
        <p:nvSpPr>
          <p:cNvPr id="2" name="Rechthoek 1">
            <a:extLst>
              <a:ext uri="{FF2B5EF4-FFF2-40B4-BE49-F238E27FC236}">
                <a16:creationId xmlns:a16="http://schemas.microsoft.com/office/drawing/2014/main" id="{DD5D99A2-7054-2EBE-42A8-3887DDEAEC72}"/>
              </a:ext>
            </a:extLst>
          </p:cNvPr>
          <p:cNvSpPr/>
          <p:nvPr userDrawn="1"/>
        </p:nvSpPr>
        <p:spPr>
          <a:xfrm>
            <a:off x="1"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3">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4223906" y="3428354"/>
            <a:ext cx="6216852" cy="1325563"/>
          </a:xfrm>
        </p:spPr>
        <p:txBody>
          <a:bodyPr>
            <a:noAutofit/>
          </a:bodyPr>
          <a:lstStyle>
            <a:lvl1pPr algn="ctr">
              <a:defRPr sz="6600">
                <a:solidFill>
                  <a:schemeClr val="accent2"/>
                </a:solidFill>
              </a:defRPr>
            </a:lvl1pPr>
          </a:lstStyle>
          <a:p>
            <a:r>
              <a:rPr lang="nl-NL"/>
              <a:t>Titel</a:t>
            </a:r>
          </a:p>
        </p:txBody>
      </p:sp>
      <p:sp>
        <p:nvSpPr>
          <p:cNvPr id="43" name="Ondertitel 2">
            <a:extLst>
              <a:ext uri="{FF2B5EF4-FFF2-40B4-BE49-F238E27FC236}">
                <a16:creationId xmlns:a16="http://schemas.microsoft.com/office/drawing/2014/main" id="{7B7C65D8-1095-7D7E-19B4-5FC394F249A2}"/>
              </a:ext>
            </a:extLst>
          </p:cNvPr>
          <p:cNvSpPr txBox="1">
            <a:spLocks/>
          </p:cNvSpPr>
          <p:nvPr userDrawn="1"/>
        </p:nvSpPr>
        <p:spPr>
          <a:xfrm>
            <a:off x="5790975" y="4740236"/>
            <a:ext cx="3060412" cy="6088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nl-NL" sz="2800" b="0" i="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Niveau 7 &amp; 8</a:t>
            </a:r>
          </a:p>
        </p:txBody>
      </p:sp>
      <p:pic>
        <p:nvPicPr>
          <p:cNvPr id="45" name="Afbeelding 44" descr="Afbeelding met clipart, Graphics, ontwerp&#10;&#10;Door AI gegenereerde inhoud is mogelijk onjuist.">
            <a:extLst>
              <a:ext uri="{FF2B5EF4-FFF2-40B4-BE49-F238E27FC236}">
                <a16:creationId xmlns:a16="http://schemas.microsoft.com/office/drawing/2014/main" id="{E6234D7C-AE8F-9CB2-8DE5-3C1C043C3DD0}"/>
              </a:ext>
            </a:extLst>
          </p:cNvPr>
          <p:cNvPicPr>
            <a:picLocks noChangeAspect="1"/>
          </p:cNvPicPr>
          <p:nvPr userDrawn="1"/>
        </p:nvPicPr>
        <p:blipFill>
          <a:blip r:embed="rId4"/>
          <a:stretch>
            <a:fillRect/>
          </a:stretch>
        </p:blipFill>
        <p:spPr>
          <a:xfrm>
            <a:off x="5897277" y="1404371"/>
            <a:ext cx="2847808" cy="1601892"/>
          </a:xfrm>
          <a:prstGeom prst="rect">
            <a:avLst/>
          </a:prstGeom>
        </p:spPr>
      </p:pic>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5"/>
          <a:stretch>
            <a:fillRect/>
          </a:stretch>
        </p:blipFill>
        <p:spPr>
          <a:xfrm>
            <a:off x="6761500" y="6247288"/>
            <a:ext cx="2826468" cy="339177"/>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a:off x="4450017" y="6304744"/>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6" name="Tijdelijke aanduiding voor onlineafbeelding 5">
            <a:extLst>
              <a:ext uri="{FF2B5EF4-FFF2-40B4-BE49-F238E27FC236}">
                <a16:creationId xmlns:a16="http://schemas.microsoft.com/office/drawing/2014/main" id="{19F9F81B-F854-8154-7BB1-E150F3E90420}"/>
              </a:ext>
            </a:extLst>
          </p:cNvPr>
          <p:cNvSpPr>
            <a:spLocks noGrp="1"/>
          </p:cNvSpPr>
          <p:nvPr>
            <p:ph type="clipArt" sz="quarter" idx="10"/>
          </p:nvPr>
        </p:nvSpPr>
        <p:spPr>
          <a:xfrm>
            <a:off x="360485" y="633413"/>
            <a:ext cx="4360984" cy="5714633"/>
          </a:xfrm>
        </p:spPr>
        <p:txBody>
          <a:bodyPr/>
          <a:lstStyle/>
          <a:p>
            <a:endParaRPr lang="nl-NL"/>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697934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4_Titeldia">
    <p:bg>
      <p:bgPr>
        <a:solidFill>
          <a:schemeClr val="accent3"/>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70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4" name="Afbeelding 3">
            <a:extLst>
              <a:ext uri="{FF2B5EF4-FFF2-40B4-BE49-F238E27FC236}">
                <a16:creationId xmlns:a16="http://schemas.microsoft.com/office/drawing/2014/main" id="{E0D083ED-8728-0FBA-E577-4B92EFA6B550}"/>
              </a:ext>
            </a:extLst>
          </p:cNvPr>
          <p:cNvPicPr>
            <a:picLocks noChangeAspect="1"/>
          </p:cNvPicPr>
          <p:nvPr userDrawn="1"/>
        </p:nvPicPr>
        <p:blipFill>
          <a:blip r:embed="rId4"/>
          <a:srcRect/>
          <a:stretch/>
        </p:blipFill>
        <p:spPr>
          <a:xfrm>
            <a:off x="7823201" y="3822956"/>
            <a:ext cx="3910865" cy="2604348"/>
          </a:xfrm>
          <a:prstGeom prst="rect">
            <a:avLst/>
          </a:prstGeom>
        </p:spPr>
      </p:pic>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kstvak 2">
            <a:extLst>
              <a:ext uri="{FF2B5EF4-FFF2-40B4-BE49-F238E27FC236}">
                <a16:creationId xmlns:a16="http://schemas.microsoft.com/office/drawing/2014/main" id="{D3D48399-DC67-6751-0291-CAE417DD6406}"/>
              </a:ext>
            </a:extLst>
          </p:cNvPr>
          <p:cNvSpPr txBox="1"/>
          <p:nvPr userDrawn="1"/>
        </p:nvSpPr>
        <p:spPr>
          <a:xfrm>
            <a:off x="14596533" y="-491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075865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5_Titeldia">
    <p:bg>
      <p:bgPr>
        <a:solidFill>
          <a:schemeClr val="accent2"/>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4" name="Afbeelding 3">
            <a:extLst>
              <a:ext uri="{FF2B5EF4-FFF2-40B4-BE49-F238E27FC236}">
                <a16:creationId xmlns:a16="http://schemas.microsoft.com/office/drawing/2014/main" id="{E0D083ED-8728-0FBA-E577-4B92EFA6B550}"/>
              </a:ext>
            </a:extLst>
          </p:cNvPr>
          <p:cNvPicPr>
            <a:picLocks noChangeAspect="1"/>
          </p:cNvPicPr>
          <p:nvPr userDrawn="1"/>
        </p:nvPicPr>
        <p:blipFill>
          <a:blip r:embed="rId4"/>
          <a:srcRect/>
          <a:stretch/>
        </p:blipFill>
        <p:spPr>
          <a:xfrm flipH="1">
            <a:off x="7957194" y="3652263"/>
            <a:ext cx="4251739" cy="3188804"/>
          </a:xfrm>
          <a:prstGeom prst="rect">
            <a:avLst/>
          </a:prstGeom>
        </p:spPr>
      </p:pic>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kstvak 2">
            <a:extLst>
              <a:ext uri="{FF2B5EF4-FFF2-40B4-BE49-F238E27FC236}">
                <a16:creationId xmlns:a16="http://schemas.microsoft.com/office/drawing/2014/main" id="{D3D48399-DC67-6751-0291-CAE417DD6406}"/>
              </a:ext>
            </a:extLst>
          </p:cNvPr>
          <p:cNvSpPr txBox="1"/>
          <p:nvPr userDrawn="1"/>
        </p:nvSpPr>
        <p:spPr>
          <a:xfrm>
            <a:off x="14596533" y="-491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362CD4AF-9FC1-BE61-753B-D81A6E1E59F5}"/>
              </a:ext>
            </a:extLst>
          </p:cNvPr>
          <p:cNvSpPr txBox="1"/>
          <p:nvPr userDrawn="1"/>
        </p:nvSpPr>
        <p:spPr>
          <a:xfrm>
            <a:off x="14037733" y="31157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827424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eldia">
    <p:bg>
      <p:bgPr>
        <a:solidFill>
          <a:schemeClr val="bg1"/>
        </a:solidFill>
        <a:effectLst/>
      </p:bgPr>
    </p:bg>
    <p:spTree>
      <p:nvGrpSpPr>
        <p:cNvPr id="1" name=""/>
        <p:cNvGrpSpPr/>
        <p:nvPr/>
      </p:nvGrpSpPr>
      <p:grpSpPr>
        <a:xfrm>
          <a:off x="0" y="0"/>
          <a:ext cx="0" cy="0"/>
          <a:chOff x="0" y="0"/>
          <a:chExt cx="0" cy="0"/>
        </a:xfrm>
      </p:grpSpPr>
      <p:sp>
        <p:nvSpPr>
          <p:cNvPr id="8" name="Afgeronde rechthoek 7">
            <a:extLst>
              <a:ext uri="{FF2B5EF4-FFF2-40B4-BE49-F238E27FC236}">
                <a16:creationId xmlns:a16="http://schemas.microsoft.com/office/drawing/2014/main" id="{0BBD40C6-B2E9-E202-ACBF-7913892D8D06}"/>
              </a:ext>
            </a:extLst>
          </p:cNvPr>
          <p:cNvSpPr/>
          <p:nvPr userDrawn="1"/>
        </p:nvSpPr>
        <p:spPr>
          <a:xfrm>
            <a:off x="359999" y="359999"/>
            <a:ext cx="1080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725282BE-8134-0122-2575-8FAF37709F85}"/>
              </a:ext>
            </a:extLst>
          </p:cNvPr>
          <p:cNvPicPr>
            <a:picLocks noChangeAspect="1"/>
          </p:cNvPicPr>
          <p:nvPr userDrawn="1"/>
        </p:nvPicPr>
        <p:blipFill>
          <a:blip r:embed="rId2">
            <a:alphaModFix amt="45000"/>
          </a:blip>
          <a:srcRect/>
          <a:stretch/>
        </p:blipFill>
        <p:spPr>
          <a:xfrm>
            <a:off x="0" y="0"/>
            <a:ext cx="12191999" cy="6858000"/>
          </a:xfrm>
          <a:prstGeom prst="rect">
            <a:avLst/>
          </a:prstGeom>
        </p:spPr>
      </p:pic>
      <p:sp>
        <p:nvSpPr>
          <p:cNvPr id="4" name="Tijdelijke aanduiding voor tekst 3">
            <a:extLst>
              <a:ext uri="{FF2B5EF4-FFF2-40B4-BE49-F238E27FC236}">
                <a16:creationId xmlns:a16="http://schemas.microsoft.com/office/drawing/2014/main" id="{EAF67B8D-BBAC-56A7-0E1B-1FDBD730139E}"/>
              </a:ext>
            </a:extLst>
          </p:cNvPr>
          <p:cNvSpPr>
            <a:spLocks noGrp="1"/>
          </p:cNvSpPr>
          <p:nvPr>
            <p:ph type="body" sz="quarter" idx="10" hasCustomPrompt="1"/>
          </p:nvPr>
        </p:nvSpPr>
        <p:spPr>
          <a:xfrm>
            <a:off x="896938" y="2617788"/>
            <a:ext cx="4958739" cy="2438400"/>
          </a:xfrm>
        </p:spPr>
        <p:txBody>
          <a:bodyPr>
            <a:noAutofit/>
          </a:bodyPr>
          <a:lstStyle>
            <a:lvl1pPr marL="0" algn="l">
              <a:buNone/>
              <a:defRPr sz="4400" b="1">
                <a:solidFill>
                  <a:schemeClr val="bg1"/>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sp>
        <p:nvSpPr>
          <p:cNvPr id="3" name="Tijdelijke aanduiding voor onlineafbeelding 2">
            <a:extLst>
              <a:ext uri="{FF2B5EF4-FFF2-40B4-BE49-F238E27FC236}">
                <a16:creationId xmlns:a16="http://schemas.microsoft.com/office/drawing/2014/main" id="{F3082C0A-C54E-821B-BFD7-DB3893D61237}"/>
              </a:ext>
            </a:extLst>
          </p:cNvPr>
          <p:cNvSpPr>
            <a:spLocks noGrp="1"/>
          </p:cNvSpPr>
          <p:nvPr>
            <p:ph type="clipArt" sz="quarter" idx="20"/>
          </p:nvPr>
        </p:nvSpPr>
        <p:spPr>
          <a:xfrm>
            <a:off x="6532563" y="1177925"/>
            <a:ext cx="3270250" cy="4949825"/>
          </a:xfrm>
        </p:spPr>
        <p:txBody>
          <a:bodyPr/>
          <a:lstStyle/>
          <a:p>
            <a:endParaRPr lang="nl-NL"/>
          </a:p>
        </p:txBody>
      </p:sp>
      <p:pic>
        <p:nvPicPr>
          <p:cNvPr id="2" name="Afbeelding 1" descr="Afbeelding met kunst, schermopname, Rechthoek, ontwerp&#10;&#10;Door AI gegenereerde inhoud is mogelijk onjuist.">
            <a:extLst>
              <a:ext uri="{FF2B5EF4-FFF2-40B4-BE49-F238E27FC236}">
                <a16:creationId xmlns:a16="http://schemas.microsoft.com/office/drawing/2014/main" id="{FB04A836-6A28-83CE-255F-91692AE622FF}"/>
              </a:ext>
            </a:extLst>
          </p:cNvPr>
          <p:cNvPicPr>
            <a:picLocks noChangeAspect="1"/>
          </p:cNvPicPr>
          <p:nvPr userDrawn="1"/>
        </p:nvPicPr>
        <p:blipFill>
          <a:blip r:embed="rId3"/>
          <a:stretch>
            <a:fillRect/>
          </a:stretch>
        </p:blipFill>
        <p:spPr>
          <a:xfrm rot="21480000">
            <a:off x="26259" y="1182029"/>
            <a:ext cx="4127705" cy="1085434"/>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120000">
            <a:off x="841852" y="1461058"/>
            <a:ext cx="2780451" cy="522381"/>
          </a:xfrm>
        </p:spPr>
        <p:txBody>
          <a:bodyPr>
            <a:noAutofit/>
          </a:bodyPr>
          <a:lstStyle>
            <a:lvl1pPr algn="l">
              <a:defRPr sz="3600">
                <a:solidFill>
                  <a:schemeClr val="bg1"/>
                </a:solidFill>
              </a:defRPr>
            </a:lvl1pPr>
          </a:lstStyle>
          <a:p>
            <a:r>
              <a:rPr lang="nl-NL"/>
              <a:t>Les X</a:t>
            </a:r>
          </a:p>
        </p:txBody>
      </p:sp>
      <p:pic>
        <p:nvPicPr>
          <p:cNvPr id="5" name="Afbeelding 4">
            <a:extLst>
              <a:ext uri="{FF2B5EF4-FFF2-40B4-BE49-F238E27FC236}">
                <a16:creationId xmlns:a16="http://schemas.microsoft.com/office/drawing/2014/main" id="{B1E5A8CC-1928-02D7-09E2-73BC3F8B4BBB}"/>
              </a:ext>
            </a:extLst>
          </p:cNvPr>
          <p:cNvPicPr>
            <a:picLocks noChangeAspect="1"/>
          </p:cNvPicPr>
          <p:nvPr userDrawn="1"/>
        </p:nvPicPr>
        <p:blipFill>
          <a:blip r:embed="rId4"/>
          <a:srcRect/>
          <a:stretch/>
        </p:blipFill>
        <p:spPr>
          <a:xfrm rot="5400000">
            <a:off x="10502204" y="5173808"/>
            <a:ext cx="2218878" cy="266265"/>
          </a:xfrm>
          <a:prstGeom prst="rect">
            <a:avLst/>
          </a:prstGeom>
        </p:spPr>
      </p:pic>
      <p:sp>
        <p:nvSpPr>
          <p:cNvPr id="6" name="Tekstvak 5">
            <a:extLst>
              <a:ext uri="{FF2B5EF4-FFF2-40B4-BE49-F238E27FC236}">
                <a16:creationId xmlns:a16="http://schemas.microsoft.com/office/drawing/2014/main" id="{06FCB1A9-4BD5-A270-B477-7D097C443A0D}"/>
              </a:ext>
            </a:extLst>
          </p:cNvPr>
          <p:cNvSpPr txBox="1"/>
          <p:nvPr userDrawn="1"/>
        </p:nvSpPr>
        <p:spPr>
          <a:xfrm>
            <a:off x="8697433" y="-4678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220350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9_Titeldia">
    <p:bg>
      <p:bgPr>
        <a:solidFill>
          <a:schemeClr val="bg1"/>
        </a:solidFill>
        <a:effectLst/>
      </p:bgPr>
    </p:bg>
    <p:spTree>
      <p:nvGrpSpPr>
        <p:cNvPr id="1" name=""/>
        <p:cNvGrpSpPr/>
        <p:nvPr/>
      </p:nvGrpSpPr>
      <p:grpSpPr>
        <a:xfrm>
          <a:off x="0" y="0"/>
          <a:ext cx="0" cy="0"/>
          <a:chOff x="0" y="0"/>
          <a:chExt cx="0" cy="0"/>
        </a:xfrm>
      </p:grpSpPr>
      <p:sp>
        <p:nvSpPr>
          <p:cNvPr id="8" name="Afgeronde rechthoek 7">
            <a:extLst>
              <a:ext uri="{FF2B5EF4-FFF2-40B4-BE49-F238E27FC236}">
                <a16:creationId xmlns:a16="http://schemas.microsoft.com/office/drawing/2014/main" id="{0BBD40C6-B2E9-E202-ACBF-7913892D8D06}"/>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descr="Afbeelding met schermopname&#10;&#10;Door AI gegenereerde inhoud is mogelijk onjuist.">
            <a:extLst>
              <a:ext uri="{FF2B5EF4-FFF2-40B4-BE49-F238E27FC236}">
                <a16:creationId xmlns:a16="http://schemas.microsoft.com/office/drawing/2014/main" id="{D8EC512C-96FB-7124-C848-927D0FA617E6}"/>
              </a:ext>
            </a:extLst>
          </p:cNvPr>
          <p:cNvPicPr>
            <a:picLocks noChangeAspect="1"/>
          </p:cNvPicPr>
          <p:nvPr userDrawn="1"/>
        </p:nvPicPr>
        <p:blipFill>
          <a:blip r:embed="rId2">
            <a:alphaModFix amt="77000"/>
          </a:blip>
          <a:srcRect t="30601"/>
          <a:stretch>
            <a:fillRect/>
          </a:stretch>
        </p:blipFill>
        <p:spPr>
          <a:xfrm>
            <a:off x="0" y="0"/>
            <a:ext cx="12191999" cy="6858000"/>
          </a:xfrm>
          <a:prstGeom prst="rect">
            <a:avLst/>
          </a:prstGeom>
        </p:spPr>
      </p:pic>
      <p:sp>
        <p:nvSpPr>
          <p:cNvPr id="4" name="Tijdelijke aanduiding voor tekst 3">
            <a:extLst>
              <a:ext uri="{FF2B5EF4-FFF2-40B4-BE49-F238E27FC236}">
                <a16:creationId xmlns:a16="http://schemas.microsoft.com/office/drawing/2014/main" id="{EAF67B8D-BBAC-56A7-0E1B-1FDBD730139E}"/>
              </a:ext>
            </a:extLst>
          </p:cNvPr>
          <p:cNvSpPr>
            <a:spLocks noGrp="1"/>
          </p:cNvSpPr>
          <p:nvPr>
            <p:ph type="body" sz="quarter" idx="10" hasCustomPrompt="1"/>
          </p:nvPr>
        </p:nvSpPr>
        <p:spPr>
          <a:xfrm>
            <a:off x="896938" y="2617788"/>
            <a:ext cx="4958739" cy="2438400"/>
          </a:xfrm>
        </p:spPr>
        <p:txBody>
          <a:bodyPr>
            <a:noAutofit/>
          </a:bodyPr>
          <a:lstStyle>
            <a:lvl1pPr marL="0" algn="l">
              <a:buNone/>
              <a:defRPr sz="4400" b="1">
                <a:solidFill>
                  <a:schemeClr val="bg1"/>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sp>
        <p:nvSpPr>
          <p:cNvPr id="3" name="Tijdelijke aanduiding voor onlineafbeelding 2">
            <a:extLst>
              <a:ext uri="{FF2B5EF4-FFF2-40B4-BE49-F238E27FC236}">
                <a16:creationId xmlns:a16="http://schemas.microsoft.com/office/drawing/2014/main" id="{F3082C0A-C54E-821B-BFD7-DB3893D61237}"/>
              </a:ext>
            </a:extLst>
          </p:cNvPr>
          <p:cNvSpPr>
            <a:spLocks noGrp="1"/>
          </p:cNvSpPr>
          <p:nvPr>
            <p:ph type="clipArt" sz="quarter" idx="20"/>
          </p:nvPr>
        </p:nvSpPr>
        <p:spPr>
          <a:xfrm>
            <a:off x="6532563" y="1177925"/>
            <a:ext cx="3270250" cy="4949825"/>
          </a:xfrm>
        </p:spPr>
        <p:txBody>
          <a:bodyPr/>
          <a:lstStyle/>
          <a:p>
            <a:endParaRPr lang="nl-NL"/>
          </a:p>
        </p:txBody>
      </p:sp>
      <p:pic>
        <p:nvPicPr>
          <p:cNvPr id="2" name="Afbeelding 1" descr="Afbeelding met kunst, schermopname, Rechthoek, ontwerp&#10;&#10;Door AI gegenereerde inhoud is mogelijk onjuist.">
            <a:extLst>
              <a:ext uri="{FF2B5EF4-FFF2-40B4-BE49-F238E27FC236}">
                <a16:creationId xmlns:a16="http://schemas.microsoft.com/office/drawing/2014/main" id="{FB04A836-6A28-83CE-255F-91692AE622FF}"/>
              </a:ext>
            </a:extLst>
          </p:cNvPr>
          <p:cNvPicPr>
            <a:picLocks noChangeAspect="1"/>
          </p:cNvPicPr>
          <p:nvPr userDrawn="1"/>
        </p:nvPicPr>
        <p:blipFill>
          <a:blip r:embed="rId3"/>
          <a:stretch>
            <a:fillRect/>
          </a:stretch>
        </p:blipFill>
        <p:spPr>
          <a:xfrm rot="21480000">
            <a:off x="26259" y="1182029"/>
            <a:ext cx="4127705" cy="1085434"/>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120000">
            <a:off x="841852" y="1461058"/>
            <a:ext cx="2780451" cy="522381"/>
          </a:xfrm>
        </p:spPr>
        <p:txBody>
          <a:bodyPr>
            <a:noAutofit/>
          </a:bodyPr>
          <a:lstStyle>
            <a:lvl1pPr algn="l">
              <a:defRPr sz="3600">
                <a:solidFill>
                  <a:schemeClr val="bg1"/>
                </a:solidFill>
              </a:defRPr>
            </a:lvl1pPr>
          </a:lstStyle>
          <a:p>
            <a:r>
              <a:rPr lang="nl-NL"/>
              <a:t>Les X</a:t>
            </a:r>
          </a:p>
        </p:txBody>
      </p:sp>
      <p:pic>
        <p:nvPicPr>
          <p:cNvPr id="5" name="Afbeelding 4">
            <a:extLst>
              <a:ext uri="{FF2B5EF4-FFF2-40B4-BE49-F238E27FC236}">
                <a16:creationId xmlns:a16="http://schemas.microsoft.com/office/drawing/2014/main" id="{B1E5A8CC-1928-02D7-09E2-73BC3F8B4BBB}"/>
              </a:ext>
            </a:extLst>
          </p:cNvPr>
          <p:cNvPicPr>
            <a:picLocks noChangeAspect="1"/>
          </p:cNvPicPr>
          <p:nvPr userDrawn="1"/>
        </p:nvPicPr>
        <p:blipFill>
          <a:blip r:embed="rId4"/>
          <a:srcRect/>
          <a:stretch/>
        </p:blipFill>
        <p:spPr>
          <a:xfrm rot="5400000">
            <a:off x="10502204" y="5173808"/>
            <a:ext cx="2218878" cy="266265"/>
          </a:xfrm>
          <a:prstGeom prst="rect">
            <a:avLst/>
          </a:prstGeom>
        </p:spPr>
      </p:pic>
      <p:sp>
        <p:nvSpPr>
          <p:cNvPr id="6" name="Tekstvak 5">
            <a:extLst>
              <a:ext uri="{FF2B5EF4-FFF2-40B4-BE49-F238E27FC236}">
                <a16:creationId xmlns:a16="http://schemas.microsoft.com/office/drawing/2014/main" id="{06FCB1A9-4BD5-A270-B477-7D097C443A0D}"/>
              </a:ext>
            </a:extLst>
          </p:cNvPr>
          <p:cNvSpPr txBox="1"/>
          <p:nvPr userDrawn="1"/>
        </p:nvSpPr>
        <p:spPr>
          <a:xfrm>
            <a:off x="8697433" y="-4678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368059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ectiekop">
    <p:bg>
      <p:bgPr>
        <a:solidFill>
          <a:schemeClr val="accent2"/>
        </a:solidFill>
        <a:effectLst/>
      </p:bgPr>
    </p:bg>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rot="157261">
            <a:off x="1750741"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rot="157261">
            <a:off x="3925232" y="2204496"/>
            <a:ext cx="3111188" cy="2438400"/>
          </a:xfrm>
        </p:spPr>
        <p:txBody>
          <a:bodyPr anchor="ctr" anchorCtr="0">
            <a:noAutofit/>
          </a:bodyPr>
          <a:lstStyle>
            <a:lvl1pPr marL="0" algn="ctr">
              <a:buNone/>
              <a:defRPr sz="4400" b="1">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pic>
        <p:nvPicPr>
          <p:cNvPr id="12" name="Afbeelding 11" descr="Afbeelding met kunst, schermopname, Rechthoek, ontwerp&#10;&#10;Door AI gegenereerde inhoud is mogelijk onjuist.">
            <a:extLst>
              <a:ext uri="{FF2B5EF4-FFF2-40B4-BE49-F238E27FC236}">
                <a16:creationId xmlns:a16="http://schemas.microsoft.com/office/drawing/2014/main" id="{325D7C4C-3020-35B6-71E6-70836A429BD0}"/>
              </a:ext>
            </a:extLst>
          </p:cNvPr>
          <p:cNvPicPr>
            <a:picLocks noChangeAspect="1"/>
          </p:cNvPicPr>
          <p:nvPr userDrawn="1"/>
        </p:nvPicPr>
        <p:blipFill>
          <a:blip r:embed="rId5"/>
          <a:srcRect l="29061" t="3858" r="1192" b="-3858"/>
          <a:stretch>
            <a:fillRect/>
          </a:stretch>
        </p:blipFill>
        <p:spPr>
          <a:xfrm rot="21480000">
            <a:off x="0" y="913175"/>
            <a:ext cx="2880000" cy="1085434"/>
          </a:xfrm>
          <a:prstGeom prst="rect">
            <a:avLst/>
          </a:prstGeom>
        </p:spPr>
      </p:pic>
      <p:sp>
        <p:nvSpPr>
          <p:cNvPr id="13" name="Titel 19">
            <a:extLst>
              <a:ext uri="{FF2B5EF4-FFF2-40B4-BE49-F238E27FC236}">
                <a16:creationId xmlns:a16="http://schemas.microsoft.com/office/drawing/2014/main" id="{D6E89FB5-6F81-6DB4-0903-FC111F90A44B}"/>
              </a:ext>
            </a:extLst>
          </p:cNvPr>
          <p:cNvSpPr>
            <a:spLocks noGrp="1"/>
          </p:cNvSpPr>
          <p:nvPr>
            <p:ph type="title" hasCustomPrompt="1"/>
          </p:nvPr>
        </p:nvSpPr>
        <p:spPr>
          <a:xfrm rot="-120000">
            <a:off x="708346" y="1143363"/>
            <a:ext cx="1775482" cy="522381"/>
          </a:xfrm>
        </p:spPr>
        <p:txBody>
          <a:bodyPr>
            <a:noAutofit/>
          </a:bodyPr>
          <a:lstStyle>
            <a:lvl1pPr algn="l">
              <a:defRPr sz="3600">
                <a:solidFill>
                  <a:schemeClr val="bg1"/>
                </a:solidFill>
              </a:defRPr>
            </a:lvl1pPr>
          </a:lstStyle>
          <a:p>
            <a:r>
              <a:rPr lang="nl-NL"/>
              <a:t>Les X</a:t>
            </a:r>
          </a:p>
        </p:txBody>
      </p:sp>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7748047" y="1817649"/>
            <a:ext cx="3270250" cy="4689242"/>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076001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5_Sectiekop">
    <p:bg>
      <p:bgPr>
        <a:solidFill>
          <a:schemeClr val="accent2"/>
        </a:solidFill>
        <a:effectLst/>
      </p:bgPr>
    </p:bg>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321248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Sectiekop">
    <p:bg>
      <p:bgPr>
        <a:solidFill>
          <a:schemeClr val="accent2"/>
        </a:solidFill>
        <a:effectLst/>
      </p:bgPr>
    </p:bg>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el 1">
            <a:extLst>
              <a:ext uri="{FF2B5EF4-FFF2-40B4-BE49-F238E27FC236}">
                <a16:creationId xmlns:a16="http://schemas.microsoft.com/office/drawing/2014/main" id="{97B29C92-C42D-D975-6ED3-CF20C0BACA79}"/>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Tree>
    <p:extLst>
      <p:ext uri="{BB962C8B-B14F-4D97-AF65-F5344CB8AC3E}">
        <p14:creationId xmlns:p14="http://schemas.microsoft.com/office/powerpoint/2010/main" val="33515588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Sectiekop">
    <p:bg>
      <p:bgPr>
        <a:solidFill>
          <a:schemeClr val="accent3"/>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C568D28-C5F1-A2E3-DF2C-29A58B372B37}"/>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rot="157261">
            <a:off x="1750741"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rot="157261">
            <a:off x="3925232" y="2204496"/>
            <a:ext cx="3111188" cy="2438400"/>
          </a:xfrm>
        </p:spPr>
        <p:txBody>
          <a:bodyPr anchor="ctr" anchorCtr="0">
            <a:noAutofit/>
          </a:bodyPr>
          <a:lstStyle>
            <a:lvl1pPr marL="0" algn="ctr">
              <a:buNone/>
              <a:defRPr sz="4400" b="1">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pic>
        <p:nvPicPr>
          <p:cNvPr id="12" name="Afbeelding 11" descr="Afbeelding met kunst, schermopname, Rechthoek, ontwerp&#10;&#10;Door AI gegenereerde inhoud is mogelijk onjuist.">
            <a:extLst>
              <a:ext uri="{FF2B5EF4-FFF2-40B4-BE49-F238E27FC236}">
                <a16:creationId xmlns:a16="http://schemas.microsoft.com/office/drawing/2014/main" id="{325D7C4C-3020-35B6-71E6-70836A429BD0}"/>
              </a:ext>
            </a:extLst>
          </p:cNvPr>
          <p:cNvPicPr>
            <a:picLocks noChangeAspect="1"/>
          </p:cNvPicPr>
          <p:nvPr userDrawn="1"/>
        </p:nvPicPr>
        <p:blipFill>
          <a:blip r:embed="rId5"/>
          <a:srcRect l="29061" t="3858" r="1192" b="-3858"/>
          <a:stretch>
            <a:fillRect/>
          </a:stretch>
        </p:blipFill>
        <p:spPr>
          <a:xfrm rot="21480000">
            <a:off x="0" y="913175"/>
            <a:ext cx="2880000" cy="1085434"/>
          </a:xfrm>
          <a:prstGeom prst="rect">
            <a:avLst/>
          </a:prstGeom>
        </p:spPr>
      </p:pic>
      <p:sp>
        <p:nvSpPr>
          <p:cNvPr id="13" name="Titel 19">
            <a:extLst>
              <a:ext uri="{FF2B5EF4-FFF2-40B4-BE49-F238E27FC236}">
                <a16:creationId xmlns:a16="http://schemas.microsoft.com/office/drawing/2014/main" id="{D6E89FB5-6F81-6DB4-0903-FC111F90A44B}"/>
              </a:ext>
            </a:extLst>
          </p:cNvPr>
          <p:cNvSpPr>
            <a:spLocks noGrp="1"/>
          </p:cNvSpPr>
          <p:nvPr>
            <p:ph type="title" hasCustomPrompt="1"/>
          </p:nvPr>
        </p:nvSpPr>
        <p:spPr>
          <a:xfrm rot="-120000">
            <a:off x="708346" y="1143363"/>
            <a:ext cx="1775482" cy="522381"/>
          </a:xfrm>
        </p:spPr>
        <p:txBody>
          <a:bodyPr>
            <a:noAutofit/>
          </a:bodyPr>
          <a:lstStyle>
            <a:lvl1pPr algn="l">
              <a:defRPr sz="3600">
                <a:solidFill>
                  <a:schemeClr val="bg1"/>
                </a:solidFill>
              </a:defRPr>
            </a:lvl1pPr>
          </a:lstStyle>
          <a:p>
            <a:r>
              <a:rPr lang="nl-NL"/>
              <a:t>Les X</a:t>
            </a:r>
          </a:p>
        </p:txBody>
      </p:sp>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7748047" y="1817649"/>
            <a:ext cx="3270250" cy="4689242"/>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820769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3" name="Afbeelding 2" descr="Afbeelding met schermopname, kunst, ontwerp, zwart-wit&#10;&#10;Door AI gegenereerde inhoud is mogelijk onjuist.">
            <a:extLst>
              <a:ext uri="{FF2B5EF4-FFF2-40B4-BE49-F238E27FC236}">
                <a16:creationId xmlns:a16="http://schemas.microsoft.com/office/drawing/2014/main" id="{BF25EF1C-62AD-A3E1-2768-0137D9D7C825}"/>
              </a:ext>
            </a:extLst>
          </p:cNvPr>
          <p:cNvPicPr>
            <a:picLocks noChangeAspect="1"/>
          </p:cNvPicPr>
          <p:nvPr userDrawn="1"/>
        </p:nvPicPr>
        <p:blipFill>
          <a:blip r:embed="rId3"/>
          <a:stretch>
            <a:fillRect/>
          </a:stretch>
        </p:blipFill>
        <p:spPr>
          <a:xfrm>
            <a:off x="4214770" y="439616"/>
            <a:ext cx="5791200" cy="5791200"/>
          </a:xfrm>
          <a:prstGeom prst="rect">
            <a:avLst/>
          </a:prstGeom>
        </p:spPr>
      </p:pic>
      <p:sp>
        <p:nvSpPr>
          <p:cNvPr id="4" name="Titel 19">
            <a:extLst>
              <a:ext uri="{FF2B5EF4-FFF2-40B4-BE49-F238E27FC236}">
                <a16:creationId xmlns:a16="http://schemas.microsoft.com/office/drawing/2014/main" id="{3612765B-C79C-DDA0-18B7-F5E8162F2F67}"/>
              </a:ext>
            </a:extLst>
          </p:cNvPr>
          <p:cNvSpPr>
            <a:spLocks noGrp="1"/>
          </p:cNvSpPr>
          <p:nvPr>
            <p:ph type="title" hasCustomPrompt="1"/>
          </p:nvPr>
        </p:nvSpPr>
        <p:spPr>
          <a:xfrm>
            <a:off x="4761617" y="2518732"/>
            <a:ext cx="4697507" cy="1588127"/>
          </a:xfrm>
        </p:spPr>
        <p:txBody>
          <a:bodyPr wrap="square" anchor="ctr" anchorCtr="0">
            <a:spAutoFit/>
          </a:bodyPr>
          <a:lstStyle>
            <a:lvl1pPr algn="ctr">
              <a:defRPr sz="3600">
                <a:solidFill>
                  <a:schemeClr val="bg1"/>
                </a:solidFill>
              </a:defRPr>
            </a:lvl1pPr>
          </a:lstStyle>
          <a:p>
            <a:r>
              <a:rPr lang="nl-NL"/>
              <a:t>Pagina met een korte zin en een figuur ernaast</a:t>
            </a:r>
          </a:p>
        </p:txBody>
      </p:sp>
      <p:sp>
        <p:nvSpPr>
          <p:cNvPr id="5" name="Tijdelijke aanduiding voor onlineafbeelding 20">
            <a:extLst>
              <a:ext uri="{FF2B5EF4-FFF2-40B4-BE49-F238E27FC236}">
                <a16:creationId xmlns:a16="http://schemas.microsoft.com/office/drawing/2014/main" id="{D7C4E33E-DDBA-7007-6597-55FF88801056}"/>
              </a:ext>
            </a:extLst>
          </p:cNvPr>
          <p:cNvSpPr>
            <a:spLocks noGrp="1"/>
          </p:cNvSpPr>
          <p:nvPr>
            <p:ph type="clipArt" sz="quarter" idx="10"/>
          </p:nvPr>
        </p:nvSpPr>
        <p:spPr>
          <a:xfrm>
            <a:off x="896657" y="1066147"/>
            <a:ext cx="3298825" cy="5065712"/>
          </a:xfrm>
        </p:spPr>
        <p:txBody>
          <a:bodyPr/>
          <a:lstStyle/>
          <a:p>
            <a:endParaRPr lang="nl-NL"/>
          </a:p>
        </p:txBody>
      </p:sp>
      <p:pic>
        <p:nvPicPr>
          <p:cNvPr id="2" name="Afbeelding 1">
            <a:extLst>
              <a:ext uri="{FF2B5EF4-FFF2-40B4-BE49-F238E27FC236}">
                <a16:creationId xmlns:a16="http://schemas.microsoft.com/office/drawing/2014/main" id="{4FD3AA62-6ABD-48FA-B19E-CC142ADB2EB3}"/>
              </a:ext>
            </a:extLst>
          </p:cNvPr>
          <p:cNvPicPr>
            <a:picLocks noChangeAspect="1"/>
          </p:cNvPicPr>
          <p:nvPr userDrawn="1"/>
        </p:nvPicPr>
        <p:blipFill>
          <a:blip r:embed="rId4"/>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19485293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2" name="Afbeelding 1">
            <a:extLst>
              <a:ext uri="{FF2B5EF4-FFF2-40B4-BE49-F238E27FC236}">
                <a16:creationId xmlns:a16="http://schemas.microsoft.com/office/drawing/2014/main" id="{4FD3AA62-6ABD-48FA-B19E-CC142ADB2EB3}"/>
              </a:ext>
            </a:extLst>
          </p:cNvPr>
          <p:cNvPicPr>
            <a:picLocks noChangeAspect="1"/>
          </p:cNvPicPr>
          <p:nvPr userDrawn="1"/>
        </p:nvPicPr>
        <p:blipFill>
          <a:blip r:embed="rId3"/>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29498255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dia">
    <p:bg>
      <p:bgPr>
        <a:solidFill>
          <a:schemeClr val="accent4"/>
        </a:solid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DD5D99A2-7054-2EBE-42A8-3887DDEAEC72}"/>
              </a:ext>
            </a:extLst>
          </p:cNvPr>
          <p:cNvSpPr/>
          <p:nvPr userDrawn="1"/>
        </p:nvSpPr>
        <p:spPr>
          <a:xfrm>
            <a:off x="0"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pic>
        <p:nvPicPr>
          <p:cNvPr id="8" name="Afbeelding 7">
            <a:extLst>
              <a:ext uri="{FF2B5EF4-FFF2-40B4-BE49-F238E27FC236}">
                <a16:creationId xmlns:a16="http://schemas.microsoft.com/office/drawing/2014/main" id="{031DEDBC-4012-78EA-79A3-4609A005B543}"/>
              </a:ext>
            </a:extLst>
          </p:cNvPr>
          <p:cNvPicPr>
            <a:picLocks noChangeAspect="1"/>
          </p:cNvPicPr>
          <p:nvPr userDrawn="1"/>
        </p:nvPicPr>
        <p:blipFill>
          <a:blip r:embed="rId3"/>
          <a:srcRect/>
          <a:stretch/>
        </p:blipFill>
        <p:spPr>
          <a:xfrm>
            <a:off x="5084257" y="1"/>
            <a:ext cx="7361743" cy="6857999"/>
          </a:xfrm>
          <a:prstGeom prst="rect">
            <a:avLst/>
          </a:prstGeom>
        </p:spPr>
      </p:pic>
      <p:pic>
        <p:nvPicPr>
          <p:cNvPr id="4" name="Afbeelding 3">
            <a:extLst>
              <a:ext uri="{FF2B5EF4-FFF2-40B4-BE49-F238E27FC236}">
                <a16:creationId xmlns:a16="http://schemas.microsoft.com/office/drawing/2014/main" id="{7CF6E6BF-7316-8591-329C-2450E3ACC226}"/>
              </a:ext>
            </a:extLst>
          </p:cNvPr>
          <p:cNvPicPr>
            <a:picLocks noChangeAspect="1"/>
          </p:cNvPicPr>
          <p:nvPr userDrawn="1"/>
        </p:nvPicPr>
        <p:blipFill>
          <a:blip r:embed="rId4"/>
          <a:srcRect/>
          <a:stretch/>
        </p:blipFill>
        <p:spPr>
          <a:xfrm rot="367729">
            <a:off x="4238859" y="255039"/>
            <a:ext cx="5145405" cy="6869888"/>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360000">
            <a:off x="5499237" y="2481108"/>
            <a:ext cx="2818546" cy="1325563"/>
          </a:xfrm>
        </p:spPr>
        <p:txBody>
          <a:bodyPr>
            <a:noAutofit/>
          </a:bodyPr>
          <a:lstStyle>
            <a:lvl1pPr algn="ctr">
              <a:defRPr sz="6600">
                <a:solidFill>
                  <a:schemeClr val="accent4"/>
                </a:solidFill>
              </a:defRPr>
            </a:lvl1pPr>
          </a:lstStyle>
          <a:p>
            <a:r>
              <a:rPr lang="nl-NL"/>
              <a:t>Titel</a:t>
            </a:r>
          </a:p>
        </p:txBody>
      </p:sp>
      <p:sp>
        <p:nvSpPr>
          <p:cNvPr id="43" name="Ondertitel 2">
            <a:extLst>
              <a:ext uri="{FF2B5EF4-FFF2-40B4-BE49-F238E27FC236}">
                <a16:creationId xmlns:a16="http://schemas.microsoft.com/office/drawing/2014/main" id="{7B7C65D8-1095-7D7E-19B4-5FC394F249A2}"/>
              </a:ext>
            </a:extLst>
          </p:cNvPr>
          <p:cNvSpPr txBox="1">
            <a:spLocks/>
          </p:cNvSpPr>
          <p:nvPr userDrawn="1"/>
        </p:nvSpPr>
        <p:spPr>
          <a:xfrm>
            <a:off x="5790975" y="4740236"/>
            <a:ext cx="3060412" cy="6088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nl-NL" sz="2800" b="0" i="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Niveau 7 &amp; 8</a:t>
            </a:r>
          </a:p>
        </p:txBody>
      </p:sp>
      <p:pic>
        <p:nvPicPr>
          <p:cNvPr id="45" name="Afbeelding 44" descr="Afbeelding met clipart, Graphics, ontwerp&#10;&#10;Door AI gegenereerde inhoud is mogelijk onjuist.">
            <a:extLst>
              <a:ext uri="{FF2B5EF4-FFF2-40B4-BE49-F238E27FC236}">
                <a16:creationId xmlns:a16="http://schemas.microsoft.com/office/drawing/2014/main" id="{E6234D7C-AE8F-9CB2-8DE5-3C1C043C3DD0}"/>
              </a:ext>
            </a:extLst>
          </p:cNvPr>
          <p:cNvPicPr>
            <a:picLocks noChangeAspect="1"/>
          </p:cNvPicPr>
          <p:nvPr userDrawn="1"/>
        </p:nvPicPr>
        <p:blipFill>
          <a:blip r:embed="rId5"/>
          <a:stretch>
            <a:fillRect/>
          </a:stretch>
        </p:blipFill>
        <p:spPr>
          <a:xfrm>
            <a:off x="10377125" y="5470487"/>
            <a:ext cx="1459274" cy="820842"/>
          </a:xfrm>
          <a:prstGeom prst="rect">
            <a:avLst/>
          </a:prstGeom>
        </p:spPr>
      </p:pic>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6"/>
          <a:stretch>
            <a:fillRect/>
          </a:stretch>
        </p:blipFill>
        <p:spPr>
          <a:xfrm rot="5400000">
            <a:off x="10397756" y="3610103"/>
            <a:ext cx="2413157" cy="289580"/>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rot="5400000">
            <a:off x="10562950" y="1292478"/>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6" name="Tijdelijke aanduiding voor onlineafbeelding 5">
            <a:extLst>
              <a:ext uri="{FF2B5EF4-FFF2-40B4-BE49-F238E27FC236}">
                <a16:creationId xmlns:a16="http://schemas.microsoft.com/office/drawing/2014/main" id="{19F9F81B-F854-8154-7BB1-E150F3E90420}"/>
              </a:ext>
            </a:extLst>
          </p:cNvPr>
          <p:cNvSpPr>
            <a:spLocks noGrp="1"/>
          </p:cNvSpPr>
          <p:nvPr>
            <p:ph type="clipArt" sz="quarter" idx="10"/>
          </p:nvPr>
        </p:nvSpPr>
        <p:spPr>
          <a:xfrm>
            <a:off x="360485" y="633413"/>
            <a:ext cx="4360984" cy="5714633"/>
          </a:xfrm>
        </p:spPr>
        <p:txBody>
          <a:bodyPr/>
          <a:lstStyle/>
          <a:p>
            <a:endParaRPr lang="nl-NL"/>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kstvak 8">
            <a:extLst>
              <a:ext uri="{FF2B5EF4-FFF2-40B4-BE49-F238E27FC236}">
                <a16:creationId xmlns:a16="http://schemas.microsoft.com/office/drawing/2014/main" id="{BA7000E9-0D1D-7691-A8FE-E6B81E0F44D3}"/>
              </a:ext>
            </a:extLst>
          </p:cNvPr>
          <p:cNvSpPr txBox="1"/>
          <p:nvPr userDrawn="1"/>
        </p:nvSpPr>
        <p:spPr>
          <a:xfrm>
            <a:off x="7112000" y="-223520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kstvak 9">
            <a:extLst>
              <a:ext uri="{FF2B5EF4-FFF2-40B4-BE49-F238E27FC236}">
                <a16:creationId xmlns:a16="http://schemas.microsoft.com/office/drawing/2014/main" id="{D6EEDDC1-A373-0AEA-EFC6-8A8BEE45F4B6}"/>
              </a:ext>
            </a:extLst>
          </p:cNvPr>
          <p:cNvSpPr txBox="1"/>
          <p:nvPr userDrawn="1"/>
        </p:nvSpPr>
        <p:spPr>
          <a:xfrm>
            <a:off x="9584267" y="-18626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kstvak 10">
            <a:extLst>
              <a:ext uri="{FF2B5EF4-FFF2-40B4-BE49-F238E27FC236}">
                <a16:creationId xmlns:a16="http://schemas.microsoft.com/office/drawing/2014/main" id="{17B9DEE3-B511-B385-2FA5-61A255AE1221}"/>
              </a:ext>
            </a:extLst>
          </p:cNvPr>
          <p:cNvSpPr txBox="1"/>
          <p:nvPr userDrawn="1"/>
        </p:nvSpPr>
        <p:spPr>
          <a:xfrm>
            <a:off x="6011333" y="-20489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653283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Titel en object">
    <p:bg>
      <p:bgPr>
        <a:solidFill>
          <a:schemeClr val="bg1"/>
        </a:solidFill>
        <a:effectLst/>
      </p:bgPr>
    </p:bg>
    <p:spTree>
      <p:nvGrpSpPr>
        <p:cNvPr id="1" name=""/>
        <p:cNvGrpSpPr/>
        <p:nvPr/>
      </p:nvGrpSpPr>
      <p:grpSpPr>
        <a:xfrm>
          <a:off x="0" y="0"/>
          <a:ext cx="0" cy="0"/>
          <a:chOff x="0" y="0"/>
          <a:chExt cx="0" cy="0"/>
        </a:xfrm>
      </p:grpSpPr>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Tree>
    <p:extLst>
      <p:ext uri="{BB962C8B-B14F-4D97-AF65-F5344CB8AC3E}">
        <p14:creationId xmlns:p14="http://schemas.microsoft.com/office/powerpoint/2010/main" val="23374101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Titel en object">
    <p:bg>
      <p:bgPr>
        <a:solidFill>
          <a:schemeClr val="bg1"/>
        </a:solidFill>
        <a:effectLst/>
      </p:bgPr>
    </p:bg>
    <p:spTree>
      <p:nvGrpSpPr>
        <p:cNvPr id="1" name=""/>
        <p:cNvGrpSpPr/>
        <p:nvPr/>
      </p:nvGrpSpPr>
      <p:grpSpPr>
        <a:xfrm>
          <a:off x="0" y="0"/>
          <a:ext cx="0" cy="0"/>
          <a:chOff x="0" y="0"/>
          <a:chExt cx="0" cy="0"/>
        </a:xfrm>
      </p:grpSpPr>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8000"/>
          </a:blip>
          <a:srcRect t="30601"/>
          <a:stretch>
            <a:fillRect/>
          </a:stretch>
        </p:blipFill>
        <p:spPr>
          <a:xfrm>
            <a:off x="0" y="0"/>
            <a:ext cx="12191999" cy="6858000"/>
          </a:xfrm>
          <a:prstGeom prst="rect">
            <a:avLst/>
          </a:prstGeom>
        </p:spPr>
      </p:pic>
    </p:spTree>
    <p:extLst>
      <p:ext uri="{BB962C8B-B14F-4D97-AF65-F5344CB8AC3E}">
        <p14:creationId xmlns:p14="http://schemas.microsoft.com/office/powerpoint/2010/main" val="14222542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Titel en object">
    <p:bg>
      <p:bgPr>
        <a:solidFill>
          <a:schemeClr val="bg1"/>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53D070F4-B1E0-6853-CABC-3753B603ED80}"/>
              </a:ext>
            </a:extLst>
          </p:cNvPr>
          <p:cNvPicPr>
            <a:picLocks noChangeAspect="1"/>
          </p:cNvPicPr>
          <p:nvPr userDrawn="1"/>
        </p:nvPicPr>
        <p:blipFill>
          <a:blip r:embed="rId2">
            <a:alphaModFix amt="32000"/>
          </a:blip>
          <a:stretch>
            <a:fillRect/>
          </a:stretch>
        </p:blipFill>
        <p:spPr>
          <a:xfrm>
            <a:off x="0" y="0"/>
            <a:ext cx="12192000" cy="6858000"/>
          </a:xfrm>
          <a:prstGeom prst="rect">
            <a:avLst/>
          </a:prstGeom>
        </p:spPr>
      </p:pic>
    </p:spTree>
    <p:extLst>
      <p:ext uri="{BB962C8B-B14F-4D97-AF65-F5344CB8AC3E}">
        <p14:creationId xmlns:p14="http://schemas.microsoft.com/office/powerpoint/2010/main" val="27468799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a:stretch/>
        </p:blipFill>
        <p:spPr>
          <a:xfrm>
            <a:off x="0" y="0"/>
            <a:ext cx="12191999" cy="6858000"/>
          </a:xfrm>
          <a:prstGeom prst="rect">
            <a:avLst/>
          </a:prstGeom>
        </p:spPr>
      </p:pic>
      <p:pic>
        <p:nvPicPr>
          <p:cNvPr id="3" name="Afbeelding 2">
            <a:extLst>
              <a:ext uri="{FF2B5EF4-FFF2-40B4-BE49-F238E27FC236}">
                <a16:creationId xmlns:a16="http://schemas.microsoft.com/office/drawing/2014/main" id="{BF25EF1C-62AD-A3E1-2768-0137D9D7C825}"/>
              </a:ext>
            </a:extLst>
          </p:cNvPr>
          <p:cNvPicPr>
            <a:picLocks noChangeAspect="1"/>
          </p:cNvPicPr>
          <p:nvPr userDrawn="1"/>
        </p:nvPicPr>
        <p:blipFill>
          <a:blip r:embed="rId3"/>
          <a:srcRect/>
          <a:stretch/>
        </p:blipFill>
        <p:spPr>
          <a:xfrm>
            <a:off x="4773570" y="439616"/>
            <a:ext cx="5791200" cy="5791200"/>
          </a:xfrm>
          <a:prstGeom prst="rect">
            <a:avLst/>
          </a:prstGeom>
        </p:spPr>
      </p:pic>
      <p:sp>
        <p:nvSpPr>
          <p:cNvPr id="4" name="Titel 19">
            <a:extLst>
              <a:ext uri="{FF2B5EF4-FFF2-40B4-BE49-F238E27FC236}">
                <a16:creationId xmlns:a16="http://schemas.microsoft.com/office/drawing/2014/main" id="{3612765B-C79C-DDA0-18B7-F5E8162F2F67}"/>
              </a:ext>
            </a:extLst>
          </p:cNvPr>
          <p:cNvSpPr>
            <a:spLocks noGrp="1"/>
          </p:cNvSpPr>
          <p:nvPr>
            <p:ph type="title" hasCustomPrompt="1"/>
          </p:nvPr>
        </p:nvSpPr>
        <p:spPr>
          <a:xfrm>
            <a:off x="5320417" y="2518732"/>
            <a:ext cx="4697507" cy="1588127"/>
          </a:xfrm>
        </p:spPr>
        <p:txBody>
          <a:bodyPr wrap="square" anchor="ctr" anchorCtr="0">
            <a:spAutoFit/>
          </a:bodyPr>
          <a:lstStyle>
            <a:lvl1pPr algn="ctr">
              <a:defRPr sz="3600">
                <a:solidFill>
                  <a:schemeClr val="accent2"/>
                </a:solidFill>
              </a:defRPr>
            </a:lvl1pPr>
          </a:lstStyle>
          <a:p>
            <a:r>
              <a:rPr lang="nl-NL"/>
              <a:t>Pagina met een korte zin en een figuur ernaast</a:t>
            </a:r>
          </a:p>
        </p:txBody>
      </p:sp>
      <p:sp>
        <p:nvSpPr>
          <p:cNvPr id="5" name="Tijdelijke aanduiding voor onlineafbeelding 20">
            <a:extLst>
              <a:ext uri="{FF2B5EF4-FFF2-40B4-BE49-F238E27FC236}">
                <a16:creationId xmlns:a16="http://schemas.microsoft.com/office/drawing/2014/main" id="{D7C4E33E-DDBA-7007-6597-55FF88801056}"/>
              </a:ext>
            </a:extLst>
          </p:cNvPr>
          <p:cNvSpPr>
            <a:spLocks noGrp="1"/>
          </p:cNvSpPr>
          <p:nvPr>
            <p:ph type="clipArt" sz="quarter" idx="10"/>
          </p:nvPr>
        </p:nvSpPr>
        <p:spPr>
          <a:xfrm>
            <a:off x="896657" y="1066147"/>
            <a:ext cx="3298825" cy="5065712"/>
          </a:xfrm>
        </p:spPr>
        <p:txBody>
          <a:bodyPr/>
          <a:lstStyle/>
          <a:p>
            <a:endParaRPr lang="nl-NL"/>
          </a:p>
        </p:txBody>
      </p:sp>
      <p:pic>
        <p:nvPicPr>
          <p:cNvPr id="2" name="Afbeelding 1">
            <a:extLst>
              <a:ext uri="{FF2B5EF4-FFF2-40B4-BE49-F238E27FC236}">
                <a16:creationId xmlns:a16="http://schemas.microsoft.com/office/drawing/2014/main" id="{4FD3AA62-6ABD-48FA-B19E-CC142ADB2EB3}"/>
              </a:ext>
            </a:extLst>
          </p:cNvPr>
          <p:cNvPicPr>
            <a:picLocks noChangeAspect="1"/>
          </p:cNvPicPr>
          <p:nvPr userDrawn="1"/>
        </p:nvPicPr>
        <p:blipFill>
          <a:blip r:embed="rId4"/>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4276910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iteldia">
    <p:bg>
      <p:bgPr>
        <a:solidFill>
          <a:schemeClr val="bg1"/>
        </a:solidFill>
        <a:effectLst/>
      </p:bgPr>
    </p:bg>
    <p:spTree>
      <p:nvGrpSpPr>
        <p:cNvPr id="1" name=""/>
        <p:cNvGrpSpPr/>
        <p:nvPr/>
      </p:nvGrpSpPr>
      <p:grpSpPr>
        <a:xfrm>
          <a:off x="0" y="0"/>
          <a:ext cx="0" cy="0"/>
          <a:chOff x="0" y="0"/>
          <a:chExt cx="0" cy="0"/>
        </a:xfrm>
      </p:grpSpPr>
      <p:sp>
        <p:nvSpPr>
          <p:cNvPr id="19" name="Afgeronde rechthoek 18">
            <a:extLst>
              <a:ext uri="{FF2B5EF4-FFF2-40B4-BE49-F238E27FC236}">
                <a16:creationId xmlns:a16="http://schemas.microsoft.com/office/drawing/2014/main" id="{6014FB06-E66D-5F1F-CBC8-129FEEFDB3FD}"/>
              </a:ext>
            </a:extLst>
          </p:cNvPr>
          <p:cNvSpPr/>
          <p:nvPr userDrawn="1"/>
        </p:nvSpPr>
        <p:spPr>
          <a:xfrm>
            <a:off x="359999" y="359999"/>
            <a:ext cx="1080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descr="Afbeelding met schermopname&#10;&#10;Door AI gegenereerde inhoud is mogelijk onjuist.">
            <a:extLst>
              <a:ext uri="{FF2B5EF4-FFF2-40B4-BE49-F238E27FC236}">
                <a16:creationId xmlns:a16="http://schemas.microsoft.com/office/drawing/2014/main" id="{161E02CF-DBD2-9F46-C2C0-DEEA471EE725}"/>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971719" y="2514234"/>
            <a:ext cx="2365375" cy="2365375"/>
          </a:xfrm>
        </p:spPr>
        <p:txBody>
          <a:bodyPr/>
          <a:lstStyle/>
          <a:p>
            <a:endParaRPr lang="nl-NL"/>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6071164" y="2514234"/>
            <a:ext cx="2365375" cy="2365375"/>
          </a:xfrm>
        </p:spPr>
        <p:txBody>
          <a:bodyPr/>
          <a:lstStyle/>
          <a:p>
            <a:endParaRPr lang="nl-NL"/>
          </a:p>
        </p:txBody>
      </p:sp>
      <p:pic>
        <p:nvPicPr>
          <p:cNvPr id="2" name="Afbeelding 1">
            <a:extLst>
              <a:ext uri="{FF2B5EF4-FFF2-40B4-BE49-F238E27FC236}">
                <a16:creationId xmlns:a16="http://schemas.microsoft.com/office/drawing/2014/main" id="{C1017CE4-BC5F-6037-170D-FBE2267013E9}"/>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745202" y="894507"/>
            <a:ext cx="9871998" cy="867930"/>
          </a:xfrm>
        </p:spPr>
        <p:txBody>
          <a:bodyPr wrap="square">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en </a:t>
            </a:r>
            <a:br>
              <a:rPr lang="nl-NL"/>
            </a:br>
            <a:r>
              <a:rPr lang="nl-NL"/>
              <a:t>plaatje(s) (waar/niet waar)</a:t>
            </a:r>
          </a:p>
        </p:txBody>
      </p:sp>
    </p:spTree>
    <p:extLst>
      <p:ext uri="{BB962C8B-B14F-4D97-AF65-F5344CB8AC3E}">
        <p14:creationId xmlns:p14="http://schemas.microsoft.com/office/powerpoint/2010/main" val="21363343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2_Titeldia">
    <p:bg>
      <p:bgPr>
        <a:solidFill>
          <a:schemeClr val="bg1"/>
        </a:solidFill>
        <a:effectLst/>
      </p:bgPr>
    </p:bg>
    <p:spTree>
      <p:nvGrpSpPr>
        <p:cNvPr id="1" name=""/>
        <p:cNvGrpSpPr/>
        <p:nvPr/>
      </p:nvGrpSpPr>
      <p:grpSpPr>
        <a:xfrm>
          <a:off x="0" y="0"/>
          <a:ext cx="0" cy="0"/>
          <a:chOff x="0" y="0"/>
          <a:chExt cx="0" cy="0"/>
        </a:xfrm>
      </p:grpSpPr>
      <p:sp>
        <p:nvSpPr>
          <p:cNvPr id="19" name="Afgeronde rechthoek 18">
            <a:extLst>
              <a:ext uri="{FF2B5EF4-FFF2-40B4-BE49-F238E27FC236}">
                <a16:creationId xmlns:a16="http://schemas.microsoft.com/office/drawing/2014/main" id="{6014FB06-E66D-5F1F-CBC8-129FEEFDB3FD}"/>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a:extLst>
              <a:ext uri="{FF2B5EF4-FFF2-40B4-BE49-F238E27FC236}">
                <a16:creationId xmlns:a16="http://schemas.microsoft.com/office/drawing/2014/main" id="{161E02CF-DBD2-9F46-C2C0-DEEA471EE725}"/>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971719" y="2514234"/>
            <a:ext cx="2365375" cy="2365375"/>
          </a:xfrm>
        </p:spPr>
        <p:txBody>
          <a:bodyPr/>
          <a:lstStyle/>
          <a:p>
            <a:endParaRPr lang="nl-NL"/>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6071164" y="2514234"/>
            <a:ext cx="2365375" cy="2365375"/>
          </a:xfrm>
        </p:spPr>
        <p:txBody>
          <a:bodyPr/>
          <a:lstStyle/>
          <a:p>
            <a:endParaRPr lang="nl-NL"/>
          </a:p>
        </p:txBody>
      </p:sp>
      <p:pic>
        <p:nvPicPr>
          <p:cNvPr id="2" name="Afbeelding 1">
            <a:extLst>
              <a:ext uri="{FF2B5EF4-FFF2-40B4-BE49-F238E27FC236}">
                <a16:creationId xmlns:a16="http://schemas.microsoft.com/office/drawing/2014/main" id="{C1017CE4-BC5F-6037-170D-FBE2267013E9}"/>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745202" y="894507"/>
            <a:ext cx="9871998" cy="867930"/>
          </a:xfrm>
        </p:spPr>
        <p:txBody>
          <a:bodyPr wrap="square">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en </a:t>
            </a:r>
            <a:br>
              <a:rPr lang="nl-NL"/>
            </a:br>
            <a:r>
              <a:rPr lang="nl-NL"/>
              <a:t>plaatje(s) (waar/niet waar)</a:t>
            </a:r>
          </a:p>
        </p:txBody>
      </p:sp>
    </p:spTree>
    <p:extLst>
      <p:ext uri="{BB962C8B-B14F-4D97-AF65-F5344CB8AC3E}">
        <p14:creationId xmlns:p14="http://schemas.microsoft.com/office/powerpoint/2010/main" val="8642626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3_Titeldia">
    <p:bg>
      <p:bgPr>
        <a:solidFill>
          <a:schemeClr val="bg1"/>
        </a:solidFill>
        <a:effectLst/>
      </p:bgPr>
    </p:bg>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A6086A0E-FA4F-2537-3DA7-5FF5AE1DAD77}"/>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979FB16C-E008-E449-10EC-1F5D71E018A5}"/>
              </a:ext>
            </a:extLst>
          </p:cNvPr>
          <p:cNvPicPr>
            <a:picLocks noChangeAspect="1"/>
          </p:cNvPicPr>
          <p:nvPr userDrawn="1"/>
        </p:nvPicPr>
        <p:blipFill>
          <a:blip r:embed="rId2">
            <a:alphaModFix amt="45000"/>
          </a:blip>
          <a:srcRect/>
          <a:stretch/>
        </p:blipFill>
        <p:spPr>
          <a:xfrm>
            <a:off x="0" y="0"/>
            <a:ext cx="12191999" cy="6858000"/>
          </a:xfrm>
          <a:prstGeom prst="rect">
            <a:avLst/>
          </a:prstGeom>
        </p:spPr>
      </p:pic>
      <p:sp>
        <p:nvSpPr>
          <p:cNvPr id="36" name="Tekstvak 35">
            <a:extLst>
              <a:ext uri="{FF2B5EF4-FFF2-40B4-BE49-F238E27FC236}">
                <a16:creationId xmlns:a16="http://schemas.microsoft.com/office/drawing/2014/main" id="{80B9CD10-E163-099B-FB4F-E1DCA8264A20}"/>
              </a:ext>
            </a:extLst>
          </p:cNvPr>
          <p:cNvSpPr txBox="1"/>
          <p:nvPr userDrawn="1"/>
        </p:nvSpPr>
        <p:spPr>
          <a:xfrm>
            <a:off x="7440009"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Vijfhoek 53">
            <a:extLst>
              <a:ext uri="{FF2B5EF4-FFF2-40B4-BE49-F238E27FC236}">
                <a16:creationId xmlns:a16="http://schemas.microsoft.com/office/drawing/2014/main" id="{B3AAA666-2618-9E1C-4A51-553CE3B2B7F7}"/>
              </a:ext>
            </a:extLst>
          </p:cNvPr>
          <p:cNvSpPr/>
          <p:nvPr userDrawn="1"/>
        </p:nvSpPr>
        <p:spPr>
          <a:xfrm>
            <a:off x="5511228"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Vijfhoek 57">
            <a:extLst>
              <a:ext uri="{FF2B5EF4-FFF2-40B4-BE49-F238E27FC236}">
                <a16:creationId xmlns:a16="http://schemas.microsoft.com/office/drawing/2014/main" id="{66F62C9E-AE1D-7E62-4B38-6DAD85B716DF}"/>
              </a:ext>
            </a:extLst>
          </p:cNvPr>
          <p:cNvSpPr/>
          <p:nvPr userDrawn="1"/>
        </p:nvSpPr>
        <p:spPr>
          <a:xfrm>
            <a:off x="5511228"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Vijfhoek 58">
            <a:extLst>
              <a:ext uri="{FF2B5EF4-FFF2-40B4-BE49-F238E27FC236}">
                <a16:creationId xmlns:a16="http://schemas.microsoft.com/office/drawing/2014/main" id="{40916B7A-F09B-8ED3-3A03-5DFB3FC12A19}"/>
              </a:ext>
            </a:extLst>
          </p:cNvPr>
          <p:cNvSpPr/>
          <p:nvPr userDrawn="1"/>
        </p:nvSpPr>
        <p:spPr>
          <a:xfrm rot="10800000">
            <a:off x="3154603"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Vijfhoek 54">
            <a:extLst>
              <a:ext uri="{FF2B5EF4-FFF2-40B4-BE49-F238E27FC236}">
                <a16:creationId xmlns:a16="http://schemas.microsoft.com/office/drawing/2014/main" id="{045A2CB1-557F-679E-8794-72D5D1F498FA}"/>
              </a:ext>
            </a:extLst>
          </p:cNvPr>
          <p:cNvSpPr/>
          <p:nvPr userDrawn="1"/>
        </p:nvSpPr>
        <p:spPr>
          <a:xfrm rot="10800000">
            <a:off x="3154603"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5DC8DF84-C169-898A-C774-92120A6B09AF}"/>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191777" y="1945762"/>
            <a:ext cx="5229922" cy="480131"/>
          </a:xfrm>
        </p:spPr>
        <p:txBody>
          <a:bodyPr wrap="square" anchor="t" anchorCtr="0">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Stelling 1</a:t>
            </a:r>
          </a:p>
        </p:txBody>
      </p:sp>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253912" y="1594790"/>
            <a:ext cx="1038225" cy="1038225"/>
          </a:xfrm>
        </p:spPr>
        <p:txBody>
          <a:bodyPr/>
          <a:lstStyle/>
          <a:p>
            <a:endParaRPr lang="nl-NL"/>
          </a:p>
        </p:txBody>
      </p:sp>
      <p:sp>
        <p:nvSpPr>
          <p:cNvPr id="12" name="Tijdelijke aanduiding voor onlineafbeelding 8">
            <a:extLst>
              <a:ext uri="{FF2B5EF4-FFF2-40B4-BE49-F238E27FC236}">
                <a16:creationId xmlns:a16="http://schemas.microsoft.com/office/drawing/2014/main" id="{157E87AD-AB4C-C018-D04E-F64619F10141}"/>
              </a:ext>
            </a:extLst>
          </p:cNvPr>
          <p:cNvSpPr>
            <a:spLocks noGrp="1"/>
          </p:cNvSpPr>
          <p:nvPr>
            <p:ph type="clipArt" sz="quarter" idx="21"/>
          </p:nvPr>
        </p:nvSpPr>
        <p:spPr>
          <a:xfrm>
            <a:off x="8338294" y="1594790"/>
            <a:ext cx="1038225" cy="1038225"/>
          </a:xfrm>
        </p:spPr>
        <p:txBody>
          <a:bodyPr/>
          <a:lstStyle/>
          <a:p>
            <a:endParaRPr lang="nl-NL"/>
          </a:p>
        </p:txBody>
      </p:sp>
      <p:sp>
        <p:nvSpPr>
          <p:cNvPr id="56" name="Vijfhoek 55">
            <a:extLst>
              <a:ext uri="{FF2B5EF4-FFF2-40B4-BE49-F238E27FC236}">
                <a16:creationId xmlns:a16="http://schemas.microsoft.com/office/drawing/2014/main" id="{1D2DF536-DD5C-514C-B08F-DE00D1D50824}"/>
              </a:ext>
            </a:extLst>
          </p:cNvPr>
          <p:cNvSpPr/>
          <p:nvPr userDrawn="1"/>
        </p:nvSpPr>
        <p:spPr>
          <a:xfrm>
            <a:off x="5511228"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Vijfhoek 56">
            <a:extLst>
              <a:ext uri="{FF2B5EF4-FFF2-40B4-BE49-F238E27FC236}">
                <a16:creationId xmlns:a16="http://schemas.microsoft.com/office/drawing/2014/main" id="{58C965F3-82A2-D2ED-939A-BB0241C60064}"/>
              </a:ext>
            </a:extLst>
          </p:cNvPr>
          <p:cNvSpPr/>
          <p:nvPr userDrawn="1"/>
        </p:nvSpPr>
        <p:spPr>
          <a:xfrm rot="10800000">
            <a:off x="3154603"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onlineafbeelding 8">
            <a:extLst>
              <a:ext uri="{FF2B5EF4-FFF2-40B4-BE49-F238E27FC236}">
                <a16:creationId xmlns:a16="http://schemas.microsoft.com/office/drawing/2014/main" id="{0CE8A374-782E-D4EF-8E9D-0DFBBC4ED2D2}"/>
              </a:ext>
            </a:extLst>
          </p:cNvPr>
          <p:cNvSpPr>
            <a:spLocks noGrp="1"/>
          </p:cNvSpPr>
          <p:nvPr>
            <p:ph type="clipArt" sz="quarter" idx="24"/>
          </p:nvPr>
        </p:nvSpPr>
        <p:spPr>
          <a:xfrm>
            <a:off x="2253912" y="3363527"/>
            <a:ext cx="1038225" cy="1038225"/>
          </a:xfrm>
        </p:spPr>
        <p:txBody>
          <a:bodyPr/>
          <a:lstStyle/>
          <a:p>
            <a:endParaRPr lang="nl-NL"/>
          </a:p>
        </p:txBody>
      </p:sp>
      <p:sp>
        <p:nvSpPr>
          <p:cNvPr id="27" name="Tijdelijke aanduiding voor onlineafbeelding 8">
            <a:extLst>
              <a:ext uri="{FF2B5EF4-FFF2-40B4-BE49-F238E27FC236}">
                <a16:creationId xmlns:a16="http://schemas.microsoft.com/office/drawing/2014/main" id="{7976CC13-035A-4CE5-A884-F2FEBE3AA822}"/>
              </a:ext>
            </a:extLst>
          </p:cNvPr>
          <p:cNvSpPr>
            <a:spLocks noGrp="1"/>
          </p:cNvSpPr>
          <p:nvPr>
            <p:ph type="clipArt" sz="quarter" idx="26"/>
          </p:nvPr>
        </p:nvSpPr>
        <p:spPr>
          <a:xfrm>
            <a:off x="2253912" y="5136868"/>
            <a:ext cx="1038225" cy="1038225"/>
          </a:xfrm>
        </p:spPr>
        <p:txBody>
          <a:bodyPr/>
          <a:lstStyle/>
          <a:p>
            <a:endParaRPr lang="nl-NL"/>
          </a:p>
        </p:txBody>
      </p:sp>
      <p:sp>
        <p:nvSpPr>
          <p:cNvPr id="28" name="Tijdelijke aanduiding voor onlineafbeelding 8">
            <a:extLst>
              <a:ext uri="{FF2B5EF4-FFF2-40B4-BE49-F238E27FC236}">
                <a16:creationId xmlns:a16="http://schemas.microsoft.com/office/drawing/2014/main" id="{1D99AFD1-4BAC-BF8A-1304-598C3420C0E2}"/>
              </a:ext>
            </a:extLst>
          </p:cNvPr>
          <p:cNvSpPr>
            <a:spLocks noGrp="1"/>
          </p:cNvSpPr>
          <p:nvPr>
            <p:ph type="clipArt" sz="quarter" idx="27"/>
          </p:nvPr>
        </p:nvSpPr>
        <p:spPr>
          <a:xfrm>
            <a:off x="8338294" y="5136868"/>
            <a:ext cx="1038225" cy="1038225"/>
          </a:xfrm>
        </p:spPr>
        <p:txBody>
          <a:bodyPr/>
          <a:lstStyle/>
          <a:p>
            <a:endParaRPr lang="nl-NL"/>
          </a:p>
        </p:txBody>
      </p:sp>
      <p:sp>
        <p:nvSpPr>
          <p:cNvPr id="29" name="Tijdelijke aanduiding voor tekst 17">
            <a:extLst>
              <a:ext uri="{FF2B5EF4-FFF2-40B4-BE49-F238E27FC236}">
                <a16:creationId xmlns:a16="http://schemas.microsoft.com/office/drawing/2014/main" id="{D4EA9220-9D01-A201-9B61-A41CEE0CB2BC}"/>
              </a:ext>
            </a:extLst>
          </p:cNvPr>
          <p:cNvSpPr>
            <a:spLocks noGrp="1"/>
          </p:cNvSpPr>
          <p:nvPr>
            <p:ph type="body" sz="quarter" idx="28" hasCustomPrompt="1"/>
          </p:nvPr>
        </p:nvSpPr>
        <p:spPr>
          <a:xfrm>
            <a:off x="3199391" y="3654563"/>
            <a:ext cx="5214695"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2</a:t>
            </a:r>
          </a:p>
        </p:txBody>
      </p:sp>
      <p:sp>
        <p:nvSpPr>
          <p:cNvPr id="31" name="Tijdelijke aanduiding voor tekst 17">
            <a:extLst>
              <a:ext uri="{FF2B5EF4-FFF2-40B4-BE49-F238E27FC236}">
                <a16:creationId xmlns:a16="http://schemas.microsoft.com/office/drawing/2014/main" id="{BB1500AF-CEBD-E484-53D2-BF2E9F913CE3}"/>
              </a:ext>
            </a:extLst>
          </p:cNvPr>
          <p:cNvSpPr>
            <a:spLocks noGrp="1"/>
          </p:cNvSpPr>
          <p:nvPr>
            <p:ph type="body" sz="quarter" idx="29" hasCustomPrompt="1"/>
          </p:nvPr>
        </p:nvSpPr>
        <p:spPr>
          <a:xfrm>
            <a:off x="3165937" y="5401856"/>
            <a:ext cx="5281602"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3</a:t>
            </a:r>
          </a:p>
        </p:txBody>
      </p:sp>
      <p:sp>
        <p:nvSpPr>
          <p:cNvPr id="24" name="Tijdelijke aanduiding voor onlineafbeelding 8">
            <a:extLst>
              <a:ext uri="{FF2B5EF4-FFF2-40B4-BE49-F238E27FC236}">
                <a16:creationId xmlns:a16="http://schemas.microsoft.com/office/drawing/2014/main" id="{179B0385-375B-5E93-7B41-F550A034396D}"/>
              </a:ext>
            </a:extLst>
          </p:cNvPr>
          <p:cNvSpPr>
            <a:spLocks noGrp="1"/>
          </p:cNvSpPr>
          <p:nvPr>
            <p:ph type="clipArt" sz="quarter" idx="25"/>
          </p:nvPr>
        </p:nvSpPr>
        <p:spPr>
          <a:xfrm>
            <a:off x="8338294" y="3352376"/>
            <a:ext cx="1038225" cy="1038225"/>
          </a:xfrm>
        </p:spPr>
        <p:txBody>
          <a:bodyPr/>
          <a:lstStyle/>
          <a:p>
            <a:endParaRPr lang="nl-NL"/>
          </a:p>
        </p:txBody>
      </p:sp>
      <p:pic>
        <p:nvPicPr>
          <p:cNvPr id="2" name="Afbeelding 1">
            <a:extLst>
              <a:ext uri="{FF2B5EF4-FFF2-40B4-BE49-F238E27FC236}">
                <a16:creationId xmlns:a16="http://schemas.microsoft.com/office/drawing/2014/main" id="{C70068F7-EC55-284F-79A7-0B30DB2E70BA}"/>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5" name="Tekstvak 4">
            <a:extLst>
              <a:ext uri="{FF2B5EF4-FFF2-40B4-BE49-F238E27FC236}">
                <a16:creationId xmlns:a16="http://schemas.microsoft.com/office/drawing/2014/main" id="{D604763B-F261-E394-DAC6-0D3446D28F4C}"/>
              </a:ext>
            </a:extLst>
          </p:cNvPr>
          <p:cNvSpPr txBox="1"/>
          <p:nvPr userDrawn="1"/>
        </p:nvSpPr>
        <p:spPr>
          <a:xfrm>
            <a:off x="5192110" y="-81980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55BAECB0-DE82-0F84-6CDE-750019AAECBC}"/>
              </a:ext>
            </a:extLst>
          </p:cNvPr>
          <p:cNvSpPr txBox="1"/>
          <p:nvPr userDrawn="1"/>
        </p:nvSpPr>
        <p:spPr>
          <a:xfrm>
            <a:off x="11603421" y="-441434"/>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157307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4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79FB16C-E008-E449-10EC-1F5D71E018A5}"/>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36" name="Tekstvak 35">
            <a:extLst>
              <a:ext uri="{FF2B5EF4-FFF2-40B4-BE49-F238E27FC236}">
                <a16:creationId xmlns:a16="http://schemas.microsoft.com/office/drawing/2014/main" id="{80B9CD10-E163-099B-FB4F-E1DCA8264A20}"/>
              </a:ext>
            </a:extLst>
          </p:cNvPr>
          <p:cNvSpPr txBox="1"/>
          <p:nvPr userDrawn="1"/>
        </p:nvSpPr>
        <p:spPr>
          <a:xfrm>
            <a:off x="7440009"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Vijfhoek 53">
            <a:extLst>
              <a:ext uri="{FF2B5EF4-FFF2-40B4-BE49-F238E27FC236}">
                <a16:creationId xmlns:a16="http://schemas.microsoft.com/office/drawing/2014/main" id="{B3AAA666-2618-9E1C-4A51-553CE3B2B7F7}"/>
              </a:ext>
            </a:extLst>
          </p:cNvPr>
          <p:cNvSpPr/>
          <p:nvPr userDrawn="1"/>
        </p:nvSpPr>
        <p:spPr>
          <a:xfrm>
            <a:off x="5681916"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Vijfhoek 57">
            <a:extLst>
              <a:ext uri="{FF2B5EF4-FFF2-40B4-BE49-F238E27FC236}">
                <a16:creationId xmlns:a16="http://schemas.microsoft.com/office/drawing/2014/main" id="{66F62C9E-AE1D-7E62-4B38-6DAD85B716DF}"/>
              </a:ext>
            </a:extLst>
          </p:cNvPr>
          <p:cNvSpPr/>
          <p:nvPr userDrawn="1"/>
        </p:nvSpPr>
        <p:spPr>
          <a:xfrm>
            <a:off x="5681916"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Vijfhoek 58">
            <a:extLst>
              <a:ext uri="{FF2B5EF4-FFF2-40B4-BE49-F238E27FC236}">
                <a16:creationId xmlns:a16="http://schemas.microsoft.com/office/drawing/2014/main" id="{40916B7A-F09B-8ED3-3A03-5DFB3FC12A19}"/>
              </a:ext>
            </a:extLst>
          </p:cNvPr>
          <p:cNvSpPr/>
          <p:nvPr userDrawn="1"/>
        </p:nvSpPr>
        <p:spPr>
          <a:xfrm rot="10800000">
            <a:off x="3325291"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Vijfhoek 54">
            <a:extLst>
              <a:ext uri="{FF2B5EF4-FFF2-40B4-BE49-F238E27FC236}">
                <a16:creationId xmlns:a16="http://schemas.microsoft.com/office/drawing/2014/main" id="{045A2CB1-557F-679E-8794-72D5D1F498FA}"/>
              </a:ext>
            </a:extLst>
          </p:cNvPr>
          <p:cNvSpPr/>
          <p:nvPr userDrawn="1"/>
        </p:nvSpPr>
        <p:spPr>
          <a:xfrm rot="10800000">
            <a:off x="3325291"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5DC8DF84-C169-898A-C774-92120A6B09AF}"/>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62465" y="1945762"/>
            <a:ext cx="5229922" cy="480131"/>
          </a:xfrm>
        </p:spPr>
        <p:txBody>
          <a:bodyPr wrap="square" anchor="t" anchorCtr="0">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Stelling 1</a:t>
            </a:r>
          </a:p>
        </p:txBody>
      </p:sp>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424600" y="1594790"/>
            <a:ext cx="1038225" cy="1038225"/>
          </a:xfrm>
        </p:spPr>
        <p:txBody>
          <a:bodyPr/>
          <a:lstStyle/>
          <a:p>
            <a:endParaRPr lang="nl-NL"/>
          </a:p>
        </p:txBody>
      </p:sp>
      <p:sp>
        <p:nvSpPr>
          <p:cNvPr id="12" name="Tijdelijke aanduiding voor onlineafbeelding 8">
            <a:extLst>
              <a:ext uri="{FF2B5EF4-FFF2-40B4-BE49-F238E27FC236}">
                <a16:creationId xmlns:a16="http://schemas.microsoft.com/office/drawing/2014/main" id="{157E87AD-AB4C-C018-D04E-F64619F10141}"/>
              </a:ext>
            </a:extLst>
          </p:cNvPr>
          <p:cNvSpPr>
            <a:spLocks noGrp="1"/>
          </p:cNvSpPr>
          <p:nvPr>
            <p:ph type="clipArt" sz="quarter" idx="21"/>
          </p:nvPr>
        </p:nvSpPr>
        <p:spPr>
          <a:xfrm>
            <a:off x="8508982" y="1594790"/>
            <a:ext cx="1038225" cy="1038225"/>
          </a:xfrm>
        </p:spPr>
        <p:txBody>
          <a:bodyPr/>
          <a:lstStyle/>
          <a:p>
            <a:endParaRPr lang="nl-NL"/>
          </a:p>
        </p:txBody>
      </p:sp>
      <p:sp>
        <p:nvSpPr>
          <p:cNvPr id="56" name="Vijfhoek 55">
            <a:extLst>
              <a:ext uri="{FF2B5EF4-FFF2-40B4-BE49-F238E27FC236}">
                <a16:creationId xmlns:a16="http://schemas.microsoft.com/office/drawing/2014/main" id="{1D2DF536-DD5C-514C-B08F-DE00D1D50824}"/>
              </a:ext>
            </a:extLst>
          </p:cNvPr>
          <p:cNvSpPr/>
          <p:nvPr userDrawn="1"/>
        </p:nvSpPr>
        <p:spPr>
          <a:xfrm>
            <a:off x="5681916"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Vijfhoek 56">
            <a:extLst>
              <a:ext uri="{FF2B5EF4-FFF2-40B4-BE49-F238E27FC236}">
                <a16:creationId xmlns:a16="http://schemas.microsoft.com/office/drawing/2014/main" id="{58C965F3-82A2-D2ED-939A-BB0241C60064}"/>
              </a:ext>
            </a:extLst>
          </p:cNvPr>
          <p:cNvSpPr/>
          <p:nvPr userDrawn="1"/>
        </p:nvSpPr>
        <p:spPr>
          <a:xfrm rot="10800000">
            <a:off x="3325291"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onlineafbeelding 8">
            <a:extLst>
              <a:ext uri="{FF2B5EF4-FFF2-40B4-BE49-F238E27FC236}">
                <a16:creationId xmlns:a16="http://schemas.microsoft.com/office/drawing/2014/main" id="{0CE8A374-782E-D4EF-8E9D-0DFBBC4ED2D2}"/>
              </a:ext>
            </a:extLst>
          </p:cNvPr>
          <p:cNvSpPr>
            <a:spLocks noGrp="1"/>
          </p:cNvSpPr>
          <p:nvPr>
            <p:ph type="clipArt" sz="quarter" idx="24"/>
          </p:nvPr>
        </p:nvSpPr>
        <p:spPr>
          <a:xfrm>
            <a:off x="2424600" y="3363527"/>
            <a:ext cx="1038225" cy="1038225"/>
          </a:xfrm>
        </p:spPr>
        <p:txBody>
          <a:bodyPr/>
          <a:lstStyle/>
          <a:p>
            <a:endParaRPr lang="nl-NL"/>
          </a:p>
        </p:txBody>
      </p:sp>
      <p:sp>
        <p:nvSpPr>
          <p:cNvPr id="27" name="Tijdelijke aanduiding voor onlineafbeelding 8">
            <a:extLst>
              <a:ext uri="{FF2B5EF4-FFF2-40B4-BE49-F238E27FC236}">
                <a16:creationId xmlns:a16="http://schemas.microsoft.com/office/drawing/2014/main" id="{7976CC13-035A-4CE5-A884-F2FEBE3AA822}"/>
              </a:ext>
            </a:extLst>
          </p:cNvPr>
          <p:cNvSpPr>
            <a:spLocks noGrp="1"/>
          </p:cNvSpPr>
          <p:nvPr>
            <p:ph type="clipArt" sz="quarter" idx="26"/>
          </p:nvPr>
        </p:nvSpPr>
        <p:spPr>
          <a:xfrm>
            <a:off x="2424600" y="5136868"/>
            <a:ext cx="1038225" cy="1038225"/>
          </a:xfrm>
        </p:spPr>
        <p:txBody>
          <a:bodyPr/>
          <a:lstStyle/>
          <a:p>
            <a:endParaRPr lang="nl-NL"/>
          </a:p>
        </p:txBody>
      </p:sp>
      <p:sp>
        <p:nvSpPr>
          <p:cNvPr id="28" name="Tijdelijke aanduiding voor onlineafbeelding 8">
            <a:extLst>
              <a:ext uri="{FF2B5EF4-FFF2-40B4-BE49-F238E27FC236}">
                <a16:creationId xmlns:a16="http://schemas.microsoft.com/office/drawing/2014/main" id="{1D99AFD1-4BAC-BF8A-1304-598C3420C0E2}"/>
              </a:ext>
            </a:extLst>
          </p:cNvPr>
          <p:cNvSpPr>
            <a:spLocks noGrp="1"/>
          </p:cNvSpPr>
          <p:nvPr>
            <p:ph type="clipArt" sz="quarter" idx="27"/>
          </p:nvPr>
        </p:nvSpPr>
        <p:spPr>
          <a:xfrm>
            <a:off x="8508982" y="5136868"/>
            <a:ext cx="1038225" cy="1038225"/>
          </a:xfrm>
        </p:spPr>
        <p:txBody>
          <a:bodyPr/>
          <a:lstStyle/>
          <a:p>
            <a:endParaRPr lang="nl-NL"/>
          </a:p>
        </p:txBody>
      </p:sp>
      <p:sp>
        <p:nvSpPr>
          <p:cNvPr id="29" name="Tijdelijke aanduiding voor tekst 17">
            <a:extLst>
              <a:ext uri="{FF2B5EF4-FFF2-40B4-BE49-F238E27FC236}">
                <a16:creationId xmlns:a16="http://schemas.microsoft.com/office/drawing/2014/main" id="{D4EA9220-9D01-A201-9B61-A41CEE0CB2BC}"/>
              </a:ext>
            </a:extLst>
          </p:cNvPr>
          <p:cNvSpPr>
            <a:spLocks noGrp="1"/>
          </p:cNvSpPr>
          <p:nvPr>
            <p:ph type="body" sz="quarter" idx="28" hasCustomPrompt="1"/>
          </p:nvPr>
        </p:nvSpPr>
        <p:spPr>
          <a:xfrm>
            <a:off x="3370079" y="3654563"/>
            <a:ext cx="5214695"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2</a:t>
            </a:r>
          </a:p>
        </p:txBody>
      </p:sp>
      <p:sp>
        <p:nvSpPr>
          <p:cNvPr id="31" name="Tijdelijke aanduiding voor tekst 17">
            <a:extLst>
              <a:ext uri="{FF2B5EF4-FFF2-40B4-BE49-F238E27FC236}">
                <a16:creationId xmlns:a16="http://schemas.microsoft.com/office/drawing/2014/main" id="{BB1500AF-CEBD-E484-53D2-BF2E9F913CE3}"/>
              </a:ext>
            </a:extLst>
          </p:cNvPr>
          <p:cNvSpPr>
            <a:spLocks noGrp="1"/>
          </p:cNvSpPr>
          <p:nvPr>
            <p:ph type="body" sz="quarter" idx="29" hasCustomPrompt="1"/>
          </p:nvPr>
        </p:nvSpPr>
        <p:spPr>
          <a:xfrm>
            <a:off x="3336625" y="5401856"/>
            <a:ext cx="5281602"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3</a:t>
            </a:r>
          </a:p>
        </p:txBody>
      </p:sp>
      <p:sp>
        <p:nvSpPr>
          <p:cNvPr id="24" name="Tijdelijke aanduiding voor onlineafbeelding 8">
            <a:extLst>
              <a:ext uri="{FF2B5EF4-FFF2-40B4-BE49-F238E27FC236}">
                <a16:creationId xmlns:a16="http://schemas.microsoft.com/office/drawing/2014/main" id="{179B0385-375B-5E93-7B41-F550A034396D}"/>
              </a:ext>
            </a:extLst>
          </p:cNvPr>
          <p:cNvSpPr>
            <a:spLocks noGrp="1"/>
          </p:cNvSpPr>
          <p:nvPr>
            <p:ph type="clipArt" sz="quarter" idx="25"/>
          </p:nvPr>
        </p:nvSpPr>
        <p:spPr>
          <a:xfrm>
            <a:off x="8508982" y="3352376"/>
            <a:ext cx="1038225" cy="1038225"/>
          </a:xfrm>
        </p:spPr>
        <p:txBody>
          <a:bodyPr/>
          <a:lstStyle/>
          <a:p>
            <a:endParaRPr lang="nl-NL"/>
          </a:p>
        </p:txBody>
      </p:sp>
      <p:pic>
        <p:nvPicPr>
          <p:cNvPr id="2" name="Afbeelding 1">
            <a:extLst>
              <a:ext uri="{FF2B5EF4-FFF2-40B4-BE49-F238E27FC236}">
                <a16:creationId xmlns:a16="http://schemas.microsoft.com/office/drawing/2014/main" id="{C70068F7-EC55-284F-79A7-0B30DB2E70BA}"/>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5" name="Tekstvak 4">
            <a:extLst>
              <a:ext uri="{FF2B5EF4-FFF2-40B4-BE49-F238E27FC236}">
                <a16:creationId xmlns:a16="http://schemas.microsoft.com/office/drawing/2014/main" id="{D604763B-F261-E394-DAC6-0D3446D28F4C}"/>
              </a:ext>
            </a:extLst>
          </p:cNvPr>
          <p:cNvSpPr txBox="1"/>
          <p:nvPr userDrawn="1"/>
        </p:nvSpPr>
        <p:spPr>
          <a:xfrm>
            <a:off x="5192110" y="-81980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55BAECB0-DE82-0F84-6CDE-750019AAECBC}"/>
              </a:ext>
            </a:extLst>
          </p:cNvPr>
          <p:cNvSpPr txBox="1"/>
          <p:nvPr userDrawn="1"/>
        </p:nvSpPr>
        <p:spPr>
          <a:xfrm>
            <a:off x="11603421" y="-441434"/>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103814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6_Titeldia">
    <p:bg>
      <p:bgPr>
        <a:solidFill>
          <a:schemeClr val="bg1"/>
        </a:solidFill>
        <a:effectLst/>
      </p:bgPr>
    </p:bg>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A6086A0E-FA4F-2537-3DA7-5FF5AE1DAD77}"/>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2701E026-E7E5-D02C-9457-D779B9BA61BB}"/>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6" name="Tekstvak 35">
            <a:extLst>
              <a:ext uri="{FF2B5EF4-FFF2-40B4-BE49-F238E27FC236}">
                <a16:creationId xmlns:a16="http://schemas.microsoft.com/office/drawing/2014/main" id="{80B9CD10-E163-099B-FB4F-E1DCA8264A20}"/>
              </a:ext>
            </a:extLst>
          </p:cNvPr>
          <p:cNvSpPr txBox="1"/>
          <p:nvPr userDrawn="1"/>
        </p:nvSpPr>
        <p:spPr>
          <a:xfrm>
            <a:off x="7440009"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Vijfhoek 53">
            <a:extLst>
              <a:ext uri="{FF2B5EF4-FFF2-40B4-BE49-F238E27FC236}">
                <a16:creationId xmlns:a16="http://schemas.microsoft.com/office/drawing/2014/main" id="{B3AAA666-2618-9E1C-4A51-553CE3B2B7F7}"/>
              </a:ext>
            </a:extLst>
          </p:cNvPr>
          <p:cNvSpPr/>
          <p:nvPr userDrawn="1"/>
        </p:nvSpPr>
        <p:spPr>
          <a:xfrm>
            <a:off x="4828476"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Vijfhoek 57">
            <a:extLst>
              <a:ext uri="{FF2B5EF4-FFF2-40B4-BE49-F238E27FC236}">
                <a16:creationId xmlns:a16="http://schemas.microsoft.com/office/drawing/2014/main" id="{66F62C9E-AE1D-7E62-4B38-6DAD85B716DF}"/>
              </a:ext>
            </a:extLst>
          </p:cNvPr>
          <p:cNvSpPr/>
          <p:nvPr userDrawn="1"/>
        </p:nvSpPr>
        <p:spPr>
          <a:xfrm>
            <a:off x="4828476"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Vijfhoek 58">
            <a:extLst>
              <a:ext uri="{FF2B5EF4-FFF2-40B4-BE49-F238E27FC236}">
                <a16:creationId xmlns:a16="http://schemas.microsoft.com/office/drawing/2014/main" id="{40916B7A-F09B-8ED3-3A03-5DFB3FC12A19}"/>
              </a:ext>
            </a:extLst>
          </p:cNvPr>
          <p:cNvSpPr/>
          <p:nvPr userDrawn="1"/>
        </p:nvSpPr>
        <p:spPr>
          <a:xfrm rot="10800000">
            <a:off x="2471851"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Vijfhoek 54">
            <a:extLst>
              <a:ext uri="{FF2B5EF4-FFF2-40B4-BE49-F238E27FC236}">
                <a16:creationId xmlns:a16="http://schemas.microsoft.com/office/drawing/2014/main" id="{045A2CB1-557F-679E-8794-72D5D1F498FA}"/>
              </a:ext>
            </a:extLst>
          </p:cNvPr>
          <p:cNvSpPr/>
          <p:nvPr userDrawn="1"/>
        </p:nvSpPr>
        <p:spPr>
          <a:xfrm rot="10800000">
            <a:off x="2471851"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5DC8DF84-C169-898A-C774-92120A6B09AF}"/>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2509025" y="1945762"/>
            <a:ext cx="5229922" cy="480131"/>
          </a:xfrm>
        </p:spPr>
        <p:txBody>
          <a:bodyPr wrap="square" anchor="t" anchorCtr="0">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Stelling 1</a:t>
            </a:r>
          </a:p>
        </p:txBody>
      </p:sp>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1571160" y="1594790"/>
            <a:ext cx="1038225" cy="1038225"/>
          </a:xfrm>
        </p:spPr>
        <p:txBody>
          <a:bodyPr/>
          <a:lstStyle/>
          <a:p>
            <a:endParaRPr lang="nl-NL"/>
          </a:p>
        </p:txBody>
      </p:sp>
      <p:sp>
        <p:nvSpPr>
          <p:cNvPr id="12" name="Tijdelijke aanduiding voor onlineafbeelding 8">
            <a:extLst>
              <a:ext uri="{FF2B5EF4-FFF2-40B4-BE49-F238E27FC236}">
                <a16:creationId xmlns:a16="http://schemas.microsoft.com/office/drawing/2014/main" id="{157E87AD-AB4C-C018-D04E-F64619F10141}"/>
              </a:ext>
            </a:extLst>
          </p:cNvPr>
          <p:cNvSpPr>
            <a:spLocks noGrp="1"/>
          </p:cNvSpPr>
          <p:nvPr>
            <p:ph type="clipArt" sz="quarter" idx="21"/>
          </p:nvPr>
        </p:nvSpPr>
        <p:spPr>
          <a:xfrm>
            <a:off x="7655542" y="1594790"/>
            <a:ext cx="1038225" cy="1038225"/>
          </a:xfrm>
        </p:spPr>
        <p:txBody>
          <a:bodyPr/>
          <a:lstStyle/>
          <a:p>
            <a:endParaRPr lang="nl-NL"/>
          </a:p>
        </p:txBody>
      </p:sp>
      <p:sp>
        <p:nvSpPr>
          <p:cNvPr id="56" name="Vijfhoek 55">
            <a:extLst>
              <a:ext uri="{FF2B5EF4-FFF2-40B4-BE49-F238E27FC236}">
                <a16:creationId xmlns:a16="http://schemas.microsoft.com/office/drawing/2014/main" id="{1D2DF536-DD5C-514C-B08F-DE00D1D50824}"/>
              </a:ext>
            </a:extLst>
          </p:cNvPr>
          <p:cNvSpPr/>
          <p:nvPr userDrawn="1"/>
        </p:nvSpPr>
        <p:spPr>
          <a:xfrm>
            <a:off x="4828476"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Vijfhoek 56">
            <a:extLst>
              <a:ext uri="{FF2B5EF4-FFF2-40B4-BE49-F238E27FC236}">
                <a16:creationId xmlns:a16="http://schemas.microsoft.com/office/drawing/2014/main" id="{58C965F3-82A2-D2ED-939A-BB0241C60064}"/>
              </a:ext>
            </a:extLst>
          </p:cNvPr>
          <p:cNvSpPr/>
          <p:nvPr userDrawn="1"/>
        </p:nvSpPr>
        <p:spPr>
          <a:xfrm rot="10800000">
            <a:off x="2471851"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onlineafbeelding 8">
            <a:extLst>
              <a:ext uri="{FF2B5EF4-FFF2-40B4-BE49-F238E27FC236}">
                <a16:creationId xmlns:a16="http://schemas.microsoft.com/office/drawing/2014/main" id="{0CE8A374-782E-D4EF-8E9D-0DFBBC4ED2D2}"/>
              </a:ext>
            </a:extLst>
          </p:cNvPr>
          <p:cNvSpPr>
            <a:spLocks noGrp="1"/>
          </p:cNvSpPr>
          <p:nvPr>
            <p:ph type="clipArt" sz="quarter" idx="24"/>
          </p:nvPr>
        </p:nvSpPr>
        <p:spPr>
          <a:xfrm>
            <a:off x="1571160" y="3363527"/>
            <a:ext cx="1038225" cy="1038225"/>
          </a:xfrm>
        </p:spPr>
        <p:txBody>
          <a:bodyPr/>
          <a:lstStyle/>
          <a:p>
            <a:endParaRPr lang="nl-NL"/>
          </a:p>
        </p:txBody>
      </p:sp>
      <p:sp>
        <p:nvSpPr>
          <p:cNvPr id="27" name="Tijdelijke aanduiding voor onlineafbeelding 8">
            <a:extLst>
              <a:ext uri="{FF2B5EF4-FFF2-40B4-BE49-F238E27FC236}">
                <a16:creationId xmlns:a16="http://schemas.microsoft.com/office/drawing/2014/main" id="{7976CC13-035A-4CE5-A884-F2FEBE3AA822}"/>
              </a:ext>
            </a:extLst>
          </p:cNvPr>
          <p:cNvSpPr>
            <a:spLocks noGrp="1"/>
          </p:cNvSpPr>
          <p:nvPr>
            <p:ph type="clipArt" sz="quarter" idx="26"/>
          </p:nvPr>
        </p:nvSpPr>
        <p:spPr>
          <a:xfrm>
            <a:off x="1571160" y="5136868"/>
            <a:ext cx="1038225" cy="1038225"/>
          </a:xfrm>
        </p:spPr>
        <p:txBody>
          <a:bodyPr/>
          <a:lstStyle/>
          <a:p>
            <a:endParaRPr lang="nl-NL"/>
          </a:p>
        </p:txBody>
      </p:sp>
      <p:sp>
        <p:nvSpPr>
          <p:cNvPr id="28" name="Tijdelijke aanduiding voor onlineafbeelding 8">
            <a:extLst>
              <a:ext uri="{FF2B5EF4-FFF2-40B4-BE49-F238E27FC236}">
                <a16:creationId xmlns:a16="http://schemas.microsoft.com/office/drawing/2014/main" id="{1D99AFD1-4BAC-BF8A-1304-598C3420C0E2}"/>
              </a:ext>
            </a:extLst>
          </p:cNvPr>
          <p:cNvSpPr>
            <a:spLocks noGrp="1"/>
          </p:cNvSpPr>
          <p:nvPr>
            <p:ph type="clipArt" sz="quarter" idx="27"/>
          </p:nvPr>
        </p:nvSpPr>
        <p:spPr>
          <a:xfrm>
            <a:off x="7655542" y="5136868"/>
            <a:ext cx="1038225" cy="1038225"/>
          </a:xfrm>
        </p:spPr>
        <p:txBody>
          <a:bodyPr/>
          <a:lstStyle/>
          <a:p>
            <a:endParaRPr lang="nl-NL"/>
          </a:p>
        </p:txBody>
      </p:sp>
      <p:sp>
        <p:nvSpPr>
          <p:cNvPr id="29" name="Tijdelijke aanduiding voor tekst 17">
            <a:extLst>
              <a:ext uri="{FF2B5EF4-FFF2-40B4-BE49-F238E27FC236}">
                <a16:creationId xmlns:a16="http://schemas.microsoft.com/office/drawing/2014/main" id="{D4EA9220-9D01-A201-9B61-A41CEE0CB2BC}"/>
              </a:ext>
            </a:extLst>
          </p:cNvPr>
          <p:cNvSpPr>
            <a:spLocks noGrp="1"/>
          </p:cNvSpPr>
          <p:nvPr>
            <p:ph type="body" sz="quarter" idx="28" hasCustomPrompt="1"/>
          </p:nvPr>
        </p:nvSpPr>
        <p:spPr>
          <a:xfrm>
            <a:off x="2516639" y="3654563"/>
            <a:ext cx="5214695"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2</a:t>
            </a:r>
          </a:p>
        </p:txBody>
      </p:sp>
      <p:sp>
        <p:nvSpPr>
          <p:cNvPr id="31" name="Tijdelijke aanduiding voor tekst 17">
            <a:extLst>
              <a:ext uri="{FF2B5EF4-FFF2-40B4-BE49-F238E27FC236}">
                <a16:creationId xmlns:a16="http://schemas.microsoft.com/office/drawing/2014/main" id="{BB1500AF-CEBD-E484-53D2-BF2E9F913CE3}"/>
              </a:ext>
            </a:extLst>
          </p:cNvPr>
          <p:cNvSpPr>
            <a:spLocks noGrp="1"/>
          </p:cNvSpPr>
          <p:nvPr>
            <p:ph type="body" sz="quarter" idx="29" hasCustomPrompt="1"/>
          </p:nvPr>
        </p:nvSpPr>
        <p:spPr>
          <a:xfrm>
            <a:off x="2483185" y="5401856"/>
            <a:ext cx="5281602"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3</a:t>
            </a:r>
          </a:p>
        </p:txBody>
      </p:sp>
      <p:sp>
        <p:nvSpPr>
          <p:cNvPr id="24" name="Tijdelijke aanduiding voor onlineafbeelding 8">
            <a:extLst>
              <a:ext uri="{FF2B5EF4-FFF2-40B4-BE49-F238E27FC236}">
                <a16:creationId xmlns:a16="http://schemas.microsoft.com/office/drawing/2014/main" id="{179B0385-375B-5E93-7B41-F550A034396D}"/>
              </a:ext>
            </a:extLst>
          </p:cNvPr>
          <p:cNvSpPr>
            <a:spLocks noGrp="1"/>
          </p:cNvSpPr>
          <p:nvPr>
            <p:ph type="clipArt" sz="quarter" idx="25"/>
          </p:nvPr>
        </p:nvSpPr>
        <p:spPr>
          <a:xfrm>
            <a:off x="7655542" y="3352376"/>
            <a:ext cx="1038225" cy="1038225"/>
          </a:xfrm>
        </p:spPr>
        <p:txBody>
          <a:bodyPr/>
          <a:lstStyle/>
          <a:p>
            <a:endParaRPr lang="nl-NL"/>
          </a:p>
        </p:txBody>
      </p:sp>
      <p:pic>
        <p:nvPicPr>
          <p:cNvPr id="2" name="Afbeelding 1">
            <a:extLst>
              <a:ext uri="{FF2B5EF4-FFF2-40B4-BE49-F238E27FC236}">
                <a16:creationId xmlns:a16="http://schemas.microsoft.com/office/drawing/2014/main" id="{C70068F7-EC55-284F-79A7-0B30DB2E70BA}"/>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5" name="Tekstvak 4">
            <a:extLst>
              <a:ext uri="{FF2B5EF4-FFF2-40B4-BE49-F238E27FC236}">
                <a16:creationId xmlns:a16="http://schemas.microsoft.com/office/drawing/2014/main" id="{D604763B-F261-E394-DAC6-0D3446D28F4C}"/>
              </a:ext>
            </a:extLst>
          </p:cNvPr>
          <p:cNvSpPr txBox="1"/>
          <p:nvPr userDrawn="1"/>
        </p:nvSpPr>
        <p:spPr>
          <a:xfrm>
            <a:off x="5192110" y="-81980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55BAECB0-DE82-0F84-6CDE-750019AAECBC}"/>
              </a:ext>
            </a:extLst>
          </p:cNvPr>
          <p:cNvSpPr txBox="1"/>
          <p:nvPr userDrawn="1"/>
        </p:nvSpPr>
        <p:spPr>
          <a:xfrm>
            <a:off x="11603421" y="-441434"/>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853212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Sectiekop">
    <p:bg>
      <p:bgPr>
        <a:solidFill>
          <a:schemeClr val="accent1"/>
        </a:solidFill>
        <a:effectLst/>
      </p:bgPr>
    </p:bg>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639B0435-5F05-72BC-D5A2-CFB1A75F5B3F}"/>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a:off x="548475"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a:off x="6499099" y="2204496"/>
            <a:ext cx="3111188" cy="2438400"/>
          </a:xfrm>
        </p:spPr>
        <p:txBody>
          <a:bodyPr anchor="ctr" anchorCtr="0">
            <a:noAutofit/>
          </a:bodyPr>
          <a:lstStyle>
            <a:lvl1pPr marL="0" algn="ctr">
              <a:buNone/>
              <a:defRPr sz="2800" b="0">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sprookjesboek om tekst in te zetten en een plaatje op de andere pagina.</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2888181" y="1631383"/>
            <a:ext cx="2784486" cy="3482484"/>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93049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83CF0DD8-6764-A09A-5C86-CFBAB5CE936C}"/>
              </a:ext>
            </a:extLst>
          </p:cNvPr>
          <p:cNvPicPr>
            <a:picLocks noChangeAspect="1"/>
          </p:cNvPicPr>
          <p:nvPr userDrawn="1"/>
        </p:nvPicPr>
        <p:blipFill>
          <a:blip r:embed="rId2"/>
          <a:srcRect/>
          <a:stretch/>
        </p:blipFill>
        <p:spPr>
          <a:xfrm>
            <a:off x="802143" y="394299"/>
            <a:ext cx="6277434" cy="6277434"/>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3"/>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4"/>
          <a:stretch>
            <a:fillRect/>
          </a:stretch>
        </p:blipFill>
        <p:spPr>
          <a:xfrm>
            <a:off x="8816827" y="5360817"/>
            <a:ext cx="1306740" cy="1302384"/>
          </a:xfrm>
          <a:prstGeom prst="rect">
            <a:avLst/>
          </a:prstGeom>
        </p:spPr>
      </p:pic>
    </p:spTree>
    <p:extLst>
      <p:ext uri="{BB962C8B-B14F-4D97-AF65-F5344CB8AC3E}">
        <p14:creationId xmlns:p14="http://schemas.microsoft.com/office/powerpoint/2010/main" val="29933216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Sectiekop">
    <p:bg>
      <p:bgPr>
        <a:solidFill>
          <a:schemeClr val="accent3"/>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C568D28-C5F1-A2E3-DF2C-29A58B372B37}"/>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a:off x="548475"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a:off x="2722966" y="2204496"/>
            <a:ext cx="3111188" cy="2438400"/>
          </a:xfrm>
        </p:spPr>
        <p:txBody>
          <a:bodyPr anchor="ctr" anchorCtr="0">
            <a:noAutofit/>
          </a:bodyPr>
          <a:lstStyle>
            <a:lvl1pPr marL="0" algn="ctr">
              <a:buNone/>
              <a:defRPr sz="2800" b="0">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sprookjesboek om tekst in te zetten en een plaatje op de andere pagina.</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6647381" y="1631383"/>
            <a:ext cx="2784486" cy="3482484"/>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770636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3_Sectiekop">
    <p:bg>
      <p:bgPr>
        <a:solidFill>
          <a:schemeClr val="accent3"/>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C568D28-C5F1-A2E3-DF2C-29A58B372B37}"/>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132163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3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C94D39-AD7E-6246-85DC-612BCF633528}"/>
              </a:ext>
            </a:extLst>
          </p:cNvPr>
          <p:cNvPicPr>
            <a:picLocks noChangeAspect="1"/>
          </p:cNvPicPr>
          <p:nvPr userDrawn="1"/>
        </p:nvPicPr>
        <p:blipFill>
          <a:blip r:embed="rId2">
            <a:alphaModFix amt="20000"/>
          </a:blip>
          <a:src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4108704" y="2766678"/>
            <a:ext cx="3733977" cy="1739171"/>
          </a:xfrm>
          <a:prstGeom prst="roundRect">
            <a:avLst>
              <a:gd name="adj" fmla="val 23607"/>
            </a:avLst>
          </a:prstGeom>
          <a:solidFill>
            <a:schemeClr val="accent4"/>
          </a:solidFill>
        </p:spPr>
        <p:txBody>
          <a:bodyPr wrap="square" lIns="251999" tIns="251999" rIns="251999" bIns="251999" anchor="ctr" anchorCtr="0">
            <a:spAutoFit/>
          </a:bodyPr>
          <a:lstStyle>
            <a:lvl1pPr algn="ctr">
              <a:defRPr sz="36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Titel van </a:t>
            </a:r>
            <a:r>
              <a:rPr lang="nl-NL" err="1"/>
              <a:t>woordweb</a:t>
            </a:r>
            <a:endParaRPr lang="nl-NL"/>
          </a:p>
        </p:txBody>
      </p:sp>
      <p:pic>
        <p:nvPicPr>
          <p:cNvPr id="2" name="Afbeelding 1">
            <a:extLst>
              <a:ext uri="{FF2B5EF4-FFF2-40B4-BE49-F238E27FC236}">
                <a16:creationId xmlns:a16="http://schemas.microsoft.com/office/drawing/2014/main" id="{C356D8BE-795B-0905-8CB9-E966C6735029}"/>
              </a:ext>
            </a:extLst>
          </p:cNvPr>
          <p:cNvPicPr>
            <a:picLocks noChangeAspect="1"/>
          </p:cNvPicPr>
          <p:nvPr userDrawn="1"/>
        </p:nvPicPr>
        <p:blipFill>
          <a:blip r:embed="rId3"/>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8704116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5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C94D39-AD7E-6246-85DC-612BCF633528}"/>
              </a:ext>
            </a:extLst>
          </p:cNvPr>
          <p:cNvPicPr>
            <a:picLocks noChangeAspect="1"/>
          </p:cNvPicPr>
          <p:nvPr userDrawn="1"/>
        </p:nvPicPr>
        <p:blipFill>
          <a:blip r:embed="rId2">
            <a:alphaModFix amt="20000"/>
          </a:blip>
          <a:srcRect/>
          <a:stretch/>
        </p:blipFill>
        <p:spPr>
          <a:xfrm>
            <a:off x="0" y="0"/>
            <a:ext cx="12191999" cy="6858000"/>
          </a:xfrm>
          <a:prstGeom prst="rect">
            <a:avLst/>
          </a:prstGeom>
        </p:spPr>
      </p:pic>
    </p:spTree>
    <p:extLst>
      <p:ext uri="{BB962C8B-B14F-4D97-AF65-F5344CB8AC3E}">
        <p14:creationId xmlns:p14="http://schemas.microsoft.com/office/powerpoint/2010/main" val="33768014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Titeldia">
    <p:bg>
      <p:bgPr>
        <a:solidFill>
          <a:schemeClr val="bg1"/>
        </a:solidFill>
        <a:effectLst/>
      </p:bgPr>
    </p:bg>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18D37F64-3510-4486-731C-A482DAC422D7}"/>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schermopname&#10;&#10;Door AI gegenereerde inhoud is mogelijk onjuist.">
            <a:extLst>
              <a:ext uri="{FF2B5EF4-FFF2-40B4-BE49-F238E27FC236}">
                <a16:creationId xmlns:a16="http://schemas.microsoft.com/office/drawing/2014/main" id="{AB50B700-F25A-49EE-BCEF-457BA3A3E029}"/>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3709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Afbeelding 16" descr="Afbeelding met vinger, hand, ontwerp&#10;&#10;Door AI gegenereerde inhoud is mogelijk onjuist.">
            <a:extLst>
              <a:ext uri="{FF2B5EF4-FFF2-40B4-BE49-F238E27FC236}">
                <a16:creationId xmlns:a16="http://schemas.microsoft.com/office/drawing/2014/main" id="{F7EA4BBD-A1C3-2CCC-D95E-6A5A4EF8A61D}"/>
              </a:ext>
            </a:extLst>
          </p:cNvPr>
          <p:cNvPicPr>
            <a:picLocks noChangeAspect="1"/>
          </p:cNvPicPr>
          <p:nvPr userDrawn="1"/>
        </p:nvPicPr>
        <p:blipFill>
          <a:blip r:embed="rId3"/>
          <a:stretch>
            <a:fillRect/>
          </a:stretch>
        </p:blipFill>
        <p:spPr>
          <a:xfrm flipH="1">
            <a:off x="7173058" y="1195755"/>
            <a:ext cx="2160000" cy="2160000"/>
          </a:xfrm>
          <a:prstGeom prst="rect">
            <a:avLst/>
          </a:prstGeom>
        </p:spPr>
      </p:pic>
      <p:pic>
        <p:nvPicPr>
          <p:cNvPr id="18" name="Afbeelding 17">
            <a:extLst>
              <a:ext uri="{FF2B5EF4-FFF2-40B4-BE49-F238E27FC236}">
                <a16:creationId xmlns:a16="http://schemas.microsoft.com/office/drawing/2014/main" id="{764FC873-90B8-9947-E304-06349F7E12F6}"/>
              </a:ext>
            </a:extLst>
          </p:cNvPr>
          <p:cNvPicPr>
            <a:picLocks noChangeAspect="1"/>
          </p:cNvPicPr>
          <p:nvPr userDrawn="1"/>
        </p:nvPicPr>
        <p:blipFill>
          <a:blip r:embed="rId4"/>
          <a:srcRect/>
          <a:stretch/>
        </p:blipFill>
        <p:spPr>
          <a:xfrm>
            <a:off x="7173058" y="3449515"/>
            <a:ext cx="2160000" cy="2160000"/>
          </a:xfrm>
          <a:prstGeom prst="rect">
            <a:avLst/>
          </a:prstGeom>
        </p:spPr>
      </p:pic>
      <p:pic>
        <p:nvPicPr>
          <p:cNvPr id="2" name="Afbeelding 1">
            <a:extLst>
              <a:ext uri="{FF2B5EF4-FFF2-40B4-BE49-F238E27FC236}">
                <a16:creationId xmlns:a16="http://schemas.microsoft.com/office/drawing/2014/main" id="{FE96BA24-9C8B-34CF-2769-2EB4B22B1F8E}"/>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26945604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0_Titeldia">
    <p:bg>
      <p:bgPr>
        <a:solidFill>
          <a:schemeClr val="bg1"/>
        </a:solidFill>
        <a:effectLst/>
      </p:bgPr>
    </p:bg>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18D37F64-3510-4486-731C-A482DAC422D7}"/>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schermopname&#10;&#10;Door AI gegenereerde inhoud is mogelijk onjuist.">
            <a:extLst>
              <a:ext uri="{FF2B5EF4-FFF2-40B4-BE49-F238E27FC236}">
                <a16:creationId xmlns:a16="http://schemas.microsoft.com/office/drawing/2014/main" id="{AB50B700-F25A-49EE-BCEF-457BA3A3E029}"/>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3709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FE96BA24-9C8B-34CF-2769-2EB4B22B1F8E}"/>
              </a:ext>
            </a:extLst>
          </p:cNvPr>
          <p:cNvPicPr>
            <a:picLocks noChangeAspect="1"/>
          </p:cNvPicPr>
          <p:nvPr userDrawn="1"/>
        </p:nvPicPr>
        <p:blipFill>
          <a:blip r:embed="rId3"/>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28912699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5_Titeldia">
    <p:bg>
      <p:bgPr>
        <a:solidFill>
          <a:schemeClr val="bg1"/>
        </a:solidFill>
        <a:effectLst/>
      </p:bgPr>
    </p:bg>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18D37F64-3510-4486-731C-A482DAC422D7}"/>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schermopname&#10;&#10;Door AI gegenereerde inhoud is mogelijk onjuist.">
            <a:extLst>
              <a:ext uri="{FF2B5EF4-FFF2-40B4-BE49-F238E27FC236}">
                <a16:creationId xmlns:a16="http://schemas.microsoft.com/office/drawing/2014/main" id="{AB50B700-F25A-49EE-BCEF-457BA3A3E029}"/>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10" y="993786"/>
            <a:ext cx="3031318" cy="1865126"/>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4457874" y="962284"/>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Afbeelding 2">
            <a:extLst>
              <a:ext uri="{FF2B5EF4-FFF2-40B4-BE49-F238E27FC236}">
                <a16:creationId xmlns:a16="http://schemas.microsoft.com/office/drawing/2014/main" id="{7821E450-BE78-4E08-5091-46F6C28B0082}"/>
              </a:ext>
            </a:extLst>
          </p:cNvPr>
          <p:cNvPicPr>
            <a:picLocks noChangeAspect="1"/>
          </p:cNvPicPr>
          <p:nvPr userDrawn="1"/>
        </p:nvPicPr>
        <p:blipFill>
          <a:blip r:embed="rId3"/>
          <a:srcRect/>
          <a:stretch/>
        </p:blipFill>
        <p:spPr>
          <a:xfrm>
            <a:off x="5363737" y="4971263"/>
            <a:ext cx="3566376" cy="1048499"/>
          </a:xfrm>
          <a:prstGeom prst="rect">
            <a:avLst/>
          </a:prstGeom>
        </p:spPr>
      </p:pic>
      <p:pic>
        <p:nvPicPr>
          <p:cNvPr id="5" name="Afbeelding 4" descr="Afbeelding met handschrift, Lettertype, ontwerp&#10;&#10;Door AI gegenereerde inhoud is mogelijk onjuist.">
            <a:extLst>
              <a:ext uri="{FF2B5EF4-FFF2-40B4-BE49-F238E27FC236}">
                <a16:creationId xmlns:a16="http://schemas.microsoft.com/office/drawing/2014/main" id="{C1657491-D800-E5F0-C69D-E85F8F1FABEE}"/>
              </a:ext>
            </a:extLst>
          </p:cNvPr>
          <p:cNvPicPr>
            <a:picLocks noChangeAspect="1"/>
          </p:cNvPicPr>
          <p:nvPr userDrawn="1"/>
        </p:nvPicPr>
        <p:blipFill>
          <a:blip r:embed="rId4"/>
          <a:stretch>
            <a:fillRect/>
          </a:stretch>
        </p:blipFill>
        <p:spPr>
          <a:xfrm>
            <a:off x="2182134" y="4968265"/>
            <a:ext cx="2847066" cy="1092658"/>
          </a:xfrm>
          <a:prstGeom prst="rect">
            <a:avLst/>
          </a:prstGeom>
        </p:spPr>
      </p:pic>
      <p:pic>
        <p:nvPicPr>
          <p:cNvPr id="2" name="Afbeelding 1">
            <a:extLst>
              <a:ext uri="{FF2B5EF4-FFF2-40B4-BE49-F238E27FC236}">
                <a16:creationId xmlns:a16="http://schemas.microsoft.com/office/drawing/2014/main" id="{C356D8BE-795B-0905-8CB9-E966C6735029}"/>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439843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2_Titeldia">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6D35562B-DE55-BFE5-5B3E-0F3FC3B8581C}"/>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Afbeelding 14" descr="Afbeelding met schermopname&#10;&#10;Door AI gegenereerde inhoud is mogelijk onjuist.">
            <a:extLst>
              <a:ext uri="{FF2B5EF4-FFF2-40B4-BE49-F238E27FC236}">
                <a16:creationId xmlns:a16="http://schemas.microsoft.com/office/drawing/2014/main" id="{A27BBA98-E0C4-555E-48D7-BC9C63AC596B}"/>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2" name="Tekstvak 21">
            <a:extLst>
              <a:ext uri="{FF2B5EF4-FFF2-40B4-BE49-F238E27FC236}">
                <a16:creationId xmlns:a16="http://schemas.microsoft.com/office/drawing/2014/main" id="{468E0F1E-EF33-48B2-3306-07D97CD3D93D}"/>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Afbeelding 8">
            <a:extLst>
              <a:ext uri="{FF2B5EF4-FFF2-40B4-BE49-F238E27FC236}">
                <a16:creationId xmlns:a16="http://schemas.microsoft.com/office/drawing/2014/main" id="{3B7BDA1B-4854-9047-C572-B9DBF62C73B3}"/>
              </a:ext>
            </a:extLst>
          </p:cNvPr>
          <p:cNvPicPr>
            <a:picLocks noChangeAspect="1"/>
          </p:cNvPicPr>
          <p:nvPr userDrawn="1"/>
        </p:nvPicPr>
        <p:blipFill>
          <a:blip r:embed="rId3"/>
          <a:srcRect/>
          <a:stretch/>
        </p:blipFill>
        <p:spPr>
          <a:xfrm rot="21422468">
            <a:off x="6458714" y="3907555"/>
            <a:ext cx="2920172" cy="1120714"/>
          </a:xfrm>
          <a:prstGeom prst="rect">
            <a:avLst/>
          </a:prstGeom>
        </p:spPr>
      </p:pic>
      <p:pic>
        <p:nvPicPr>
          <p:cNvPr id="12" name="Afbeelding 11" descr="Afbeelding met vinger, hand, ontwerp&#10;&#10;Door AI gegenereerde inhoud is mogelijk onjuist.">
            <a:extLst>
              <a:ext uri="{FF2B5EF4-FFF2-40B4-BE49-F238E27FC236}">
                <a16:creationId xmlns:a16="http://schemas.microsoft.com/office/drawing/2014/main" id="{937D2841-4268-A4AD-7302-37B50A5BAD14}"/>
              </a:ext>
            </a:extLst>
          </p:cNvPr>
          <p:cNvPicPr>
            <a:picLocks noChangeAspect="1"/>
          </p:cNvPicPr>
          <p:nvPr userDrawn="1"/>
        </p:nvPicPr>
        <p:blipFill>
          <a:blip r:embed="rId4"/>
          <a:stretch>
            <a:fillRect/>
          </a:stretch>
        </p:blipFill>
        <p:spPr>
          <a:xfrm flipH="1">
            <a:off x="6966439" y="1582616"/>
            <a:ext cx="2743200" cy="2743200"/>
          </a:xfrm>
          <a:prstGeom prst="rect">
            <a:avLst/>
          </a:prstGeom>
        </p:spPr>
      </p:pic>
      <p:pic>
        <p:nvPicPr>
          <p:cNvPr id="2" name="Afbeelding 1">
            <a:extLst>
              <a:ext uri="{FF2B5EF4-FFF2-40B4-BE49-F238E27FC236}">
                <a16:creationId xmlns:a16="http://schemas.microsoft.com/office/drawing/2014/main" id="{AA61B18F-CF9F-766C-06C7-D208CE9DC4B4}"/>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14751648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4_Titeldia">
    <p:bg>
      <p:bgPr>
        <a:solidFill>
          <a:schemeClr val="bg1"/>
        </a:solidFill>
        <a:effectLst/>
      </p:bgPr>
    </p:bg>
    <p:spTree>
      <p:nvGrpSpPr>
        <p:cNvPr id="1" name=""/>
        <p:cNvGrpSpPr/>
        <p:nvPr/>
      </p:nvGrpSpPr>
      <p:grpSpPr>
        <a:xfrm>
          <a:off x="0" y="0"/>
          <a:ext cx="0" cy="0"/>
          <a:chOff x="0" y="0"/>
          <a:chExt cx="0" cy="0"/>
        </a:xfrm>
      </p:grpSpPr>
      <p:sp>
        <p:nvSpPr>
          <p:cNvPr id="25" name="Afgeronde rechthoek 24">
            <a:extLst>
              <a:ext uri="{FF2B5EF4-FFF2-40B4-BE49-F238E27FC236}">
                <a16:creationId xmlns:a16="http://schemas.microsoft.com/office/drawing/2014/main" id="{B14A8375-A3E7-DD91-B595-CF1A32275A69}"/>
              </a:ext>
            </a:extLst>
          </p:cNvPr>
          <p:cNvSpPr/>
          <p:nvPr userDrawn="1"/>
        </p:nvSpPr>
        <p:spPr>
          <a:xfrm>
            <a:off x="360000"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6" name="Afbeelding 25" descr="Afbeelding met schermopname&#10;&#10;Door AI gegenereerde inhoud is mogelijk onjuist.">
            <a:extLst>
              <a:ext uri="{FF2B5EF4-FFF2-40B4-BE49-F238E27FC236}">
                <a16:creationId xmlns:a16="http://schemas.microsoft.com/office/drawing/2014/main" id="{2066EE0F-40A4-3317-1DA3-1780EEA826CE}"/>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sp>
        <p:nvSpPr>
          <p:cNvPr id="30" name="Tekstvak 29">
            <a:extLst>
              <a:ext uri="{FF2B5EF4-FFF2-40B4-BE49-F238E27FC236}">
                <a16:creationId xmlns:a16="http://schemas.microsoft.com/office/drawing/2014/main" id="{9A92C6F5-0537-7221-EEBE-BEAED946660E}"/>
              </a:ext>
            </a:extLst>
          </p:cNvPr>
          <p:cNvSpPr txBox="1"/>
          <p:nvPr userDrawn="1"/>
        </p:nvSpPr>
        <p:spPr>
          <a:xfrm>
            <a:off x="8845063"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kstvak 30">
            <a:extLst>
              <a:ext uri="{FF2B5EF4-FFF2-40B4-BE49-F238E27FC236}">
                <a16:creationId xmlns:a16="http://schemas.microsoft.com/office/drawing/2014/main" id="{FA1C0AB4-B82A-BF15-E829-B3F339FA0B4A}"/>
              </a:ext>
            </a:extLst>
          </p:cNvPr>
          <p:cNvSpPr txBox="1"/>
          <p:nvPr userDrawn="1"/>
        </p:nvSpPr>
        <p:spPr>
          <a:xfrm>
            <a:off x="8194432"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pic>
        <p:nvPicPr>
          <p:cNvPr id="13" name="Afbeelding 12" descr="Afbeelding met Lettertype, schermopname, Rechthoek, tekst&#10;&#10;Door AI gegenereerde inhoud is mogelijk onjuist.">
            <a:extLst>
              <a:ext uri="{FF2B5EF4-FFF2-40B4-BE49-F238E27FC236}">
                <a16:creationId xmlns:a16="http://schemas.microsoft.com/office/drawing/2014/main" id="{01DCAB78-100F-4DA5-2535-4833949A8547}"/>
              </a:ext>
            </a:extLst>
          </p:cNvPr>
          <p:cNvPicPr>
            <a:picLocks noChangeAspect="1"/>
          </p:cNvPicPr>
          <p:nvPr userDrawn="1"/>
        </p:nvPicPr>
        <p:blipFill>
          <a:blip r:embed="rId3"/>
          <a:stretch>
            <a:fillRect/>
          </a:stretch>
        </p:blipFill>
        <p:spPr>
          <a:xfrm rot="380415">
            <a:off x="6749791" y="3586185"/>
            <a:ext cx="3103123" cy="1194156"/>
          </a:xfrm>
          <a:prstGeom prst="rect">
            <a:avLst/>
          </a:prstGeom>
        </p:spPr>
      </p:pic>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Afbeelding 11">
            <a:extLst>
              <a:ext uri="{FF2B5EF4-FFF2-40B4-BE49-F238E27FC236}">
                <a16:creationId xmlns:a16="http://schemas.microsoft.com/office/drawing/2014/main" id="{937D2841-4268-A4AD-7302-37B50A5BAD14}"/>
              </a:ext>
            </a:extLst>
          </p:cNvPr>
          <p:cNvPicPr>
            <a:picLocks noChangeAspect="1"/>
          </p:cNvPicPr>
          <p:nvPr userDrawn="1"/>
        </p:nvPicPr>
        <p:blipFill>
          <a:blip r:embed="rId4"/>
          <a:srcRect/>
          <a:stretch/>
        </p:blipFill>
        <p:spPr>
          <a:xfrm flipH="1">
            <a:off x="6832625" y="1515709"/>
            <a:ext cx="2743200" cy="2743200"/>
          </a:xfrm>
          <a:prstGeom prst="rect">
            <a:avLst/>
          </a:prstGeom>
        </p:spPr>
      </p:pic>
      <p:pic>
        <p:nvPicPr>
          <p:cNvPr id="2" name="Afbeelding 1">
            <a:extLst>
              <a:ext uri="{FF2B5EF4-FFF2-40B4-BE49-F238E27FC236}">
                <a16:creationId xmlns:a16="http://schemas.microsoft.com/office/drawing/2014/main" id="{E2518FB3-5129-8A00-93E6-E4D76310FE06}"/>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6430151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0_Titeldia">
    <p:bg>
      <p:bgPr>
        <a:solidFill>
          <a:schemeClr val="bg1"/>
        </a:solidFill>
        <a:effectLst/>
      </p:bgPr>
    </p:bg>
    <p:spTree>
      <p:nvGrpSpPr>
        <p:cNvPr id="1" name=""/>
        <p:cNvGrpSpPr/>
        <p:nvPr/>
      </p:nvGrpSpPr>
      <p:grpSpPr>
        <a:xfrm>
          <a:off x="0" y="0"/>
          <a:ext cx="0" cy="0"/>
          <a:chOff x="0" y="0"/>
          <a:chExt cx="0" cy="0"/>
        </a:xfrm>
      </p:grpSpPr>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817058" cy="978729"/>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871609" y="2188919"/>
            <a:ext cx="5341903" cy="3438158"/>
          </a:xfrm>
        </p:spPr>
        <p:txBody>
          <a:bodyPr/>
          <a:lstStyle>
            <a:lvl1pPr>
              <a:defRPr>
                <a:solidFill>
                  <a:schemeClr val="accent2"/>
                </a:solidFill>
              </a:defRPr>
            </a:lvl1p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Afbeelding 16" descr="Afbeelding met vinger, hand, ontwerp&#10;&#10;Door AI gegenereerde inhoud is mogelijk onjuist.">
            <a:extLst>
              <a:ext uri="{FF2B5EF4-FFF2-40B4-BE49-F238E27FC236}">
                <a16:creationId xmlns:a16="http://schemas.microsoft.com/office/drawing/2014/main" id="{F7EA4BBD-A1C3-2CCC-D95E-6A5A4EF8A61D}"/>
              </a:ext>
            </a:extLst>
          </p:cNvPr>
          <p:cNvPicPr>
            <a:picLocks noChangeAspect="1"/>
          </p:cNvPicPr>
          <p:nvPr userDrawn="1"/>
        </p:nvPicPr>
        <p:blipFill>
          <a:blip r:embed="rId2"/>
          <a:stretch>
            <a:fillRect/>
          </a:stretch>
        </p:blipFill>
        <p:spPr>
          <a:xfrm flipH="1">
            <a:off x="7867325" y="1195755"/>
            <a:ext cx="2160000" cy="2160000"/>
          </a:xfrm>
          <a:prstGeom prst="rect">
            <a:avLst/>
          </a:prstGeom>
        </p:spPr>
      </p:pic>
      <p:pic>
        <p:nvPicPr>
          <p:cNvPr id="18" name="Afbeelding 17">
            <a:extLst>
              <a:ext uri="{FF2B5EF4-FFF2-40B4-BE49-F238E27FC236}">
                <a16:creationId xmlns:a16="http://schemas.microsoft.com/office/drawing/2014/main" id="{764FC873-90B8-9947-E304-06349F7E12F6}"/>
              </a:ext>
            </a:extLst>
          </p:cNvPr>
          <p:cNvPicPr>
            <a:picLocks noChangeAspect="1"/>
          </p:cNvPicPr>
          <p:nvPr userDrawn="1"/>
        </p:nvPicPr>
        <p:blipFill>
          <a:blip r:embed="rId3"/>
          <a:srcRect/>
          <a:stretch/>
        </p:blipFill>
        <p:spPr>
          <a:xfrm>
            <a:off x="7867325" y="3449515"/>
            <a:ext cx="2160000" cy="2160000"/>
          </a:xfrm>
          <a:prstGeom prst="rect">
            <a:avLst/>
          </a:prstGeom>
        </p:spPr>
      </p:pic>
      <p:pic>
        <p:nvPicPr>
          <p:cNvPr id="2" name="Afbeelding 1">
            <a:extLst>
              <a:ext uri="{FF2B5EF4-FFF2-40B4-BE49-F238E27FC236}">
                <a16:creationId xmlns:a16="http://schemas.microsoft.com/office/drawing/2014/main" id="{FE96BA24-9C8B-34CF-2769-2EB4B22B1F8E}"/>
              </a:ext>
            </a:extLst>
          </p:cNvPr>
          <p:cNvPicPr>
            <a:picLocks noChangeAspect="1"/>
          </p:cNvPicPr>
          <p:nvPr userDrawn="1"/>
        </p:nvPicPr>
        <p:blipFill>
          <a:blip r:embed="rId4"/>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130450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1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spTree>
    <p:extLst>
      <p:ext uri="{BB962C8B-B14F-4D97-AF65-F5344CB8AC3E}">
        <p14:creationId xmlns:p14="http://schemas.microsoft.com/office/powerpoint/2010/main" val="8813586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1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C94D39-AD7E-6246-85DC-612BCF633528}"/>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3514123" cy="1865126"/>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5033607" y="962284"/>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Afbeelding 2">
            <a:extLst>
              <a:ext uri="{FF2B5EF4-FFF2-40B4-BE49-F238E27FC236}">
                <a16:creationId xmlns:a16="http://schemas.microsoft.com/office/drawing/2014/main" id="{7821E450-BE78-4E08-5091-46F6C28B0082}"/>
              </a:ext>
            </a:extLst>
          </p:cNvPr>
          <p:cNvPicPr>
            <a:picLocks noChangeAspect="1"/>
          </p:cNvPicPr>
          <p:nvPr userDrawn="1"/>
        </p:nvPicPr>
        <p:blipFill>
          <a:blip r:embed="rId3"/>
          <a:srcRect/>
          <a:stretch/>
        </p:blipFill>
        <p:spPr>
          <a:xfrm>
            <a:off x="5363737" y="4971263"/>
            <a:ext cx="3566376" cy="1048499"/>
          </a:xfrm>
          <a:prstGeom prst="rect">
            <a:avLst/>
          </a:prstGeom>
        </p:spPr>
      </p:pic>
      <p:pic>
        <p:nvPicPr>
          <p:cNvPr id="5" name="Afbeelding 4" descr="Afbeelding met handschrift, Lettertype, ontwerp&#10;&#10;Door AI gegenereerde inhoud is mogelijk onjuist.">
            <a:extLst>
              <a:ext uri="{FF2B5EF4-FFF2-40B4-BE49-F238E27FC236}">
                <a16:creationId xmlns:a16="http://schemas.microsoft.com/office/drawing/2014/main" id="{C1657491-D800-E5F0-C69D-E85F8F1FABEE}"/>
              </a:ext>
            </a:extLst>
          </p:cNvPr>
          <p:cNvPicPr>
            <a:picLocks noChangeAspect="1"/>
          </p:cNvPicPr>
          <p:nvPr userDrawn="1"/>
        </p:nvPicPr>
        <p:blipFill>
          <a:blip r:embed="rId4"/>
          <a:stretch>
            <a:fillRect/>
          </a:stretch>
        </p:blipFill>
        <p:spPr>
          <a:xfrm>
            <a:off x="2182134" y="4968265"/>
            <a:ext cx="2847066" cy="1092658"/>
          </a:xfrm>
          <a:prstGeom prst="rect">
            <a:avLst/>
          </a:prstGeom>
        </p:spPr>
      </p:pic>
      <p:pic>
        <p:nvPicPr>
          <p:cNvPr id="2" name="Afbeelding 1">
            <a:extLst>
              <a:ext uri="{FF2B5EF4-FFF2-40B4-BE49-F238E27FC236}">
                <a16:creationId xmlns:a16="http://schemas.microsoft.com/office/drawing/2014/main" id="{C356D8BE-795B-0905-8CB9-E966C6735029}"/>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2228009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6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0322653-DEE5-626E-10AC-1FDCAFF04C69}"/>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22" name="Tekstvak 21">
            <a:extLst>
              <a:ext uri="{FF2B5EF4-FFF2-40B4-BE49-F238E27FC236}">
                <a16:creationId xmlns:a16="http://schemas.microsoft.com/office/drawing/2014/main" id="{468E0F1E-EF33-48B2-3306-07D97CD3D93D}"/>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Afbeelding 8">
            <a:extLst>
              <a:ext uri="{FF2B5EF4-FFF2-40B4-BE49-F238E27FC236}">
                <a16:creationId xmlns:a16="http://schemas.microsoft.com/office/drawing/2014/main" id="{3B7BDA1B-4854-9047-C572-B9DBF62C73B3}"/>
              </a:ext>
            </a:extLst>
          </p:cNvPr>
          <p:cNvPicPr>
            <a:picLocks noChangeAspect="1"/>
          </p:cNvPicPr>
          <p:nvPr userDrawn="1"/>
        </p:nvPicPr>
        <p:blipFill>
          <a:blip r:embed="rId3"/>
          <a:srcRect/>
          <a:stretch/>
        </p:blipFill>
        <p:spPr>
          <a:xfrm rot="21422468">
            <a:off x="7017514" y="3907555"/>
            <a:ext cx="2920172" cy="1120714"/>
          </a:xfrm>
          <a:prstGeom prst="rect">
            <a:avLst/>
          </a:prstGeom>
        </p:spPr>
      </p:pic>
      <p:pic>
        <p:nvPicPr>
          <p:cNvPr id="12" name="Afbeelding 11" descr="Afbeelding met vinger, hand, ontwerp&#10;&#10;Door AI gegenereerde inhoud is mogelijk onjuist.">
            <a:extLst>
              <a:ext uri="{FF2B5EF4-FFF2-40B4-BE49-F238E27FC236}">
                <a16:creationId xmlns:a16="http://schemas.microsoft.com/office/drawing/2014/main" id="{937D2841-4268-A4AD-7302-37B50A5BAD14}"/>
              </a:ext>
            </a:extLst>
          </p:cNvPr>
          <p:cNvPicPr>
            <a:picLocks noChangeAspect="1"/>
          </p:cNvPicPr>
          <p:nvPr userDrawn="1"/>
        </p:nvPicPr>
        <p:blipFill>
          <a:blip r:embed="rId4"/>
          <a:stretch>
            <a:fillRect/>
          </a:stretch>
        </p:blipFill>
        <p:spPr>
          <a:xfrm flipH="1">
            <a:off x="7525239" y="1582616"/>
            <a:ext cx="2743200" cy="2743200"/>
          </a:xfrm>
          <a:prstGeom prst="rect">
            <a:avLst/>
          </a:prstGeom>
        </p:spPr>
      </p:pic>
      <p:pic>
        <p:nvPicPr>
          <p:cNvPr id="2" name="Afbeelding 1">
            <a:extLst>
              <a:ext uri="{FF2B5EF4-FFF2-40B4-BE49-F238E27FC236}">
                <a16:creationId xmlns:a16="http://schemas.microsoft.com/office/drawing/2014/main" id="{AA61B18F-CF9F-766C-06C7-D208CE9DC4B4}"/>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0063484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2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C5A0AF7-2608-747D-DE6E-C6E187E451D1}"/>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30" name="Tekstvak 29">
            <a:extLst>
              <a:ext uri="{FF2B5EF4-FFF2-40B4-BE49-F238E27FC236}">
                <a16:creationId xmlns:a16="http://schemas.microsoft.com/office/drawing/2014/main" id="{9A92C6F5-0537-7221-EEBE-BEAED946660E}"/>
              </a:ext>
            </a:extLst>
          </p:cNvPr>
          <p:cNvSpPr txBox="1"/>
          <p:nvPr userDrawn="1"/>
        </p:nvSpPr>
        <p:spPr>
          <a:xfrm>
            <a:off x="8845063"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kstvak 30">
            <a:extLst>
              <a:ext uri="{FF2B5EF4-FFF2-40B4-BE49-F238E27FC236}">
                <a16:creationId xmlns:a16="http://schemas.microsoft.com/office/drawing/2014/main" id="{FA1C0AB4-B82A-BF15-E829-B3F339FA0B4A}"/>
              </a:ext>
            </a:extLst>
          </p:cNvPr>
          <p:cNvSpPr txBox="1"/>
          <p:nvPr userDrawn="1"/>
        </p:nvSpPr>
        <p:spPr>
          <a:xfrm>
            <a:off x="8194432"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pic>
        <p:nvPicPr>
          <p:cNvPr id="13" name="Afbeelding 12" descr="Afbeelding met Lettertype, schermopname, Rechthoek, tekst&#10;&#10;Door AI gegenereerde inhoud is mogelijk onjuist.">
            <a:extLst>
              <a:ext uri="{FF2B5EF4-FFF2-40B4-BE49-F238E27FC236}">
                <a16:creationId xmlns:a16="http://schemas.microsoft.com/office/drawing/2014/main" id="{01DCAB78-100F-4DA5-2535-4833949A8547}"/>
              </a:ext>
            </a:extLst>
          </p:cNvPr>
          <p:cNvPicPr>
            <a:picLocks noChangeAspect="1"/>
          </p:cNvPicPr>
          <p:nvPr userDrawn="1"/>
        </p:nvPicPr>
        <p:blipFill>
          <a:blip r:embed="rId3"/>
          <a:stretch>
            <a:fillRect/>
          </a:stretch>
        </p:blipFill>
        <p:spPr>
          <a:xfrm rot="380415">
            <a:off x="7308591" y="3907919"/>
            <a:ext cx="3103123" cy="1194156"/>
          </a:xfrm>
          <a:prstGeom prst="rect">
            <a:avLst/>
          </a:prstGeom>
        </p:spPr>
      </p:pic>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Afbeelding 11">
            <a:extLst>
              <a:ext uri="{FF2B5EF4-FFF2-40B4-BE49-F238E27FC236}">
                <a16:creationId xmlns:a16="http://schemas.microsoft.com/office/drawing/2014/main" id="{937D2841-4268-A4AD-7302-37B50A5BAD14}"/>
              </a:ext>
            </a:extLst>
          </p:cNvPr>
          <p:cNvPicPr>
            <a:picLocks noChangeAspect="1"/>
          </p:cNvPicPr>
          <p:nvPr userDrawn="1"/>
        </p:nvPicPr>
        <p:blipFill>
          <a:blip r:embed="rId4"/>
          <a:srcRect/>
          <a:stretch/>
        </p:blipFill>
        <p:spPr>
          <a:xfrm flipH="1">
            <a:off x="7391425" y="1837443"/>
            <a:ext cx="2743200" cy="2743200"/>
          </a:xfrm>
          <a:prstGeom prst="rect">
            <a:avLst/>
          </a:prstGeom>
        </p:spPr>
      </p:pic>
      <p:pic>
        <p:nvPicPr>
          <p:cNvPr id="2" name="Afbeelding 1">
            <a:extLst>
              <a:ext uri="{FF2B5EF4-FFF2-40B4-BE49-F238E27FC236}">
                <a16:creationId xmlns:a16="http://schemas.microsoft.com/office/drawing/2014/main" id="{E2518FB3-5129-8A00-93E6-E4D76310FE06}"/>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8559132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6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0322653-DEE5-626E-10AC-1FDCAFF04C69}"/>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22" name="Tekstvak 21">
            <a:extLst>
              <a:ext uri="{FF2B5EF4-FFF2-40B4-BE49-F238E27FC236}">
                <a16:creationId xmlns:a16="http://schemas.microsoft.com/office/drawing/2014/main" id="{468E0F1E-EF33-48B2-3306-07D97CD3D93D}"/>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295612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8_Titeldia">
    <p:bg>
      <p:bgPr>
        <a:solidFill>
          <a:schemeClr val="bg1"/>
        </a:solidFill>
        <a:effectLst/>
      </p:bgPr>
    </p:bg>
    <p:spTree>
      <p:nvGrpSpPr>
        <p:cNvPr id="1" name=""/>
        <p:cNvGrpSpPr/>
        <p:nvPr/>
      </p:nvGrpSpPr>
      <p:grpSpPr>
        <a:xfrm>
          <a:off x="0" y="0"/>
          <a:ext cx="0" cy="0"/>
          <a:chOff x="0" y="0"/>
          <a:chExt cx="0" cy="0"/>
        </a:xfrm>
      </p:grpSpPr>
      <p:sp>
        <p:nvSpPr>
          <p:cNvPr id="4" name="Afgeronde rechthoek 24">
            <a:extLst>
              <a:ext uri="{FF2B5EF4-FFF2-40B4-BE49-F238E27FC236}">
                <a16:creationId xmlns:a16="http://schemas.microsoft.com/office/drawing/2014/main" id="{497B6B30-D93C-29DB-220C-05153A988F17}"/>
              </a:ext>
            </a:extLst>
          </p:cNvPr>
          <p:cNvSpPr/>
          <p:nvPr userDrawn="1"/>
        </p:nvSpPr>
        <p:spPr>
          <a:xfrm>
            <a:off x="360000" y="359999"/>
            <a:ext cx="11472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902927" y="673463"/>
            <a:ext cx="5575590" cy="867930"/>
          </a:xfrm>
        </p:spPr>
        <p:txBody>
          <a:bodyPr wrap="square" anchor="t">
            <a:spAutoFit/>
          </a:bodyPr>
          <a:lstStyle>
            <a:lvl1pPr algn="l">
              <a:defRPr sz="2800">
                <a:solidFill>
                  <a:schemeClr val="bg1"/>
                </a:solidFill>
              </a:defRPr>
            </a:lvl1pPr>
          </a:lstStyle>
          <a:p>
            <a:r>
              <a:rPr lang="nl-NL"/>
              <a:t>Pagina voor horizontale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1260000" y="2160000"/>
            <a:ext cx="8151629" cy="3917415"/>
          </a:xfrm>
        </p:spPr>
        <p:txBody>
          <a:bodyPr/>
          <a:lstStyle/>
          <a:p>
            <a:endParaRPr lang="nl-NL"/>
          </a:p>
        </p:txBody>
      </p:sp>
      <p:pic>
        <p:nvPicPr>
          <p:cNvPr id="15" name="Afbeelding 14" descr="Afbeelding met kunst, schermopname, Rechthoek, ontwerp&#10;&#10;Door AI gegenereerde inhoud is mogelijk onjuist.">
            <a:extLst>
              <a:ext uri="{FF2B5EF4-FFF2-40B4-BE49-F238E27FC236}">
                <a16:creationId xmlns:a16="http://schemas.microsoft.com/office/drawing/2014/main" id="{6EF9A5A8-78DB-C61B-3EE5-F20570F35993}"/>
              </a:ext>
            </a:extLst>
          </p:cNvPr>
          <p:cNvPicPr>
            <a:picLocks noChangeAspect="1"/>
          </p:cNvPicPr>
          <p:nvPr userDrawn="1"/>
        </p:nvPicPr>
        <p:blipFill>
          <a:blip r:embed="rId3"/>
          <a:stretch>
            <a:fillRect/>
          </a:stretch>
        </p:blipFill>
        <p:spPr>
          <a:xfrm rot="21480000">
            <a:off x="18362" y="659106"/>
            <a:ext cx="3699353" cy="972793"/>
          </a:xfrm>
          <a:prstGeom prst="rect">
            <a:avLst/>
          </a:prstGeom>
        </p:spPr>
      </p:pic>
      <p:sp>
        <p:nvSpPr>
          <p:cNvPr id="16" name="Titel 19">
            <a:extLst>
              <a:ext uri="{FF2B5EF4-FFF2-40B4-BE49-F238E27FC236}">
                <a16:creationId xmlns:a16="http://schemas.microsoft.com/office/drawing/2014/main" id="{1FEFEA86-3266-4F49-13E7-6E80825E8AB0}"/>
              </a:ext>
            </a:extLst>
          </p:cNvPr>
          <p:cNvSpPr txBox="1">
            <a:spLocks/>
          </p:cNvSpPr>
          <p:nvPr userDrawn="1"/>
        </p:nvSpPr>
        <p:spPr>
          <a:xfrm rot="-120000">
            <a:off x="648405" y="897318"/>
            <a:ext cx="2821280" cy="4681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sz="3200"/>
              <a:t>Aan de slag!</a:t>
            </a:r>
          </a:p>
        </p:txBody>
      </p:sp>
    </p:spTree>
    <p:extLst>
      <p:ext uri="{BB962C8B-B14F-4D97-AF65-F5344CB8AC3E}">
        <p14:creationId xmlns:p14="http://schemas.microsoft.com/office/powerpoint/2010/main" val="21782190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0_Titeldia">
    <p:bg>
      <p:bgPr>
        <a:solidFill>
          <a:schemeClr val="bg1"/>
        </a:solidFill>
        <a:effectLst/>
      </p:bgPr>
    </p:bg>
    <p:spTree>
      <p:nvGrpSpPr>
        <p:cNvPr id="1" name=""/>
        <p:cNvGrpSpPr/>
        <p:nvPr/>
      </p:nvGrpSpPr>
      <p:grpSpPr>
        <a:xfrm>
          <a:off x="0" y="0"/>
          <a:ext cx="0" cy="0"/>
          <a:chOff x="0" y="0"/>
          <a:chExt cx="0" cy="0"/>
        </a:xfrm>
      </p:grpSpPr>
      <p:sp>
        <p:nvSpPr>
          <p:cNvPr id="6" name="Afgeronde rechthoek 5">
            <a:extLst>
              <a:ext uri="{FF2B5EF4-FFF2-40B4-BE49-F238E27FC236}">
                <a16:creationId xmlns:a16="http://schemas.microsoft.com/office/drawing/2014/main" id="{656CB4EC-6675-A199-4582-EDA802C2660A}"/>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02887" y="1799736"/>
            <a:ext cx="2475572" cy="2031325"/>
          </a:xfrm>
        </p:spPr>
        <p:txBody>
          <a:bodyPr wrap="square" anchor="t">
            <a:spAutoFit/>
          </a:bodyPr>
          <a:lstStyle>
            <a:lvl1pPr algn="l">
              <a:defRPr sz="2800">
                <a:solidFill>
                  <a:schemeClr val="bg1"/>
                </a:solidFill>
              </a:defRPr>
            </a:lvl1pPr>
          </a:lstStyle>
          <a:p>
            <a:r>
              <a:rPr lang="nl-NL"/>
              <a:t>Pagina voor vierkante of staande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3902926" y="669074"/>
            <a:ext cx="6099717" cy="5408342"/>
          </a:xfrm>
        </p:spPr>
        <p:txBody>
          <a:bodyPr/>
          <a:lstStyle/>
          <a:p>
            <a:endParaRPr lang="nl-NL"/>
          </a:p>
        </p:txBody>
      </p:sp>
      <p:pic>
        <p:nvPicPr>
          <p:cNvPr id="11" name="Afbeelding 10" descr="Afbeelding met kunst, schermopname, Rechthoek, ontwerp&#10;&#10;Door AI gegenereerde inhoud is mogelijk onjuist.">
            <a:extLst>
              <a:ext uri="{FF2B5EF4-FFF2-40B4-BE49-F238E27FC236}">
                <a16:creationId xmlns:a16="http://schemas.microsoft.com/office/drawing/2014/main" id="{F21DD49D-F283-3C2C-2B2E-BA31916DE449}"/>
              </a:ext>
            </a:extLst>
          </p:cNvPr>
          <p:cNvPicPr>
            <a:picLocks noChangeAspect="1"/>
          </p:cNvPicPr>
          <p:nvPr userDrawn="1"/>
        </p:nvPicPr>
        <p:blipFill>
          <a:blip r:embed="rId3"/>
          <a:stretch>
            <a:fillRect/>
          </a:stretch>
        </p:blipFill>
        <p:spPr>
          <a:xfrm rot="21480000">
            <a:off x="18362" y="659106"/>
            <a:ext cx="3699353" cy="972793"/>
          </a:xfrm>
          <a:prstGeom prst="rect">
            <a:avLst/>
          </a:prstGeom>
        </p:spPr>
      </p:pic>
      <p:sp>
        <p:nvSpPr>
          <p:cNvPr id="14" name="Titel 19">
            <a:extLst>
              <a:ext uri="{FF2B5EF4-FFF2-40B4-BE49-F238E27FC236}">
                <a16:creationId xmlns:a16="http://schemas.microsoft.com/office/drawing/2014/main" id="{12DC8EF7-1EED-5F33-E456-9F3F1FC39DA7}"/>
              </a:ext>
            </a:extLst>
          </p:cNvPr>
          <p:cNvSpPr txBox="1">
            <a:spLocks/>
          </p:cNvSpPr>
          <p:nvPr userDrawn="1"/>
        </p:nvSpPr>
        <p:spPr>
          <a:xfrm rot="-120000">
            <a:off x="648405" y="897318"/>
            <a:ext cx="2821280" cy="4681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sz="3200"/>
              <a:t>Aan de slag!</a:t>
            </a:r>
          </a:p>
        </p:txBody>
      </p:sp>
      <p:sp>
        <p:nvSpPr>
          <p:cNvPr id="4" name="Tekstvak 3">
            <a:extLst>
              <a:ext uri="{FF2B5EF4-FFF2-40B4-BE49-F238E27FC236}">
                <a16:creationId xmlns:a16="http://schemas.microsoft.com/office/drawing/2014/main" id="{CB2FF49D-9191-C302-0632-5DC9A5C7EA26}"/>
              </a:ext>
            </a:extLst>
          </p:cNvPr>
          <p:cNvSpPr txBox="1"/>
          <p:nvPr userDrawn="1"/>
        </p:nvSpPr>
        <p:spPr>
          <a:xfrm>
            <a:off x="7672552" y="-536028"/>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259259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9_Titeldia">
    <p:bg>
      <p:bgPr>
        <a:solidFill>
          <a:schemeClr val="bg1"/>
        </a:solidFill>
        <a:effectLst/>
      </p:bgPr>
    </p:bg>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6" name="Afgeronde rechthoek 5">
            <a:extLst>
              <a:ext uri="{FF2B5EF4-FFF2-40B4-BE49-F238E27FC236}">
                <a16:creationId xmlns:a16="http://schemas.microsoft.com/office/drawing/2014/main" id="{656CB4EC-6675-A199-4582-EDA802C2660A}"/>
              </a:ext>
            </a:extLst>
          </p:cNvPr>
          <p:cNvSpPr/>
          <p:nvPr userDrawn="1"/>
        </p:nvSpPr>
        <p:spPr>
          <a:xfrm>
            <a:off x="359999" y="359999"/>
            <a:ext cx="11388656"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02887" y="1799736"/>
            <a:ext cx="2475572" cy="2031325"/>
          </a:xfrm>
        </p:spPr>
        <p:txBody>
          <a:bodyPr wrap="square" anchor="t">
            <a:spAutoFit/>
          </a:bodyPr>
          <a:lstStyle>
            <a:lvl1pPr algn="l">
              <a:defRPr sz="2800">
                <a:solidFill>
                  <a:schemeClr val="bg1"/>
                </a:solidFill>
              </a:defRPr>
            </a:lvl1pPr>
          </a:lstStyle>
          <a:p>
            <a:r>
              <a:rPr lang="nl-NL"/>
              <a:t>Pagina voor vierkante of staande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3902926" y="669074"/>
            <a:ext cx="6099717" cy="5408342"/>
          </a:xfrm>
        </p:spPr>
        <p:txBody>
          <a:bodyPr/>
          <a:lstStyle/>
          <a:p>
            <a:endParaRPr lang="nl-NL"/>
          </a:p>
        </p:txBody>
      </p:sp>
      <p:sp>
        <p:nvSpPr>
          <p:cNvPr id="4" name="Tekstvak 3">
            <a:extLst>
              <a:ext uri="{FF2B5EF4-FFF2-40B4-BE49-F238E27FC236}">
                <a16:creationId xmlns:a16="http://schemas.microsoft.com/office/drawing/2014/main" id="{CB2FF49D-9191-C302-0632-5DC9A5C7EA26}"/>
              </a:ext>
            </a:extLst>
          </p:cNvPr>
          <p:cNvSpPr txBox="1"/>
          <p:nvPr userDrawn="1"/>
        </p:nvSpPr>
        <p:spPr>
          <a:xfrm>
            <a:off x="7672552" y="-536028"/>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119040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2_Titeldia">
    <p:bg>
      <p:bgPr>
        <a:solidFill>
          <a:schemeClr val="bg1"/>
        </a:solidFill>
        <a:effectLst/>
      </p:bgPr>
    </p:bg>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6" name="Afgeronde rechthoek 5">
            <a:extLst>
              <a:ext uri="{FF2B5EF4-FFF2-40B4-BE49-F238E27FC236}">
                <a16:creationId xmlns:a16="http://schemas.microsoft.com/office/drawing/2014/main" id="{656CB4EC-6675-A199-4582-EDA802C2660A}"/>
              </a:ext>
            </a:extLst>
          </p:cNvPr>
          <p:cNvSpPr/>
          <p:nvPr userDrawn="1"/>
        </p:nvSpPr>
        <p:spPr>
          <a:xfrm>
            <a:off x="359999" y="359999"/>
            <a:ext cx="11388656"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02887" y="1799736"/>
            <a:ext cx="2475572" cy="2031325"/>
          </a:xfrm>
        </p:spPr>
        <p:txBody>
          <a:bodyPr wrap="square" anchor="t">
            <a:spAutoFit/>
          </a:bodyPr>
          <a:lstStyle>
            <a:lvl1pPr algn="l">
              <a:defRPr sz="2800">
                <a:solidFill>
                  <a:schemeClr val="bg1"/>
                </a:solidFill>
              </a:defRPr>
            </a:lvl1pPr>
          </a:lstStyle>
          <a:p>
            <a:r>
              <a:rPr lang="nl-NL"/>
              <a:t>Pagina voor vierkante of staande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3902926" y="669074"/>
            <a:ext cx="6099717" cy="5408342"/>
          </a:xfrm>
        </p:spPr>
        <p:txBody>
          <a:bodyPr/>
          <a:lstStyle/>
          <a:p>
            <a:endParaRPr lang="nl-NL"/>
          </a:p>
        </p:txBody>
      </p:sp>
      <p:sp>
        <p:nvSpPr>
          <p:cNvPr id="4" name="Tekstvak 3">
            <a:extLst>
              <a:ext uri="{FF2B5EF4-FFF2-40B4-BE49-F238E27FC236}">
                <a16:creationId xmlns:a16="http://schemas.microsoft.com/office/drawing/2014/main" id="{CB2FF49D-9191-C302-0632-5DC9A5C7EA26}"/>
              </a:ext>
            </a:extLst>
          </p:cNvPr>
          <p:cNvSpPr txBox="1"/>
          <p:nvPr userDrawn="1"/>
        </p:nvSpPr>
        <p:spPr>
          <a:xfrm>
            <a:off x="7672552" y="-536028"/>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910009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6_Sectiekop">
    <p:bg>
      <p:bgPr>
        <a:solidFill>
          <a:schemeClr val="accent2"/>
        </a:solidFill>
        <a:effectLst/>
      </p:bgPr>
    </p:bg>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Afgeronde rechthoek 8">
            <a:extLst>
              <a:ext uri="{FF2B5EF4-FFF2-40B4-BE49-F238E27FC236}">
                <a16:creationId xmlns:a16="http://schemas.microsoft.com/office/drawing/2014/main" id="{06B730B4-3652-A707-3F44-655FD8B96885}"/>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tel 19">
            <a:extLst>
              <a:ext uri="{FF2B5EF4-FFF2-40B4-BE49-F238E27FC236}">
                <a16:creationId xmlns:a16="http://schemas.microsoft.com/office/drawing/2014/main" id="{E2B7BADE-4109-0999-FA14-784F5D9418A3}"/>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41422085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ekop">
    <p:bg>
      <p:bgPr>
        <a:solidFill>
          <a:schemeClr val="accent4"/>
        </a:solidFill>
        <a:effectLst/>
      </p:bgPr>
    </p:bg>
    <p:spTree>
      <p:nvGrpSpPr>
        <p:cNvPr id="1" name=""/>
        <p:cNvGrpSpPr/>
        <p:nvPr/>
      </p:nvGrpSpPr>
      <p:grpSpPr>
        <a:xfrm>
          <a:off x="0" y="0"/>
          <a:ext cx="0" cy="0"/>
          <a:chOff x="0" y="0"/>
          <a:chExt cx="0" cy="0"/>
        </a:xfrm>
      </p:grpSpPr>
      <p:pic>
        <p:nvPicPr>
          <p:cNvPr id="5" name="Afbeelding 4" descr="Afbeelding met schermopname&#10;&#10;Door AI gegenereerde inhoud is mogelijk onjuist.">
            <a:extLst>
              <a:ext uri="{FF2B5EF4-FFF2-40B4-BE49-F238E27FC236}">
                <a16:creationId xmlns:a16="http://schemas.microsoft.com/office/drawing/2014/main" id="{FA04B119-09D7-232E-6C0E-120811A14AEC}"/>
              </a:ext>
            </a:extLst>
          </p:cNvPr>
          <p:cNvPicPr>
            <a:picLocks noChangeAspect="1"/>
          </p:cNvPicPr>
          <p:nvPr userDrawn="1"/>
        </p:nvPicPr>
        <p:blipFill>
          <a:blip r:embed="rId2">
            <a:alphaModFix amt="75000"/>
          </a:blip>
          <a:srcRect l="2" t="37199" r="9682" b="160"/>
          <a:stretch>
            <a:fillRect/>
          </a:stretch>
        </p:blipFill>
        <p:spPr>
          <a:xfrm>
            <a:off x="0" y="0"/>
            <a:ext cx="12167999" cy="6840000"/>
          </a:xfrm>
          <a:prstGeom prst="rect">
            <a:avLst/>
          </a:prstGeom>
        </p:spPr>
      </p:pic>
      <p:sp>
        <p:nvSpPr>
          <p:cNvPr id="9" name="Afgeronde rechthoek 8">
            <a:extLst>
              <a:ext uri="{FF2B5EF4-FFF2-40B4-BE49-F238E27FC236}">
                <a16:creationId xmlns:a16="http://schemas.microsoft.com/office/drawing/2014/main" id="{BAF88DCE-81B8-496C-781E-BDD8A79A9953}"/>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
        <p:nvSpPr>
          <p:cNvPr id="2" name="Tekstvak 1">
            <a:extLst>
              <a:ext uri="{FF2B5EF4-FFF2-40B4-BE49-F238E27FC236}">
                <a16:creationId xmlns:a16="http://schemas.microsoft.com/office/drawing/2014/main" id="{D0415892-1B7E-B539-7BC7-350C052D75BC}"/>
              </a:ext>
            </a:extLst>
          </p:cNvPr>
          <p:cNvSpPr txBox="1"/>
          <p:nvPr userDrawn="1"/>
        </p:nvSpPr>
        <p:spPr>
          <a:xfrm>
            <a:off x="6937248" y="763219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66788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3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pic>
        <p:nvPicPr>
          <p:cNvPr id="2" name="Afbeelding 1" descr="Afbeelding met kunst, schermopname, Rechthoek, ontwerp&#10;&#10;Door AI gegenereerde inhoud is mogelijk onjuist.">
            <a:extLst>
              <a:ext uri="{FF2B5EF4-FFF2-40B4-BE49-F238E27FC236}">
                <a16:creationId xmlns:a16="http://schemas.microsoft.com/office/drawing/2014/main" id="{A60977D7-5957-5172-6FF8-7684DDF188E0}"/>
              </a:ext>
            </a:extLst>
          </p:cNvPr>
          <p:cNvPicPr>
            <a:picLocks noChangeAspect="1"/>
          </p:cNvPicPr>
          <p:nvPr userDrawn="1"/>
        </p:nvPicPr>
        <p:blipFill>
          <a:blip r:embed="rId4"/>
          <a:srcRect l="29061" t="3858" r="1192" b="-3858"/>
          <a:stretch>
            <a:fillRect/>
          </a:stretch>
        </p:blipFill>
        <p:spPr>
          <a:xfrm rot="21480000">
            <a:off x="0" y="913175"/>
            <a:ext cx="2880000" cy="1085434"/>
          </a:xfrm>
          <a:prstGeom prst="rect">
            <a:avLst/>
          </a:prstGeom>
        </p:spPr>
      </p:pic>
      <p:sp>
        <p:nvSpPr>
          <p:cNvPr id="4" name="Titel 19">
            <a:extLst>
              <a:ext uri="{FF2B5EF4-FFF2-40B4-BE49-F238E27FC236}">
                <a16:creationId xmlns:a16="http://schemas.microsoft.com/office/drawing/2014/main" id="{F3F7F36A-7715-2247-BBB8-05883BB68B0E}"/>
              </a:ext>
            </a:extLst>
          </p:cNvPr>
          <p:cNvSpPr txBox="1">
            <a:spLocks/>
          </p:cNvSpPr>
          <p:nvPr userDrawn="1"/>
        </p:nvSpPr>
        <p:spPr>
          <a:xfrm rot="-120000">
            <a:off x="708346" y="1143363"/>
            <a:ext cx="1775482" cy="5223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Les X</a:t>
            </a:r>
          </a:p>
        </p:txBody>
      </p:sp>
    </p:spTree>
    <p:extLst>
      <p:ext uri="{BB962C8B-B14F-4D97-AF65-F5344CB8AC3E}">
        <p14:creationId xmlns:p14="http://schemas.microsoft.com/office/powerpoint/2010/main" val="19185409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Sectiekop">
    <p:bg>
      <p:bgPr>
        <a:solidFill>
          <a:schemeClr val="accent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B6F0475-2FE4-29B9-619F-CE016B823ABC}"/>
              </a:ext>
            </a:extLst>
          </p:cNvPr>
          <p:cNvPicPr>
            <a:picLocks noChangeAspect="1"/>
          </p:cNvPicPr>
          <p:nvPr userDrawn="1"/>
        </p:nvPicPr>
        <p:blipFill>
          <a:blip r:embed="rId2">
            <a:alphaModFix amt="75000"/>
          </a:blip>
          <a:srcRect l="8949" t="10240" r="785" b="233"/>
          <a:stretch>
            <a:fillRect/>
          </a:stretch>
        </p:blipFill>
        <p:spPr>
          <a:xfrm flipH="1">
            <a:off x="3" y="0"/>
            <a:ext cx="12167999" cy="6840000"/>
          </a:xfrm>
          <a:prstGeom prst="rect">
            <a:avLst/>
          </a:prstGeom>
        </p:spPr>
      </p:pic>
      <p:sp>
        <p:nvSpPr>
          <p:cNvPr id="5" name="Afgeronde rechthoek 8">
            <a:extLst>
              <a:ext uri="{FF2B5EF4-FFF2-40B4-BE49-F238E27FC236}">
                <a16:creationId xmlns:a16="http://schemas.microsoft.com/office/drawing/2014/main" id="{8665C0E6-61F3-0C3B-6AE1-373F7E79028F}"/>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8550124"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24115123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Sectiekop">
    <p:bg>
      <p:bgPr>
        <a:solidFill>
          <a:schemeClr val="accent3"/>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A04B119-09D7-232E-6C0E-120811A14AEC}"/>
              </a:ext>
            </a:extLst>
          </p:cNvPr>
          <p:cNvPicPr>
            <a:picLocks noChangeAspect="1"/>
          </p:cNvPicPr>
          <p:nvPr userDrawn="1"/>
        </p:nvPicPr>
        <p:blipFill>
          <a:blip r:embed="rId2">
            <a:alphaModFix amt="75000"/>
          </a:blip>
          <a:srcRect l="8949" t="10240" r="785" b="233"/>
          <a:stretch>
            <a:fillRect/>
          </a:stretch>
        </p:blipFill>
        <p:spPr>
          <a:xfrm flipH="1">
            <a:off x="3" y="0"/>
            <a:ext cx="12167999" cy="6840000"/>
          </a:xfrm>
          <a:prstGeom prst="rect">
            <a:avLst/>
          </a:prstGeom>
        </p:spPr>
      </p:pic>
      <p:sp>
        <p:nvSpPr>
          <p:cNvPr id="2" name="Afgeronde rechthoek 8">
            <a:extLst>
              <a:ext uri="{FF2B5EF4-FFF2-40B4-BE49-F238E27FC236}">
                <a16:creationId xmlns:a16="http://schemas.microsoft.com/office/drawing/2014/main" id="{BEC88D75-EC4D-02C6-2AB3-2D55D48BF5E2}"/>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8550124"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21331629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9_Sectiekop">
    <p:bg>
      <p:bgPr>
        <a:solidFill>
          <a:schemeClr val="bg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58E2D09-5295-A330-C896-5F4ED73C41AE}"/>
              </a:ext>
            </a:extLst>
          </p:cNvPr>
          <p:cNvPicPr>
            <a:picLocks noChangeAspect="1"/>
          </p:cNvPicPr>
          <p:nvPr userDrawn="1"/>
        </p:nvPicPr>
        <p:blipFill>
          <a:blip r:embed="rId2">
            <a:alphaModFix amt="30000"/>
          </a:blip>
          <a:srcRect l="55425" t="29619" r="-17771" b="-177"/>
          <a:stretch>
            <a:fillRect/>
          </a:stretch>
        </p:blipFill>
        <p:spPr>
          <a:xfrm>
            <a:off x="0" y="0"/>
            <a:ext cx="10800000" cy="6876000"/>
          </a:xfrm>
          <a:prstGeom prst="rect">
            <a:avLst/>
          </a:prstGeom>
        </p:spPr>
      </p:pic>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4935732" cy="867930"/>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1142448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0_Sectiekop">
    <p:bg>
      <p:bgPr>
        <a:solidFill>
          <a:schemeClr val="bg1"/>
        </a:solidFill>
        <a:effectLst/>
      </p:bgPr>
    </p:bg>
    <p:spTree>
      <p:nvGrpSpPr>
        <p:cNvPr id="1" name=""/>
        <p:cNvGrpSpPr/>
        <p:nvPr/>
      </p:nvGrpSpPr>
      <p:grpSpPr>
        <a:xfrm>
          <a:off x="0" y="0"/>
          <a:ext cx="0" cy="0"/>
          <a:chOff x="0" y="0"/>
          <a:chExt cx="0" cy="0"/>
        </a:xfrm>
      </p:grpSpPr>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4935732" cy="867930"/>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11890618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Sectiekop">
    <p:bg>
      <p:bgPr>
        <a:solidFill>
          <a:schemeClr val="accent1"/>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273CF196-D9B9-02FB-BE96-EDB12A1A7B87}"/>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r="45888" b="3979"/>
          <a:stretch>
            <a:fillRect/>
          </a:stretch>
        </p:blipFill>
        <p:spPr>
          <a:xfrm rot="5400000">
            <a:off x="2131251" y="-2520000"/>
            <a:ext cx="8316000" cy="10440000"/>
          </a:xfrm>
          <a:prstGeom prst="rect">
            <a:avLst/>
          </a:prstGeom>
        </p:spPr>
      </p:pic>
      <p:sp>
        <p:nvSpPr>
          <p:cNvPr id="8" name="Tijdelijke aanduiding voor onlineafbeelding 7">
            <a:extLst>
              <a:ext uri="{FF2B5EF4-FFF2-40B4-BE49-F238E27FC236}">
                <a16:creationId xmlns:a16="http://schemas.microsoft.com/office/drawing/2014/main" id="{BFABC48E-5838-F8F6-B7C8-09EF584DDA61}"/>
              </a:ext>
            </a:extLst>
          </p:cNvPr>
          <p:cNvSpPr>
            <a:spLocks noGrp="1"/>
          </p:cNvSpPr>
          <p:nvPr>
            <p:ph type="clipArt" sz="quarter" idx="20"/>
          </p:nvPr>
        </p:nvSpPr>
        <p:spPr>
          <a:xfrm>
            <a:off x="3367169" y="1750402"/>
            <a:ext cx="5670550" cy="3235325"/>
          </a:xfrm>
          <a:ln w="19050">
            <a:noFill/>
          </a:ln>
        </p:spPr>
        <p:txBody>
          <a:bodyPr/>
          <a:lstStyle/>
          <a:p>
            <a:endParaRPr lang="nl-NL"/>
          </a:p>
        </p:txBody>
      </p:sp>
    </p:spTree>
    <p:extLst>
      <p:ext uri="{BB962C8B-B14F-4D97-AF65-F5344CB8AC3E}">
        <p14:creationId xmlns:p14="http://schemas.microsoft.com/office/powerpoint/2010/main" val="38122232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2_Sectiekop">
    <p:bg>
      <p:bgPr>
        <a:solidFill>
          <a:schemeClr val="accent1"/>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273CF196-D9B9-02FB-BE96-EDB12A1A7B87}"/>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Tree>
    <p:extLst>
      <p:ext uri="{BB962C8B-B14F-4D97-AF65-F5344CB8AC3E}">
        <p14:creationId xmlns:p14="http://schemas.microsoft.com/office/powerpoint/2010/main" val="35696361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_Sectiekop">
    <p:bg>
      <p:bgPr>
        <a:solidFill>
          <a:schemeClr val="accent3"/>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273CF196-D9B9-02FB-BE96-EDB12A1A7B87}"/>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15" name="Afbeelding 14">
            <a:extLst>
              <a:ext uri="{FF2B5EF4-FFF2-40B4-BE49-F238E27FC236}">
                <a16:creationId xmlns:a16="http://schemas.microsoft.com/office/drawing/2014/main" id="{B2D57851-CA4C-03EA-5C4E-736AA577A775}"/>
              </a:ext>
            </a:extLst>
          </p:cNvPr>
          <p:cNvPicPr>
            <a:picLocks noChangeAspect="1"/>
          </p:cNvPicPr>
          <p:nvPr userDrawn="1"/>
        </p:nvPicPr>
        <p:blipFill>
          <a:blip r:embed="rId3"/>
          <a:srcRect/>
          <a:stretch/>
        </p:blipFill>
        <p:spPr>
          <a:xfrm>
            <a:off x="2064818" y="397593"/>
            <a:ext cx="8128467" cy="5935474"/>
          </a:xfrm>
          <a:prstGeom prst="rect">
            <a:avLst/>
          </a:prstGeom>
        </p:spPr>
      </p:pic>
      <p:sp>
        <p:nvSpPr>
          <p:cNvPr id="8" name="Tijdelijke aanduiding voor onlineafbeelding 7">
            <a:extLst>
              <a:ext uri="{FF2B5EF4-FFF2-40B4-BE49-F238E27FC236}">
                <a16:creationId xmlns:a16="http://schemas.microsoft.com/office/drawing/2014/main" id="{BFABC48E-5838-F8F6-B7C8-09EF584DDA61}"/>
              </a:ext>
            </a:extLst>
          </p:cNvPr>
          <p:cNvSpPr>
            <a:spLocks noGrp="1"/>
          </p:cNvSpPr>
          <p:nvPr>
            <p:ph type="clipArt" sz="quarter" idx="20"/>
          </p:nvPr>
        </p:nvSpPr>
        <p:spPr>
          <a:xfrm>
            <a:off x="3260725" y="1747668"/>
            <a:ext cx="5670550" cy="3235325"/>
          </a:xfrm>
          <a:ln w="19050">
            <a:noFill/>
          </a:ln>
        </p:spPr>
        <p:txBody>
          <a:bodyPr/>
          <a:lstStyle/>
          <a:p>
            <a:endParaRPr lang="nl-NL"/>
          </a:p>
        </p:txBody>
      </p:sp>
      <p:sp>
        <p:nvSpPr>
          <p:cNvPr id="9" name="Tekstvak 8">
            <a:extLst>
              <a:ext uri="{FF2B5EF4-FFF2-40B4-BE49-F238E27FC236}">
                <a16:creationId xmlns:a16="http://schemas.microsoft.com/office/drawing/2014/main" id="{78F5BBA6-C1EA-2E3F-D285-442EBB42952B}"/>
              </a:ext>
            </a:extLst>
          </p:cNvPr>
          <p:cNvSpPr txBox="1"/>
          <p:nvPr userDrawn="1"/>
        </p:nvSpPr>
        <p:spPr>
          <a:xfrm>
            <a:off x="2099733" y="-15578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kstvak 11">
            <a:extLst>
              <a:ext uri="{FF2B5EF4-FFF2-40B4-BE49-F238E27FC236}">
                <a16:creationId xmlns:a16="http://schemas.microsoft.com/office/drawing/2014/main" id="{3C762977-2B14-BD8E-83EC-16D1F55B3AD5}"/>
              </a:ext>
            </a:extLst>
          </p:cNvPr>
          <p:cNvSpPr txBox="1"/>
          <p:nvPr userDrawn="1"/>
        </p:nvSpPr>
        <p:spPr>
          <a:xfrm>
            <a:off x="12649200" y="-1507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881383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angepaste indeling">
    <p:bg>
      <p:bgPr>
        <a:solidFill>
          <a:srgbClr val="641C76"/>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F4951AD5-2926-5C36-D7B9-1A5D758CADED}"/>
              </a:ext>
            </a:extLst>
          </p:cNvPr>
          <p:cNvPicPr>
            <a:picLocks noChangeAspect="1"/>
          </p:cNvPicPr>
          <p:nvPr userDrawn="1"/>
        </p:nvPicPr>
        <p:blipFill>
          <a:blip r:embed="rId2">
            <a:alphaModFix/>
          </a:blip>
          <a:srcRect t="30601"/>
          <a:stretch>
            <a:fillRect/>
          </a:stretch>
        </p:blipFill>
        <p:spPr>
          <a:xfrm>
            <a:off x="0" y="0"/>
            <a:ext cx="12191999" cy="6858000"/>
          </a:xfrm>
          <a:prstGeom prst="rect">
            <a:avLst/>
          </a:prstGeom>
        </p:spPr>
      </p:pic>
      <p:pic>
        <p:nvPicPr>
          <p:cNvPr id="5" name="Afbeelding 4" descr="Afbeelding met clipart, wit, Graphics, Lettertype&#10;&#10;Automatisch gegenereerde beschrijving">
            <a:extLst>
              <a:ext uri="{FF2B5EF4-FFF2-40B4-BE49-F238E27FC236}">
                <a16:creationId xmlns:a16="http://schemas.microsoft.com/office/drawing/2014/main" id="{34995D09-93C5-4DF4-5DE9-BDD30E45EF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88440" y="1046589"/>
            <a:ext cx="6188004" cy="3434751"/>
          </a:xfrm>
          <a:prstGeom prst="rect">
            <a:avLst/>
          </a:prstGeom>
        </p:spPr>
      </p:pic>
      <p:sp>
        <p:nvSpPr>
          <p:cNvPr id="3" name="Rechthoek 2">
            <a:extLst>
              <a:ext uri="{FF2B5EF4-FFF2-40B4-BE49-F238E27FC236}">
                <a16:creationId xmlns:a16="http://schemas.microsoft.com/office/drawing/2014/main" id="{06CD56F0-5416-FAD2-A52A-23FDC6F10FE5}"/>
              </a:ext>
            </a:extLst>
          </p:cNvPr>
          <p:cNvSpPr/>
          <p:nvPr userDrawn="1"/>
        </p:nvSpPr>
        <p:spPr>
          <a:xfrm>
            <a:off x="0" y="5876692"/>
            <a:ext cx="12192001" cy="9813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C72FA550-FF8C-2428-BD13-F28D24A45743}"/>
              </a:ext>
            </a:extLst>
          </p:cNvPr>
          <p:cNvSpPr txBox="1"/>
          <p:nvPr userDrawn="1"/>
        </p:nvSpPr>
        <p:spPr>
          <a:xfrm rot="5400000">
            <a:off x="10680464" y="4159208"/>
            <a:ext cx="2034987" cy="24622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0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10" name="Afbeelding 9" descr="Afbeelding met Lettertype, Graphics, grafische vormgeving, typografie&#10;&#10;Door AI gegenereerde inhoud is mogelijk onjuist.">
            <a:extLst>
              <a:ext uri="{FF2B5EF4-FFF2-40B4-BE49-F238E27FC236}">
                <a16:creationId xmlns:a16="http://schemas.microsoft.com/office/drawing/2014/main" id="{5B45E346-4291-461B-A481-79D5BA96D444}"/>
              </a:ext>
            </a:extLst>
          </p:cNvPr>
          <p:cNvPicPr>
            <a:picLocks noChangeAspect="1"/>
          </p:cNvPicPr>
          <p:nvPr userDrawn="1"/>
        </p:nvPicPr>
        <p:blipFill>
          <a:blip r:embed="rId4"/>
          <a:stretch>
            <a:fillRect/>
          </a:stretch>
        </p:blipFill>
        <p:spPr>
          <a:xfrm>
            <a:off x="8419170" y="6166624"/>
            <a:ext cx="3280650" cy="393679"/>
          </a:xfrm>
          <a:prstGeom prst="rect">
            <a:avLst/>
          </a:prstGeom>
        </p:spPr>
      </p:pic>
      <p:sp>
        <p:nvSpPr>
          <p:cNvPr id="11" name="Tekstvak 10">
            <a:extLst>
              <a:ext uri="{FF2B5EF4-FFF2-40B4-BE49-F238E27FC236}">
                <a16:creationId xmlns:a16="http://schemas.microsoft.com/office/drawing/2014/main" id="{8159546A-DD70-FFCA-0DD3-4FFB3A3A15FE}"/>
              </a:ext>
            </a:extLst>
          </p:cNvPr>
          <p:cNvSpPr txBox="1"/>
          <p:nvPr userDrawn="1"/>
        </p:nvSpPr>
        <p:spPr>
          <a:xfrm>
            <a:off x="6257217" y="6266788"/>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4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12" name="Tekstvak 11">
            <a:extLst>
              <a:ext uri="{FF2B5EF4-FFF2-40B4-BE49-F238E27FC236}">
                <a16:creationId xmlns:a16="http://schemas.microsoft.com/office/drawing/2014/main" id="{51532613-DE39-6A2E-DAD8-8B0D5A59C114}"/>
              </a:ext>
            </a:extLst>
          </p:cNvPr>
          <p:cNvSpPr txBox="1"/>
          <p:nvPr userDrawn="1"/>
        </p:nvSpPr>
        <p:spPr>
          <a:xfrm>
            <a:off x="451077" y="6251920"/>
            <a:ext cx="3050405" cy="3273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spTree>
    <p:extLst>
      <p:ext uri="{BB962C8B-B14F-4D97-AF65-F5344CB8AC3E}">
        <p14:creationId xmlns:p14="http://schemas.microsoft.com/office/powerpoint/2010/main" val="6455206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Aangepaste indeling">
    <p:bg>
      <p:bgPr>
        <a:solidFill>
          <a:srgbClr val="641C76"/>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F4951AD5-2926-5C36-D7B9-1A5D758CADED}"/>
              </a:ext>
            </a:extLst>
          </p:cNvPr>
          <p:cNvPicPr>
            <a:picLocks noChangeAspect="1"/>
          </p:cNvPicPr>
          <p:nvPr userDrawn="1"/>
        </p:nvPicPr>
        <p:blipFill>
          <a:blip r:embed="rId2">
            <a:alphaModFix/>
          </a:blip>
          <a:srcRect t="30601"/>
          <a:stretch>
            <a:fillRect/>
          </a:stretch>
        </p:blipFill>
        <p:spPr>
          <a:xfrm>
            <a:off x="0" y="0"/>
            <a:ext cx="12191999" cy="6858000"/>
          </a:xfrm>
          <a:prstGeom prst="rect">
            <a:avLst/>
          </a:prstGeom>
        </p:spPr>
      </p:pic>
      <p:sp>
        <p:nvSpPr>
          <p:cNvPr id="3" name="Rechthoek 2">
            <a:extLst>
              <a:ext uri="{FF2B5EF4-FFF2-40B4-BE49-F238E27FC236}">
                <a16:creationId xmlns:a16="http://schemas.microsoft.com/office/drawing/2014/main" id="{06CD56F0-5416-FAD2-A52A-23FDC6F10FE5}"/>
              </a:ext>
            </a:extLst>
          </p:cNvPr>
          <p:cNvSpPr/>
          <p:nvPr userDrawn="1"/>
        </p:nvSpPr>
        <p:spPr>
          <a:xfrm>
            <a:off x="0" y="5876692"/>
            <a:ext cx="12192001" cy="9813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C72FA550-FF8C-2428-BD13-F28D24A45743}"/>
              </a:ext>
            </a:extLst>
          </p:cNvPr>
          <p:cNvSpPr txBox="1"/>
          <p:nvPr userDrawn="1"/>
        </p:nvSpPr>
        <p:spPr>
          <a:xfrm rot="5400000">
            <a:off x="10680464" y="4159208"/>
            <a:ext cx="2034987" cy="24622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0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10" name="Afbeelding 9" descr="Afbeelding met Lettertype, Graphics, grafische vormgeving, typografie&#10;&#10;Door AI gegenereerde inhoud is mogelijk onjuist.">
            <a:extLst>
              <a:ext uri="{FF2B5EF4-FFF2-40B4-BE49-F238E27FC236}">
                <a16:creationId xmlns:a16="http://schemas.microsoft.com/office/drawing/2014/main" id="{5B45E346-4291-461B-A481-79D5BA96D444}"/>
              </a:ext>
            </a:extLst>
          </p:cNvPr>
          <p:cNvPicPr>
            <a:picLocks noChangeAspect="1"/>
          </p:cNvPicPr>
          <p:nvPr userDrawn="1"/>
        </p:nvPicPr>
        <p:blipFill>
          <a:blip r:embed="rId3"/>
          <a:stretch>
            <a:fillRect/>
          </a:stretch>
        </p:blipFill>
        <p:spPr>
          <a:xfrm>
            <a:off x="8419170" y="6166624"/>
            <a:ext cx="3280650" cy="393679"/>
          </a:xfrm>
          <a:prstGeom prst="rect">
            <a:avLst/>
          </a:prstGeom>
        </p:spPr>
      </p:pic>
      <p:sp>
        <p:nvSpPr>
          <p:cNvPr id="11" name="Tekstvak 10">
            <a:extLst>
              <a:ext uri="{FF2B5EF4-FFF2-40B4-BE49-F238E27FC236}">
                <a16:creationId xmlns:a16="http://schemas.microsoft.com/office/drawing/2014/main" id="{8159546A-DD70-FFCA-0DD3-4FFB3A3A15FE}"/>
              </a:ext>
            </a:extLst>
          </p:cNvPr>
          <p:cNvSpPr txBox="1"/>
          <p:nvPr userDrawn="1"/>
        </p:nvSpPr>
        <p:spPr>
          <a:xfrm>
            <a:off x="6257217" y="6266788"/>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4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12" name="Tekstvak 11">
            <a:extLst>
              <a:ext uri="{FF2B5EF4-FFF2-40B4-BE49-F238E27FC236}">
                <a16:creationId xmlns:a16="http://schemas.microsoft.com/office/drawing/2014/main" id="{51532613-DE39-6A2E-DAD8-8B0D5A59C114}"/>
              </a:ext>
            </a:extLst>
          </p:cNvPr>
          <p:cNvSpPr txBox="1"/>
          <p:nvPr userDrawn="1"/>
        </p:nvSpPr>
        <p:spPr>
          <a:xfrm>
            <a:off x="451077" y="6251920"/>
            <a:ext cx="3050405" cy="3273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spTree>
    <p:extLst>
      <p:ext uri="{BB962C8B-B14F-4D97-AF65-F5344CB8AC3E}">
        <p14:creationId xmlns:p14="http://schemas.microsoft.com/office/powerpoint/2010/main" val="22167832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Aangepaste indeling">
    <p:bg>
      <p:bgPr>
        <a:solidFill>
          <a:srgbClr val="641C76"/>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F4951AD5-2926-5C36-D7B9-1A5D758CADED}"/>
              </a:ext>
            </a:extLst>
          </p:cNvPr>
          <p:cNvPicPr>
            <a:picLocks noChangeAspect="1"/>
          </p:cNvPicPr>
          <p:nvPr userDrawn="1"/>
        </p:nvPicPr>
        <p:blipFill>
          <a:blip r:embed="rId2">
            <a:alphaModFix/>
          </a:blip>
          <a:srcRect t="30601"/>
          <a:stretch>
            <a:fillRect/>
          </a:stretch>
        </p:blipFill>
        <p:spPr>
          <a:xfrm>
            <a:off x="0" y="0"/>
            <a:ext cx="12191999" cy="6858000"/>
          </a:xfrm>
          <a:prstGeom prst="rect">
            <a:avLst/>
          </a:prstGeom>
        </p:spPr>
      </p:pic>
      <p:sp>
        <p:nvSpPr>
          <p:cNvPr id="7" name="Tekstvak 6">
            <a:extLst>
              <a:ext uri="{FF2B5EF4-FFF2-40B4-BE49-F238E27FC236}">
                <a16:creationId xmlns:a16="http://schemas.microsoft.com/office/drawing/2014/main" id="{C72FA550-FF8C-2428-BD13-F28D24A45743}"/>
              </a:ext>
            </a:extLst>
          </p:cNvPr>
          <p:cNvSpPr txBox="1"/>
          <p:nvPr userDrawn="1"/>
        </p:nvSpPr>
        <p:spPr>
          <a:xfrm rot="5400000">
            <a:off x="10680464" y="4159208"/>
            <a:ext cx="2034987" cy="24622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0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spTree>
    <p:extLst>
      <p:ext uri="{BB962C8B-B14F-4D97-AF65-F5344CB8AC3E}">
        <p14:creationId xmlns:p14="http://schemas.microsoft.com/office/powerpoint/2010/main" val="3037339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4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pic>
        <p:nvPicPr>
          <p:cNvPr id="2" name="Afbeelding 1" descr="Afbeelding met kunst, schermopname, Rechthoek, ontwerp&#10;&#10;Door AI gegenereerde inhoud is mogelijk onjuist.">
            <a:extLst>
              <a:ext uri="{FF2B5EF4-FFF2-40B4-BE49-F238E27FC236}">
                <a16:creationId xmlns:a16="http://schemas.microsoft.com/office/drawing/2014/main" id="{A60977D7-5957-5172-6FF8-7684DDF188E0}"/>
              </a:ext>
            </a:extLst>
          </p:cNvPr>
          <p:cNvPicPr>
            <a:picLocks noChangeAspect="1"/>
          </p:cNvPicPr>
          <p:nvPr userDrawn="1"/>
        </p:nvPicPr>
        <p:blipFill>
          <a:blip r:embed="rId4"/>
          <a:srcRect l="29061" t="3858" r="1192" b="-3858"/>
          <a:stretch>
            <a:fillRect/>
          </a:stretch>
        </p:blipFill>
        <p:spPr>
          <a:xfrm rot="21480000">
            <a:off x="0" y="913175"/>
            <a:ext cx="2880000" cy="1085434"/>
          </a:xfrm>
          <a:prstGeom prst="rect">
            <a:avLst/>
          </a:prstGeom>
        </p:spPr>
      </p:pic>
      <p:pic>
        <p:nvPicPr>
          <p:cNvPr id="6" name="Afbeelding 5">
            <a:extLst>
              <a:ext uri="{FF2B5EF4-FFF2-40B4-BE49-F238E27FC236}">
                <a16:creationId xmlns:a16="http://schemas.microsoft.com/office/drawing/2014/main" id="{CCDE4219-A50B-A331-353F-D94EE99F4E9D}"/>
              </a:ext>
            </a:extLst>
          </p:cNvPr>
          <p:cNvPicPr>
            <a:picLocks noChangeAspect="1"/>
          </p:cNvPicPr>
          <p:nvPr userDrawn="1"/>
        </p:nvPicPr>
        <p:blipFill>
          <a:blip r:embed="rId5"/>
          <a:srcRect/>
          <a:stretch/>
        </p:blipFill>
        <p:spPr>
          <a:xfrm rot="5400000">
            <a:off x="10523418" y="4769438"/>
            <a:ext cx="2218878" cy="266265"/>
          </a:xfrm>
          <a:prstGeom prst="rect">
            <a:avLst/>
          </a:prstGeom>
        </p:spPr>
      </p:pic>
    </p:spTree>
    <p:extLst>
      <p:ext uri="{BB962C8B-B14F-4D97-AF65-F5344CB8AC3E}">
        <p14:creationId xmlns:p14="http://schemas.microsoft.com/office/powerpoint/2010/main" val="34804373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A7F8CB-E936-0B01-E4BE-F5A7395F927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4603D9C-BC41-C50A-8F3C-CF95329A66CE}"/>
              </a:ext>
            </a:extLst>
          </p:cNvPr>
          <p:cNvSpPr>
            <a:spLocks noGrp="1"/>
          </p:cNvSpPr>
          <p:nvPr>
            <p:ph type="dt" sz="half" idx="10"/>
          </p:nvPr>
        </p:nvSpPr>
        <p:spPr/>
        <p:txBody>
          <a:bodyPr/>
          <a:lstStyle/>
          <a:p>
            <a:fld id="{0D6257B2-D069-482C-B9B6-6513C46C83C9}" type="datetimeFigureOut">
              <a:rPr lang="nl-NL" smtClean="0"/>
              <a:t>11-3-2026</a:t>
            </a:fld>
            <a:endParaRPr lang="nl-NL"/>
          </a:p>
        </p:txBody>
      </p:sp>
      <p:sp>
        <p:nvSpPr>
          <p:cNvPr id="4" name="Tijdelijke aanduiding voor voettekst 3">
            <a:extLst>
              <a:ext uri="{FF2B5EF4-FFF2-40B4-BE49-F238E27FC236}">
                <a16:creationId xmlns:a16="http://schemas.microsoft.com/office/drawing/2014/main" id="{988CD446-C3B7-7478-853F-93FC449DF68B}"/>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AC7106BB-2536-F413-06AF-F4A97C862D24}"/>
              </a:ext>
            </a:extLst>
          </p:cNvPr>
          <p:cNvSpPr>
            <a:spLocks noGrp="1"/>
          </p:cNvSpPr>
          <p:nvPr>
            <p:ph type="sldNum" sz="quarter" idx="12"/>
          </p:nvPr>
        </p:nvSpPr>
        <p:spPr/>
        <p:txBody>
          <a:bodyPr/>
          <a:lstStyle/>
          <a:p>
            <a:fld id="{C1982F7E-5A3D-48F1-935E-B158F59D548C}" type="slidenum">
              <a:rPr lang="nl-NL" smtClean="0"/>
              <a:t>‹nr.›</a:t>
            </a:fld>
            <a:endParaRPr lang="nl-NL"/>
          </a:p>
        </p:txBody>
      </p:sp>
    </p:spTree>
    <p:extLst>
      <p:ext uri="{BB962C8B-B14F-4D97-AF65-F5344CB8AC3E}">
        <p14:creationId xmlns:p14="http://schemas.microsoft.com/office/powerpoint/2010/main" val="25499534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5_Titeldia">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 name="Rechthoek 1">
            <a:extLst>
              <a:ext uri="{FF2B5EF4-FFF2-40B4-BE49-F238E27FC236}">
                <a16:creationId xmlns:a16="http://schemas.microsoft.com/office/drawing/2014/main" id="{DD5D99A2-7054-2EBE-42A8-3887DDEAEC72}"/>
              </a:ext>
            </a:extLst>
          </p:cNvPr>
          <p:cNvSpPr/>
          <p:nvPr userDrawn="1"/>
        </p:nvSpPr>
        <p:spPr>
          <a:xfrm>
            <a:off x="1"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3"/>
          <a:stretch>
            <a:fillRect/>
          </a:stretch>
        </p:blipFill>
        <p:spPr>
          <a:xfrm>
            <a:off x="6761500" y="6247288"/>
            <a:ext cx="2826468" cy="339177"/>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a:off x="4450017" y="6304744"/>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794895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Titeldia">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031DEDBC-4012-78EA-79A3-4609A005B543}"/>
              </a:ext>
            </a:extLst>
          </p:cNvPr>
          <p:cNvPicPr>
            <a:picLocks noChangeAspect="1"/>
          </p:cNvPicPr>
          <p:nvPr userDrawn="1"/>
        </p:nvPicPr>
        <p:blipFill>
          <a:blip r:embed="rId2"/>
          <a:srcRect l="-3" r="18824"/>
          <a:stretch>
            <a:fillRect/>
          </a:stretch>
        </p:blipFill>
        <p:spPr>
          <a:xfrm>
            <a:off x="6228845" y="0"/>
            <a:ext cx="5976000" cy="6857999"/>
          </a:xfrm>
          <a:prstGeom prst="rect">
            <a:avLst/>
          </a:prstGeom>
        </p:spPr>
      </p:pic>
      <p:sp>
        <p:nvSpPr>
          <p:cNvPr id="2" name="Rechthoek 1">
            <a:extLst>
              <a:ext uri="{FF2B5EF4-FFF2-40B4-BE49-F238E27FC236}">
                <a16:creationId xmlns:a16="http://schemas.microsoft.com/office/drawing/2014/main" id="{DD5D99A2-7054-2EBE-42A8-3887DDEAEC72}"/>
              </a:ext>
            </a:extLst>
          </p:cNvPr>
          <p:cNvSpPr/>
          <p:nvPr userDrawn="1"/>
        </p:nvSpPr>
        <p:spPr>
          <a:xfrm>
            <a:off x="1"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3">
            <a:alphaModFix amt="30000"/>
          </a:blip>
          <a:srcRect t="30601"/>
          <a:stretch>
            <a:fillRect/>
          </a:stretch>
        </p:blipFill>
        <p:spPr>
          <a:xfrm>
            <a:off x="0" y="0"/>
            <a:ext cx="12191999" cy="6858000"/>
          </a:xfrm>
          <a:prstGeom prst="rect">
            <a:avLst/>
          </a:prstGeom>
        </p:spPr>
      </p:pic>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4"/>
          <a:stretch>
            <a:fillRect/>
          </a:stretch>
        </p:blipFill>
        <p:spPr>
          <a:xfrm>
            <a:off x="6761500" y="6247288"/>
            <a:ext cx="2826468" cy="339177"/>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a:off x="4450017" y="6304744"/>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381287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031DEDBC-4012-78EA-79A3-4609A005B543}"/>
              </a:ext>
            </a:extLst>
          </p:cNvPr>
          <p:cNvPicPr>
            <a:picLocks noChangeAspect="1"/>
          </p:cNvPicPr>
          <p:nvPr userDrawn="1"/>
        </p:nvPicPr>
        <p:blipFill>
          <a:blip r:embed="rId2"/>
          <a:srcRect l="-3" r="18824"/>
          <a:stretch>
            <a:fillRect/>
          </a:stretch>
        </p:blipFill>
        <p:spPr>
          <a:xfrm>
            <a:off x="6228845" y="0"/>
            <a:ext cx="5976000" cy="6857999"/>
          </a:xfrm>
          <a:prstGeom prst="rect">
            <a:avLst/>
          </a:prstGeom>
        </p:spPr>
      </p:pic>
      <p:sp>
        <p:nvSpPr>
          <p:cNvPr id="2" name="Rechthoek 1">
            <a:extLst>
              <a:ext uri="{FF2B5EF4-FFF2-40B4-BE49-F238E27FC236}">
                <a16:creationId xmlns:a16="http://schemas.microsoft.com/office/drawing/2014/main" id="{DD5D99A2-7054-2EBE-42A8-3887DDEAEC72}"/>
              </a:ext>
            </a:extLst>
          </p:cNvPr>
          <p:cNvSpPr/>
          <p:nvPr userDrawn="1"/>
        </p:nvSpPr>
        <p:spPr>
          <a:xfrm>
            <a:off x="1"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3">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4223906" y="3428354"/>
            <a:ext cx="6216852" cy="1325563"/>
          </a:xfrm>
        </p:spPr>
        <p:txBody>
          <a:bodyPr>
            <a:noAutofit/>
          </a:bodyPr>
          <a:lstStyle>
            <a:lvl1pPr algn="ctr">
              <a:defRPr sz="6600">
                <a:solidFill>
                  <a:schemeClr val="accent2"/>
                </a:solidFill>
              </a:defRPr>
            </a:lvl1pPr>
          </a:lstStyle>
          <a:p>
            <a:r>
              <a:rPr lang="nl-NL"/>
              <a:t>Titel</a:t>
            </a:r>
          </a:p>
        </p:txBody>
      </p:sp>
      <p:sp>
        <p:nvSpPr>
          <p:cNvPr id="43" name="Ondertitel 2">
            <a:extLst>
              <a:ext uri="{FF2B5EF4-FFF2-40B4-BE49-F238E27FC236}">
                <a16:creationId xmlns:a16="http://schemas.microsoft.com/office/drawing/2014/main" id="{7B7C65D8-1095-7D7E-19B4-5FC394F249A2}"/>
              </a:ext>
            </a:extLst>
          </p:cNvPr>
          <p:cNvSpPr txBox="1">
            <a:spLocks/>
          </p:cNvSpPr>
          <p:nvPr userDrawn="1"/>
        </p:nvSpPr>
        <p:spPr>
          <a:xfrm>
            <a:off x="5790975" y="4740236"/>
            <a:ext cx="3060412" cy="6088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nl-NL" sz="2800" b="0" i="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Niveau 7 &amp; 8</a:t>
            </a:r>
          </a:p>
        </p:txBody>
      </p:sp>
      <p:pic>
        <p:nvPicPr>
          <p:cNvPr id="45" name="Afbeelding 44" descr="Afbeelding met clipart, Graphics, ontwerp&#10;&#10;Door AI gegenereerde inhoud is mogelijk onjuist.">
            <a:extLst>
              <a:ext uri="{FF2B5EF4-FFF2-40B4-BE49-F238E27FC236}">
                <a16:creationId xmlns:a16="http://schemas.microsoft.com/office/drawing/2014/main" id="{E6234D7C-AE8F-9CB2-8DE5-3C1C043C3DD0}"/>
              </a:ext>
            </a:extLst>
          </p:cNvPr>
          <p:cNvPicPr>
            <a:picLocks noChangeAspect="1"/>
          </p:cNvPicPr>
          <p:nvPr userDrawn="1"/>
        </p:nvPicPr>
        <p:blipFill>
          <a:blip r:embed="rId4"/>
          <a:stretch>
            <a:fillRect/>
          </a:stretch>
        </p:blipFill>
        <p:spPr>
          <a:xfrm>
            <a:off x="5897277" y="1404371"/>
            <a:ext cx="2847808" cy="1601892"/>
          </a:xfrm>
          <a:prstGeom prst="rect">
            <a:avLst/>
          </a:prstGeom>
        </p:spPr>
      </p:pic>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5"/>
          <a:stretch>
            <a:fillRect/>
          </a:stretch>
        </p:blipFill>
        <p:spPr>
          <a:xfrm>
            <a:off x="6761500" y="6247288"/>
            <a:ext cx="2826468" cy="339177"/>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a:off x="4450017" y="6304744"/>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6" name="Tijdelijke aanduiding voor onlineafbeelding 5">
            <a:extLst>
              <a:ext uri="{FF2B5EF4-FFF2-40B4-BE49-F238E27FC236}">
                <a16:creationId xmlns:a16="http://schemas.microsoft.com/office/drawing/2014/main" id="{19F9F81B-F854-8154-7BB1-E150F3E90420}"/>
              </a:ext>
            </a:extLst>
          </p:cNvPr>
          <p:cNvSpPr>
            <a:spLocks noGrp="1"/>
          </p:cNvSpPr>
          <p:nvPr>
            <p:ph type="clipArt" sz="quarter" idx="10"/>
          </p:nvPr>
        </p:nvSpPr>
        <p:spPr>
          <a:xfrm>
            <a:off x="360485" y="633413"/>
            <a:ext cx="4360984" cy="5714633"/>
          </a:xfrm>
        </p:spPr>
        <p:txBody>
          <a:bodyPr/>
          <a:lstStyle/>
          <a:p>
            <a:endParaRPr lang="nl-NL"/>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809622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DD5D99A2-7054-2EBE-42A8-3887DDEAEC72}"/>
              </a:ext>
            </a:extLst>
          </p:cNvPr>
          <p:cNvSpPr/>
          <p:nvPr userDrawn="1"/>
        </p:nvSpPr>
        <p:spPr>
          <a:xfrm>
            <a:off x="0"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pic>
        <p:nvPicPr>
          <p:cNvPr id="8" name="Afbeelding 7">
            <a:extLst>
              <a:ext uri="{FF2B5EF4-FFF2-40B4-BE49-F238E27FC236}">
                <a16:creationId xmlns:a16="http://schemas.microsoft.com/office/drawing/2014/main" id="{031DEDBC-4012-78EA-79A3-4609A005B543}"/>
              </a:ext>
            </a:extLst>
          </p:cNvPr>
          <p:cNvPicPr>
            <a:picLocks noChangeAspect="1"/>
          </p:cNvPicPr>
          <p:nvPr userDrawn="1"/>
        </p:nvPicPr>
        <p:blipFill>
          <a:blip r:embed="rId3"/>
          <a:srcRect/>
          <a:stretch/>
        </p:blipFill>
        <p:spPr>
          <a:xfrm>
            <a:off x="5084257" y="1"/>
            <a:ext cx="7361743" cy="6857999"/>
          </a:xfrm>
          <a:prstGeom prst="rect">
            <a:avLst/>
          </a:prstGeom>
        </p:spPr>
      </p:pic>
      <p:pic>
        <p:nvPicPr>
          <p:cNvPr id="4" name="Afbeelding 3">
            <a:extLst>
              <a:ext uri="{FF2B5EF4-FFF2-40B4-BE49-F238E27FC236}">
                <a16:creationId xmlns:a16="http://schemas.microsoft.com/office/drawing/2014/main" id="{7CF6E6BF-7316-8591-329C-2450E3ACC226}"/>
              </a:ext>
            </a:extLst>
          </p:cNvPr>
          <p:cNvPicPr>
            <a:picLocks noChangeAspect="1"/>
          </p:cNvPicPr>
          <p:nvPr userDrawn="1"/>
        </p:nvPicPr>
        <p:blipFill>
          <a:blip r:embed="rId4"/>
          <a:srcRect/>
          <a:stretch/>
        </p:blipFill>
        <p:spPr>
          <a:xfrm rot="367729">
            <a:off x="4238859" y="255039"/>
            <a:ext cx="5145405" cy="6869888"/>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360000">
            <a:off x="5499237" y="2481108"/>
            <a:ext cx="2818546" cy="1325563"/>
          </a:xfrm>
        </p:spPr>
        <p:txBody>
          <a:bodyPr>
            <a:noAutofit/>
          </a:bodyPr>
          <a:lstStyle>
            <a:lvl1pPr algn="ctr">
              <a:defRPr sz="6600">
                <a:solidFill>
                  <a:schemeClr val="accent4"/>
                </a:solidFill>
              </a:defRPr>
            </a:lvl1pPr>
          </a:lstStyle>
          <a:p>
            <a:r>
              <a:rPr lang="nl-NL"/>
              <a:t>Titel</a:t>
            </a:r>
          </a:p>
        </p:txBody>
      </p:sp>
      <p:sp>
        <p:nvSpPr>
          <p:cNvPr id="43" name="Ondertitel 2">
            <a:extLst>
              <a:ext uri="{FF2B5EF4-FFF2-40B4-BE49-F238E27FC236}">
                <a16:creationId xmlns:a16="http://schemas.microsoft.com/office/drawing/2014/main" id="{7B7C65D8-1095-7D7E-19B4-5FC394F249A2}"/>
              </a:ext>
            </a:extLst>
          </p:cNvPr>
          <p:cNvSpPr txBox="1">
            <a:spLocks/>
          </p:cNvSpPr>
          <p:nvPr userDrawn="1"/>
        </p:nvSpPr>
        <p:spPr>
          <a:xfrm>
            <a:off x="5790975" y="4740236"/>
            <a:ext cx="3060412" cy="6088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nl-NL" sz="2800" b="0" i="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Niveau 7 &amp; 8</a:t>
            </a:r>
          </a:p>
        </p:txBody>
      </p:sp>
      <p:pic>
        <p:nvPicPr>
          <p:cNvPr id="45" name="Afbeelding 44" descr="Afbeelding met clipart, Graphics, ontwerp&#10;&#10;Door AI gegenereerde inhoud is mogelijk onjuist.">
            <a:extLst>
              <a:ext uri="{FF2B5EF4-FFF2-40B4-BE49-F238E27FC236}">
                <a16:creationId xmlns:a16="http://schemas.microsoft.com/office/drawing/2014/main" id="{E6234D7C-AE8F-9CB2-8DE5-3C1C043C3DD0}"/>
              </a:ext>
            </a:extLst>
          </p:cNvPr>
          <p:cNvPicPr>
            <a:picLocks noChangeAspect="1"/>
          </p:cNvPicPr>
          <p:nvPr userDrawn="1"/>
        </p:nvPicPr>
        <p:blipFill>
          <a:blip r:embed="rId5"/>
          <a:stretch>
            <a:fillRect/>
          </a:stretch>
        </p:blipFill>
        <p:spPr>
          <a:xfrm>
            <a:off x="10377125" y="5470487"/>
            <a:ext cx="1459274" cy="820842"/>
          </a:xfrm>
          <a:prstGeom prst="rect">
            <a:avLst/>
          </a:prstGeom>
        </p:spPr>
      </p:pic>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6"/>
          <a:stretch>
            <a:fillRect/>
          </a:stretch>
        </p:blipFill>
        <p:spPr>
          <a:xfrm rot="5400000">
            <a:off x="10397756" y="3610103"/>
            <a:ext cx="2413157" cy="289580"/>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rot="5400000">
            <a:off x="10562950" y="1292478"/>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6" name="Tijdelijke aanduiding voor onlineafbeelding 5">
            <a:extLst>
              <a:ext uri="{FF2B5EF4-FFF2-40B4-BE49-F238E27FC236}">
                <a16:creationId xmlns:a16="http://schemas.microsoft.com/office/drawing/2014/main" id="{19F9F81B-F854-8154-7BB1-E150F3E90420}"/>
              </a:ext>
            </a:extLst>
          </p:cNvPr>
          <p:cNvSpPr>
            <a:spLocks noGrp="1"/>
          </p:cNvSpPr>
          <p:nvPr>
            <p:ph type="clipArt" sz="quarter" idx="10"/>
          </p:nvPr>
        </p:nvSpPr>
        <p:spPr>
          <a:xfrm>
            <a:off x="360485" y="633413"/>
            <a:ext cx="4360984" cy="5714633"/>
          </a:xfrm>
        </p:spPr>
        <p:txBody>
          <a:bodyPr/>
          <a:lstStyle/>
          <a:p>
            <a:endParaRPr lang="nl-NL"/>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kstvak 8">
            <a:extLst>
              <a:ext uri="{FF2B5EF4-FFF2-40B4-BE49-F238E27FC236}">
                <a16:creationId xmlns:a16="http://schemas.microsoft.com/office/drawing/2014/main" id="{BA7000E9-0D1D-7691-A8FE-E6B81E0F44D3}"/>
              </a:ext>
            </a:extLst>
          </p:cNvPr>
          <p:cNvSpPr txBox="1"/>
          <p:nvPr userDrawn="1"/>
        </p:nvSpPr>
        <p:spPr>
          <a:xfrm>
            <a:off x="7112000" y="-223520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kstvak 9">
            <a:extLst>
              <a:ext uri="{FF2B5EF4-FFF2-40B4-BE49-F238E27FC236}">
                <a16:creationId xmlns:a16="http://schemas.microsoft.com/office/drawing/2014/main" id="{D6EEDDC1-A373-0AEA-EFC6-8A8BEE45F4B6}"/>
              </a:ext>
            </a:extLst>
          </p:cNvPr>
          <p:cNvSpPr txBox="1"/>
          <p:nvPr userDrawn="1"/>
        </p:nvSpPr>
        <p:spPr>
          <a:xfrm>
            <a:off x="9584267" y="-18626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kstvak 10">
            <a:extLst>
              <a:ext uri="{FF2B5EF4-FFF2-40B4-BE49-F238E27FC236}">
                <a16:creationId xmlns:a16="http://schemas.microsoft.com/office/drawing/2014/main" id="{17B9DEE3-B511-B385-2FA5-61A255AE1221}"/>
              </a:ext>
            </a:extLst>
          </p:cNvPr>
          <p:cNvSpPr txBox="1"/>
          <p:nvPr userDrawn="1"/>
        </p:nvSpPr>
        <p:spPr>
          <a:xfrm>
            <a:off x="6011333" y="-20489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356669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7_Titeldia">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83CF0DD8-6764-A09A-5C86-CFBAB5CE936C}"/>
              </a:ext>
            </a:extLst>
          </p:cNvPr>
          <p:cNvPicPr>
            <a:picLocks noChangeAspect="1"/>
          </p:cNvPicPr>
          <p:nvPr userDrawn="1"/>
        </p:nvPicPr>
        <p:blipFill>
          <a:blip r:embed="rId2"/>
          <a:srcRect/>
          <a:stretch/>
        </p:blipFill>
        <p:spPr>
          <a:xfrm>
            <a:off x="802143" y="394299"/>
            <a:ext cx="6277434" cy="6277434"/>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3"/>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4"/>
          <a:stretch>
            <a:fillRect/>
          </a:stretch>
        </p:blipFill>
        <p:spPr>
          <a:xfrm>
            <a:off x="8816827" y="5360817"/>
            <a:ext cx="1306740" cy="1302384"/>
          </a:xfrm>
          <a:prstGeom prst="rect">
            <a:avLst/>
          </a:prstGeom>
        </p:spPr>
      </p:pic>
    </p:spTree>
    <p:extLst>
      <p:ext uri="{BB962C8B-B14F-4D97-AF65-F5344CB8AC3E}">
        <p14:creationId xmlns:p14="http://schemas.microsoft.com/office/powerpoint/2010/main" val="39687289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1_Titeldia">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spTree>
    <p:extLst>
      <p:ext uri="{BB962C8B-B14F-4D97-AF65-F5344CB8AC3E}">
        <p14:creationId xmlns:p14="http://schemas.microsoft.com/office/powerpoint/2010/main" val="39607138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3_Titeldia">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pic>
        <p:nvPicPr>
          <p:cNvPr id="2" name="Afbeelding 1" descr="Afbeelding met kunst, schermopname, Rechthoek, ontwerp&#10;&#10;Door AI gegenereerde inhoud is mogelijk onjuist.">
            <a:extLst>
              <a:ext uri="{FF2B5EF4-FFF2-40B4-BE49-F238E27FC236}">
                <a16:creationId xmlns:a16="http://schemas.microsoft.com/office/drawing/2014/main" id="{A60977D7-5957-5172-6FF8-7684DDF188E0}"/>
              </a:ext>
            </a:extLst>
          </p:cNvPr>
          <p:cNvPicPr>
            <a:picLocks noChangeAspect="1"/>
          </p:cNvPicPr>
          <p:nvPr userDrawn="1"/>
        </p:nvPicPr>
        <p:blipFill>
          <a:blip r:embed="rId4"/>
          <a:srcRect l="29061" t="3858" r="1192" b="-3858"/>
          <a:stretch>
            <a:fillRect/>
          </a:stretch>
        </p:blipFill>
        <p:spPr>
          <a:xfrm rot="21480000">
            <a:off x="0" y="913175"/>
            <a:ext cx="2880000" cy="1085434"/>
          </a:xfrm>
          <a:prstGeom prst="rect">
            <a:avLst/>
          </a:prstGeom>
        </p:spPr>
      </p:pic>
      <p:sp>
        <p:nvSpPr>
          <p:cNvPr id="4" name="Titel 19">
            <a:extLst>
              <a:ext uri="{FF2B5EF4-FFF2-40B4-BE49-F238E27FC236}">
                <a16:creationId xmlns:a16="http://schemas.microsoft.com/office/drawing/2014/main" id="{F3F7F36A-7715-2247-BBB8-05883BB68B0E}"/>
              </a:ext>
            </a:extLst>
          </p:cNvPr>
          <p:cNvSpPr txBox="1">
            <a:spLocks/>
          </p:cNvSpPr>
          <p:nvPr userDrawn="1"/>
        </p:nvSpPr>
        <p:spPr>
          <a:xfrm rot="-120000">
            <a:off x="708346" y="1143363"/>
            <a:ext cx="1775482" cy="5223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Les X</a:t>
            </a:r>
          </a:p>
        </p:txBody>
      </p:sp>
    </p:spTree>
    <p:extLst>
      <p:ext uri="{BB962C8B-B14F-4D97-AF65-F5344CB8AC3E}">
        <p14:creationId xmlns:p14="http://schemas.microsoft.com/office/powerpoint/2010/main" val="7639347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4_Titeldia">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pic>
        <p:nvPicPr>
          <p:cNvPr id="2" name="Afbeelding 1" descr="Afbeelding met kunst, schermopname, Rechthoek, ontwerp&#10;&#10;Door AI gegenereerde inhoud is mogelijk onjuist.">
            <a:extLst>
              <a:ext uri="{FF2B5EF4-FFF2-40B4-BE49-F238E27FC236}">
                <a16:creationId xmlns:a16="http://schemas.microsoft.com/office/drawing/2014/main" id="{A60977D7-5957-5172-6FF8-7684DDF188E0}"/>
              </a:ext>
            </a:extLst>
          </p:cNvPr>
          <p:cNvPicPr>
            <a:picLocks noChangeAspect="1"/>
          </p:cNvPicPr>
          <p:nvPr userDrawn="1"/>
        </p:nvPicPr>
        <p:blipFill>
          <a:blip r:embed="rId4"/>
          <a:srcRect l="29061" t="3858" r="1192" b="-3858"/>
          <a:stretch>
            <a:fillRect/>
          </a:stretch>
        </p:blipFill>
        <p:spPr>
          <a:xfrm rot="21480000">
            <a:off x="0" y="913175"/>
            <a:ext cx="2880000" cy="1085434"/>
          </a:xfrm>
          <a:prstGeom prst="rect">
            <a:avLst/>
          </a:prstGeom>
        </p:spPr>
      </p:pic>
      <p:pic>
        <p:nvPicPr>
          <p:cNvPr id="6" name="Afbeelding 5">
            <a:extLst>
              <a:ext uri="{FF2B5EF4-FFF2-40B4-BE49-F238E27FC236}">
                <a16:creationId xmlns:a16="http://schemas.microsoft.com/office/drawing/2014/main" id="{CCDE4219-A50B-A331-353F-D94EE99F4E9D}"/>
              </a:ext>
            </a:extLst>
          </p:cNvPr>
          <p:cNvPicPr>
            <a:picLocks noChangeAspect="1"/>
          </p:cNvPicPr>
          <p:nvPr userDrawn="1"/>
        </p:nvPicPr>
        <p:blipFill>
          <a:blip r:embed="rId5"/>
          <a:srcRect/>
          <a:stretch/>
        </p:blipFill>
        <p:spPr>
          <a:xfrm rot="5400000">
            <a:off x="10523418" y="4769438"/>
            <a:ext cx="2218878" cy="266265"/>
          </a:xfrm>
          <a:prstGeom prst="rect">
            <a:avLst/>
          </a:prstGeom>
        </p:spPr>
      </p:pic>
    </p:spTree>
    <p:extLst>
      <p:ext uri="{BB962C8B-B14F-4D97-AF65-F5344CB8AC3E}">
        <p14:creationId xmlns:p14="http://schemas.microsoft.com/office/powerpoint/2010/main" val="24408069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6_Titeldia">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pic>
        <p:nvPicPr>
          <p:cNvPr id="2" name="Afbeelding 1" descr="Afbeelding met kunst, schermopname, Rechthoek, ontwerp&#10;&#10;Door AI gegenereerde inhoud is mogelijk onjuist.">
            <a:extLst>
              <a:ext uri="{FF2B5EF4-FFF2-40B4-BE49-F238E27FC236}">
                <a16:creationId xmlns:a16="http://schemas.microsoft.com/office/drawing/2014/main" id="{C68DC842-8039-F436-4F45-DFCF39001C71}"/>
              </a:ext>
            </a:extLst>
          </p:cNvPr>
          <p:cNvPicPr>
            <a:picLocks noChangeAspect="1"/>
          </p:cNvPicPr>
          <p:nvPr userDrawn="1"/>
        </p:nvPicPr>
        <p:blipFill>
          <a:blip r:embed="rId4"/>
          <a:srcRect l="29061" t="3858" r="1192" b="-3858"/>
          <a:stretch>
            <a:fillRect/>
          </a:stretch>
        </p:blipFill>
        <p:spPr>
          <a:xfrm rot="21480000">
            <a:off x="0" y="913175"/>
            <a:ext cx="2880000" cy="1085434"/>
          </a:xfrm>
          <a:prstGeom prst="rect">
            <a:avLst/>
          </a:prstGeom>
        </p:spPr>
      </p:pic>
      <p:sp>
        <p:nvSpPr>
          <p:cNvPr id="3" name="Titel 19">
            <a:extLst>
              <a:ext uri="{FF2B5EF4-FFF2-40B4-BE49-F238E27FC236}">
                <a16:creationId xmlns:a16="http://schemas.microsoft.com/office/drawing/2014/main" id="{F1012A1A-8284-A0B6-E13A-24465636DF39}"/>
              </a:ext>
            </a:extLst>
          </p:cNvPr>
          <p:cNvSpPr>
            <a:spLocks noGrp="1"/>
          </p:cNvSpPr>
          <p:nvPr>
            <p:ph type="title" hasCustomPrompt="1"/>
          </p:nvPr>
        </p:nvSpPr>
        <p:spPr>
          <a:xfrm rot="-120000">
            <a:off x="708346" y="1143363"/>
            <a:ext cx="1775482" cy="522381"/>
          </a:xfrm>
        </p:spPr>
        <p:txBody>
          <a:bodyPr>
            <a:noAutofit/>
          </a:bodyPr>
          <a:lstStyle>
            <a:lvl1pPr algn="l">
              <a:defRPr sz="3600">
                <a:solidFill>
                  <a:schemeClr val="bg1"/>
                </a:solidFill>
              </a:defRPr>
            </a:lvl1pPr>
          </a:lstStyle>
          <a:p>
            <a:r>
              <a:rPr lang="nl-NL"/>
              <a:t>Les X</a:t>
            </a:r>
          </a:p>
        </p:txBody>
      </p:sp>
      <p:sp>
        <p:nvSpPr>
          <p:cNvPr id="4" name="Titel 19">
            <a:extLst>
              <a:ext uri="{FF2B5EF4-FFF2-40B4-BE49-F238E27FC236}">
                <a16:creationId xmlns:a16="http://schemas.microsoft.com/office/drawing/2014/main" id="{FCE634E1-5E83-D553-0CBC-F5E06608BFDF}"/>
              </a:ext>
            </a:extLst>
          </p:cNvPr>
          <p:cNvSpPr txBox="1">
            <a:spLocks/>
          </p:cNvSpPr>
          <p:nvPr userDrawn="1"/>
        </p:nvSpPr>
        <p:spPr>
          <a:xfrm>
            <a:off x="1042437" y="2766218"/>
            <a:ext cx="5793785"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i="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grote/lange titel</a:t>
            </a:r>
          </a:p>
        </p:txBody>
      </p:sp>
    </p:spTree>
    <p:extLst>
      <p:ext uri="{BB962C8B-B14F-4D97-AF65-F5344CB8AC3E}">
        <p14:creationId xmlns:p14="http://schemas.microsoft.com/office/powerpoint/2010/main" val="2785361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6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pic>
        <p:nvPicPr>
          <p:cNvPr id="2" name="Afbeelding 1" descr="Afbeelding met kunst, schermopname, Rechthoek, ontwerp&#10;&#10;Door AI gegenereerde inhoud is mogelijk onjuist.">
            <a:extLst>
              <a:ext uri="{FF2B5EF4-FFF2-40B4-BE49-F238E27FC236}">
                <a16:creationId xmlns:a16="http://schemas.microsoft.com/office/drawing/2014/main" id="{C68DC842-8039-F436-4F45-DFCF39001C71}"/>
              </a:ext>
            </a:extLst>
          </p:cNvPr>
          <p:cNvPicPr>
            <a:picLocks noChangeAspect="1"/>
          </p:cNvPicPr>
          <p:nvPr userDrawn="1"/>
        </p:nvPicPr>
        <p:blipFill>
          <a:blip r:embed="rId4"/>
          <a:srcRect l="29061" t="3858" r="1192" b="-3858"/>
          <a:stretch>
            <a:fillRect/>
          </a:stretch>
        </p:blipFill>
        <p:spPr>
          <a:xfrm rot="21480000">
            <a:off x="0" y="913175"/>
            <a:ext cx="2880000" cy="1085434"/>
          </a:xfrm>
          <a:prstGeom prst="rect">
            <a:avLst/>
          </a:prstGeom>
        </p:spPr>
      </p:pic>
      <p:sp>
        <p:nvSpPr>
          <p:cNvPr id="3" name="Titel 19">
            <a:extLst>
              <a:ext uri="{FF2B5EF4-FFF2-40B4-BE49-F238E27FC236}">
                <a16:creationId xmlns:a16="http://schemas.microsoft.com/office/drawing/2014/main" id="{F1012A1A-8284-A0B6-E13A-24465636DF39}"/>
              </a:ext>
            </a:extLst>
          </p:cNvPr>
          <p:cNvSpPr>
            <a:spLocks noGrp="1"/>
          </p:cNvSpPr>
          <p:nvPr>
            <p:ph type="title" hasCustomPrompt="1"/>
          </p:nvPr>
        </p:nvSpPr>
        <p:spPr>
          <a:xfrm rot="-120000">
            <a:off x="708346" y="1143363"/>
            <a:ext cx="1775482" cy="522381"/>
          </a:xfrm>
        </p:spPr>
        <p:txBody>
          <a:bodyPr>
            <a:noAutofit/>
          </a:bodyPr>
          <a:lstStyle>
            <a:lvl1pPr algn="l">
              <a:defRPr sz="3600">
                <a:solidFill>
                  <a:schemeClr val="bg1"/>
                </a:solidFill>
              </a:defRPr>
            </a:lvl1pPr>
          </a:lstStyle>
          <a:p>
            <a:r>
              <a:rPr lang="nl-NL"/>
              <a:t>Les X</a:t>
            </a:r>
          </a:p>
        </p:txBody>
      </p:sp>
      <p:sp>
        <p:nvSpPr>
          <p:cNvPr id="4" name="Titel 19">
            <a:extLst>
              <a:ext uri="{FF2B5EF4-FFF2-40B4-BE49-F238E27FC236}">
                <a16:creationId xmlns:a16="http://schemas.microsoft.com/office/drawing/2014/main" id="{FCE634E1-5E83-D553-0CBC-F5E06608BFDF}"/>
              </a:ext>
            </a:extLst>
          </p:cNvPr>
          <p:cNvSpPr txBox="1">
            <a:spLocks/>
          </p:cNvSpPr>
          <p:nvPr userDrawn="1"/>
        </p:nvSpPr>
        <p:spPr>
          <a:xfrm>
            <a:off x="1042437" y="2766218"/>
            <a:ext cx="5793785"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i="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grote/lange titel</a:t>
            </a:r>
          </a:p>
        </p:txBody>
      </p:sp>
    </p:spTree>
    <p:extLst>
      <p:ext uri="{BB962C8B-B14F-4D97-AF65-F5344CB8AC3E}">
        <p14:creationId xmlns:p14="http://schemas.microsoft.com/office/powerpoint/2010/main" val="41145066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0_Titeldia">
    <p:spTree>
      <p:nvGrpSpPr>
        <p:cNvPr id="1" name=""/>
        <p:cNvGrpSpPr/>
        <p:nvPr/>
      </p:nvGrpSpPr>
      <p:grpSpPr>
        <a:xfrm>
          <a:off x="0" y="0"/>
          <a:ext cx="0" cy="0"/>
          <a:chOff x="0" y="0"/>
          <a:chExt cx="0" cy="0"/>
        </a:xfrm>
      </p:grpSpPr>
      <p:sp>
        <p:nvSpPr>
          <p:cNvPr id="6" name="Afgeronde rechthoek 5">
            <a:extLst>
              <a:ext uri="{FF2B5EF4-FFF2-40B4-BE49-F238E27FC236}">
                <a16:creationId xmlns:a16="http://schemas.microsoft.com/office/drawing/2014/main" id="{8788EB89-633C-D9EF-780B-6DE2D302B8F0}"/>
              </a:ext>
            </a:extLst>
          </p:cNvPr>
          <p:cNvSpPr/>
          <p:nvPr userDrawn="1"/>
        </p:nvSpPr>
        <p:spPr>
          <a:xfrm>
            <a:off x="359999" y="359999"/>
            <a:ext cx="1008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545F2063-1879-A845-55A6-C3F21388F64A}"/>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8" name="Titel 19">
            <a:extLst>
              <a:ext uri="{FF2B5EF4-FFF2-40B4-BE49-F238E27FC236}">
                <a16:creationId xmlns:a16="http://schemas.microsoft.com/office/drawing/2014/main" id="{B320C6D1-EAE2-2031-D246-3253CD94B1E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3"/>
          <a:srcRect/>
          <a:stretch/>
        </p:blipFill>
        <p:spPr>
          <a:xfrm>
            <a:off x="6771930" y="3081867"/>
            <a:ext cx="5086434" cy="3387192"/>
          </a:xfrm>
          <a:prstGeom prst="rect">
            <a:avLst/>
          </a:prstGeom>
        </p:spPr>
      </p:pic>
      <p:sp>
        <p:nvSpPr>
          <p:cNvPr id="5" name="Tekstvak 4">
            <a:extLst>
              <a:ext uri="{FF2B5EF4-FFF2-40B4-BE49-F238E27FC236}">
                <a16:creationId xmlns:a16="http://schemas.microsoft.com/office/drawing/2014/main" id="{7A054567-756B-C22F-6372-5D9BD9FBFB89}"/>
              </a:ext>
            </a:extLst>
          </p:cNvPr>
          <p:cNvSpPr txBox="1"/>
          <p:nvPr userDrawn="1"/>
        </p:nvSpPr>
        <p:spPr>
          <a:xfrm>
            <a:off x="14579600" y="846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kstvak 8">
            <a:extLst>
              <a:ext uri="{FF2B5EF4-FFF2-40B4-BE49-F238E27FC236}">
                <a16:creationId xmlns:a16="http://schemas.microsoft.com/office/drawing/2014/main" id="{F31FC23C-EF6C-DDD5-9C7B-2F8E286E96BC}"/>
              </a:ext>
            </a:extLst>
          </p:cNvPr>
          <p:cNvSpPr txBox="1"/>
          <p:nvPr userDrawn="1"/>
        </p:nvSpPr>
        <p:spPr>
          <a:xfrm>
            <a:off x="8771467" y="-162560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Afbeelding 10" descr="Afbeelding met groen, creativiteit, kunst&#10;&#10;Door AI gegenereerde inhoud is mogelijk onjuist.">
            <a:extLst>
              <a:ext uri="{FF2B5EF4-FFF2-40B4-BE49-F238E27FC236}">
                <a16:creationId xmlns:a16="http://schemas.microsoft.com/office/drawing/2014/main" id="{5B82CB0E-B675-24B8-E5C4-D9380D385BFA}"/>
              </a:ext>
            </a:extLst>
          </p:cNvPr>
          <p:cNvPicPr>
            <a:picLocks noChangeAspect="1"/>
          </p:cNvPicPr>
          <p:nvPr userDrawn="1"/>
        </p:nvPicPr>
        <p:blipFill>
          <a:blip r:embed="rId4"/>
          <a:stretch>
            <a:fillRect/>
          </a:stretch>
        </p:blipFill>
        <p:spPr>
          <a:xfrm rot="9322080">
            <a:off x="9620866" y="1148557"/>
            <a:ext cx="1833792" cy="1306740"/>
          </a:xfrm>
          <a:prstGeom prst="rect">
            <a:avLst/>
          </a:prstGeom>
        </p:spPr>
      </p:pic>
    </p:spTree>
    <p:extLst>
      <p:ext uri="{BB962C8B-B14F-4D97-AF65-F5344CB8AC3E}">
        <p14:creationId xmlns:p14="http://schemas.microsoft.com/office/powerpoint/2010/main" val="8322717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1_Titeldia">
    <p:spTree>
      <p:nvGrpSpPr>
        <p:cNvPr id="1" name=""/>
        <p:cNvGrpSpPr/>
        <p:nvPr/>
      </p:nvGrpSpPr>
      <p:grpSpPr>
        <a:xfrm>
          <a:off x="0" y="0"/>
          <a:ext cx="0" cy="0"/>
          <a:chOff x="0" y="0"/>
          <a:chExt cx="0" cy="0"/>
        </a:xfrm>
      </p:grpSpPr>
      <p:sp>
        <p:nvSpPr>
          <p:cNvPr id="6" name="Afgeronde rechthoek 5">
            <a:extLst>
              <a:ext uri="{FF2B5EF4-FFF2-40B4-BE49-F238E27FC236}">
                <a16:creationId xmlns:a16="http://schemas.microsoft.com/office/drawing/2014/main" id="{8788EB89-633C-D9EF-780B-6DE2D302B8F0}"/>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545F2063-1879-A845-55A6-C3F21388F64A}"/>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8" name="Titel 19">
            <a:extLst>
              <a:ext uri="{FF2B5EF4-FFF2-40B4-BE49-F238E27FC236}">
                <a16:creationId xmlns:a16="http://schemas.microsoft.com/office/drawing/2014/main" id="{B320C6D1-EAE2-2031-D246-3253CD94B1E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bg1"/>
                </a:solidFill>
              </a:defRPr>
            </a:lvl1pPr>
          </a:lstStyle>
          <a:p>
            <a:r>
              <a:rPr lang="nl-NL"/>
              <a:t>Pagina met grote/lange titel</a:t>
            </a:r>
          </a:p>
        </p:txBody>
      </p:sp>
      <p:pic>
        <p:nvPicPr>
          <p:cNvPr id="2" name="Afbeelding 1" descr="Afbeelding met plant, blad, boom, eik&#10;&#10;Door AI gegenereerde inhoud is mogelijk onjuist.">
            <a:extLst>
              <a:ext uri="{FF2B5EF4-FFF2-40B4-BE49-F238E27FC236}">
                <a16:creationId xmlns:a16="http://schemas.microsoft.com/office/drawing/2014/main" id="{B2AB5CDD-D3D9-3286-3368-DFC65EEDF163}"/>
              </a:ext>
            </a:extLst>
          </p:cNvPr>
          <p:cNvPicPr>
            <a:picLocks noChangeAspect="1"/>
          </p:cNvPicPr>
          <p:nvPr userDrawn="1"/>
        </p:nvPicPr>
        <p:blipFill>
          <a:blip r:embed="rId3"/>
          <a:stretch>
            <a:fillRect/>
          </a:stretch>
        </p:blipFill>
        <p:spPr>
          <a:xfrm rot="12441886">
            <a:off x="10421006" y="498722"/>
            <a:ext cx="1686326" cy="1697569"/>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4"/>
          <a:srcRect/>
          <a:stretch/>
        </p:blipFill>
        <p:spPr>
          <a:xfrm>
            <a:off x="7104961" y="2861208"/>
            <a:ext cx="4688779" cy="3827459"/>
          </a:xfrm>
          <a:prstGeom prst="rect">
            <a:avLst/>
          </a:prstGeom>
        </p:spPr>
      </p:pic>
      <p:sp>
        <p:nvSpPr>
          <p:cNvPr id="5" name="Tekstvak 4">
            <a:extLst>
              <a:ext uri="{FF2B5EF4-FFF2-40B4-BE49-F238E27FC236}">
                <a16:creationId xmlns:a16="http://schemas.microsoft.com/office/drawing/2014/main" id="{7A054567-756B-C22F-6372-5D9BD9FBFB89}"/>
              </a:ext>
            </a:extLst>
          </p:cNvPr>
          <p:cNvSpPr txBox="1"/>
          <p:nvPr userDrawn="1"/>
        </p:nvSpPr>
        <p:spPr>
          <a:xfrm>
            <a:off x="14579600" y="846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kstvak 8">
            <a:extLst>
              <a:ext uri="{FF2B5EF4-FFF2-40B4-BE49-F238E27FC236}">
                <a16:creationId xmlns:a16="http://schemas.microsoft.com/office/drawing/2014/main" id="{F31FC23C-EF6C-DDD5-9C7B-2F8E286E96BC}"/>
              </a:ext>
            </a:extLst>
          </p:cNvPr>
          <p:cNvSpPr txBox="1"/>
          <p:nvPr userDrawn="1"/>
        </p:nvSpPr>
        <p:spPr>
          <a:xfrm>
            <a:off x="8771467" y="-162560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kstvak 2">
            <a:extLst>
              <a:ext uri="{FF2B5EF4-FFF2-40B4-BE49-F238E27FC236}">
                <a16:creationId xmlns:a16="http://schemas.microsoft.com/office/drawing/2014/main" id="{E83D2038-95D1-7DCC-C953-1E187A5C371A}"/>
              </a:ext>
            </a:extLst>
          </p:cNvPr>
          <p:cNvSpPr txBox="1"/>
          <p:nvPr userDrawn="1"/>
        </p:nvSpPr>
        <p:spPr>
          <a:xfrm>
            <a:off x="12649200" y="-745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296709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7_Titeldia">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CEB7FD57-D6D1-C897-BDFA-E3270257C70A}"/>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1AA8AC9C-5363-2324-48A9-C5565D1D559E}"/>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5" name="Titel 19">
            <a:extLst>
              <a:ext uri="{FF2B5EF4-FFF2-40B4-BE49-F238E27FC236}">
                <a16:creationId xmlns:a16="http://schemas.microsoft.com/office/drawing/2014/main" id="{E23F2718-3D59-D10E-E593-5D80C2BCF8A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bloem, roze, Graphics, creativiteit&#10;&#10;Door AI gegenereerde inhoud is mogelijk onjuist.">
            <a:extLst>
              <a:ext uri="{FF2B5EF4-FFF2-40B4-BE49-F238E27FC236}">
                <a16:creationId xmlns:a16="http://schemas.microsoft.com/office/drawing/2014/main" id="{10448F6A-0AE6-0E3D-2A6D-1E9726579D6C}"/>
              </a:ext>
            </a:extLst>
          </p:cNvPr>
          <p:cNvPicPr>
            <a:picLocks noChangeAspect="1"/>
          </p:cNvPicPr>
          <p:nvPr userDrawn="1"/>
        </p:nvPicPr>
        <p:blipFill>
          <a:blip r:embed="rId3"/>
          <a:stretch>
            <a:fillRect/>
          </a:stretch>
        </p:blipFill>
        <p:spPr>
          <a:xfrm>
            <a:off x="9777666" y="5392154"/>
            <a:ext cx="1877350" cy="1306740"/>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4"/>
          <a:srcRect/>
          <a:stretch/>
        </p:blipFill>
        <p:spPr>
          <a:xfrm flipH="1">
            <a:off x="6259850" y="3148613"/>
            <a:ext cx="5028370" cy="3771277"/>
          </a:xfrm>
          <a:prstGeom prst="rect">
            <a:avLst/>
          </a:prstGeom>
        </p:spPr>
      </p:pic>
    </p:spTree>
    <p:extLst>
      <p:ext uri="{BB962C8B-B14F-4D97-AF65-F5344CB8AC3E}">
        <p14:creationId xmlns:p14="http://schemas.microsoft.com/office/powerpoint/2010/main" val="18656271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9_Titeldia">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CEB7FD57-D6D1-C897-BDFA-E3270257C70A}"/>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1AA8AC9C-5363-2324-48A9-C5565D1D559E}"/>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5" name="Titel 19">
            <a:extLst>
              <a:ext uri="{FF2B5EF4-FFF2-40B4-BE49-F238E27FC236}">
                <a16:creationId xmlns:a16="http://schemas.microsoft.com/office/drawing/2014/main" id="{E23F2718-3D59-D10E-E593-5D80C2BCF8A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bg1"/>
                </a:solidFill>
              </a:defRPr>
            </a:lvl1pPr>
          </a:lstStyle>
          <a:p>
            <a:r>
              <a:rPr lang="nl-NL"/>
              <a:t>Pagina met grote/lange titel</a:t>
            </a:r>
          </a:p>
        </p:txBody>
      </p:sp>
      <p:pic>
        <p:nvPicPr>
          <p:cNvPr id="2" name="Afbeelding 1" descr="Afbeelding met bloem, plant, creativiteit&#10;&#10;Door AI gegenereerde inhoud is mogelijk onjuist.">
            <a:extLst>
              <a:ext uri="{FF2B5EF4-FFF2-40B4-BE49-F238E27FC236}">
                <a16:creationId xmlns:a16="http://schemas.microsoft.com/office/drawing/2014/main" id="{1F1E2C4D-61D1-A2F6-1318-F4F41A142150}"/>
              </a:ext>
            </a:extLst>
          </p:cNvPr>
          <p:cNvPicPr>
            <a:picLocks noChangeAspect="1"/>
          </p:cNvPicPr>
          <p:nvPr userDrawn="1"/>
        </p:nvPicPr>
        <p:blipFill>
          <a:blip r:embed="rId3"/>
          <a:stretch>
            <a:fillRect/>
          </a:stretch>
        </p:blipFill>
        <p:spPr>
          <a:xfrm>
            <a:off x="9604222" y="4216827"/>
            <a:ext cx="2587778" cy="2345418"/>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4"/>
          <a:srcRect/>
          <a:stretch/>
        </p:blipFill>
        <p:spPr>
          <a:xfrm rot="308168" flipH="1">
            <a:off x="6816790" y="2994031"/>
            <a:ext cx="3351783" cy="4120153"/>
          </a:xfrm>
          <a:prstGeom prst="rect">
            <a:avLst/>
          </a:prstGeom>
        </p:spPr>
      </p:pic>
    </p:spTree>
    <p:extLst>
      <p:ext uri="{BB962C8B-B14F-4D97-AF65-F5344CB8AC3E}">
        <p14:creationId xmlns:p14="http://schemas.microsoft.com/office/powerpoint/2010/main" val="2381127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1_Titeldia">
    <p:spTree>
      <p:nvGrpSpPr>
        <p:cNvPr id="1" name=""/>
        <p:cNvGrpSpPr/>
        <p:nvPr/>
      </p:nvGrpSpPr>
      <p:grpSpPr>
        <a:xfrm>
          <a:off x="0" y="0"/>
          <a:ext cx="0" cy="0"/>
          <a:chOff x="0" y="0"/>
          <a:chExt cx="0" cy="0"/>
        </a:xfrm>
      </p:grpSpPr>
      <p:pic>
        <p:nvPicPr>
          <p:cNvPr id="13" name="Afbeelding 12" descr="Afbeelding met schermopname&#10;&#10;Door AI gegenereerde inhoud is mogelijk onjuist.">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Afbeelding 6">
            <a:extLst>
              <a:ext uri="{FF2B5EF4-FFF2-40B4-BE49-F238E27FC236}">
                <a16:creationId xmlns:a16="http://schemas.microsoft.com/office/drawing/2014/main" id="{85F5B888-EE1B-A488-C3B2-F6B13F25575D}"/>
              </a:ext>
            </a:extLst>
          </p:cNvPr>
          <p:cNvPicPr>
            <a:picLocks noChangeAspect="1"/>
          </p:cNvPicPr>
          <p:nvPr userDrawn="1"/>
        </p:nvPicPr>
        <p:blipFill>
          <a:blip r:embed="rId4"/>
          <a:srcRect/>
          <a:stretch/>
        </p:blipFill>
        <p:spPr>
          <a:xfrm rot="308168" flipH="1">
            <a:off x="8556075" y="3118509"/>
            <a:ext cx="2940924" cy="3615108"/>
          </a:xfrm>
          <a:prstGeom prst="rect">
            <a:avLst/>
          </a:prstGeom>
        </p:spPr>
      </p:pic>
    </p:spTree>
    <p:extLst>
      <p:ext uri="{BB962C8B-B14F-4D97-AF65-F5344CB8AC3E}">
        <p14:creationId xmlns:p14="http://schemas.microsoft.com/office/powerpoint/2010/main" val="5216654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8_Titeldia">
    <p:spTree>
      <p:nvGrpSpPr>
        <p:cNvPr id="1" name=""/>
        <p:cNvGrpSpPr/>
        <p:nvPr/>
      </p:nvGrpSpPr>
      <p:grpSpPr>
        <a:xfrm>
          <a:off x="0" y="0"/>
          <a:ext cx="0" cy="0"/>
          <a:chOff x="0" y="0"/>
          <a:chExt cx="0" cy="0"/>
        </a:xfrm>
      </p:grpSpPr>
      <p:pic>
        <p:nvPicPr>
          <p:cNvPr id="13" name="Afbeelding 12" descr="Afbeelding met schermopname&#10;&#10;Door AI gegenereerde inhoud is mogelijk onjuist.">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t="30601"/>
          <a:stretch>
            <a:fillRect/>
          </a:stretch>
        </p:blipFill>
        <p:spPr>
          <a:xfrm>
            <a:off x="0" y="0"/>
            <a:ext cx="12191999" cy="6858000"/>
          </a:xfrm>
          <a:prstGeom prst="rect">
            <a:avLst/>
          </a:prstGeom>
        </p:spPr>
      </p:pic>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601685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8_Titeldia">
    <p:spTree>
      <p:nvGrpSpPr>
        <p:cNvPr id="1" name=""/>
        <p:cNvGrpSpPr/>
        <p:nvPr/>
      </p:nvGrpSpPr>
      <p:grpSpPr>
        <a:xfrm>
          <a:off x="0" y="0"/>
          <a:ext cx="0" cy="0"/>
          <a:chOff x="0" y="0"/>
          <a:chExt cx="0" cy="0"/>
        </a:xfrm>
      </p:grpSpPr>
      <p:pic>
        <p:nvPicPr>
          <p:cNvPr id="13" name="Afbeelding 12" descr="Afbeelding met schermopname&#10;&#10;Door AI gegenereerde inhoud is mogelijk onjuist.">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Afbeelding 5" descr="Afbeelding met Peperkoekhuisje, gebouw, peperkoek&#10;&#10;Door AI gegenereerde inhoud is mogelijk onjuist.">
            <a:extLst>
              <a:ext uri="{FF2B5EF4-FFF2-40B4-BE49-F238E27FC236}">
                <a16:creationId xmlns:a16="http://schemas.microsoft.com/office/drawing/2014/main" id="{7AD2FF33-6C3D-D9E3-C641-444FD322E09B}"/>
              </a:ext>
            </a:extLst>
          </p:cNvPr>
          <p:cNvPicPr>
            <a:picLocks noChangeAspect="1"/>
          </p:cNvPicPr>
          <p:nvPr userDrawn="1"/>
        </p:nvPicPr>
        <p:blipFill>
          <a:blip r:embed="rId4"/>
          <a:stretch>
            <a:fillRect/>
          </a:stretch>
        </p:blipFill>
        <p:spPr>
          <a:xfrm>
            <a:off x="7360509" y="3626069"/>
            <a:ext cx="4095697" cy="2727434"/>
          </a:xfrm>
          <a:prstGeom prst="rect">
            <a:avLst/>
          </a:prstGeom>
        </p:spPr>
      </p:pic>
    </p:spTree>
    <p:extLst>
      <p:ext uri="{BB962C8B-B14F-4D97-AF65-F5344CB8AC3E}">
        <p14:creationId xmlns:p14="http://schemas.microsoft.com/office/powerpoint/2010/main" val="7221841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8_Titeldia">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a:stretch/>
        </p:blipFill>
        <p:spPr>
          <a:xfrm flipH="1">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Afbeelding 5">
            <a:extLst>
              <a:ext uri="{FF2B5EF4-FFF2-40B4-BE49-F238E27FC236}">
                <a16:creationId xmlns:a16="http://schemas.microsoft.com/office/drawing/2014/main" id="{7AD2FF33-6C3D-D9E3-C641-444FD322E09B}"/>
              </a:ext>
            </a:extLst>
          </p:cNvPr>
          <p:cNvPicPr>
            <a:picLocks noChangeAspect="1"/>
          </p:cNvPicPr>
          <p:nvPr userDrawn="1"/>
        </p:nvPicPr>
        <p:blipFill>
          <a:blip r:embed="rId4"/>
          <a:srcRect/>
          <a:stretch/>
        </p:blipFill>
        <p:spPr>
          <a:xfrm>
            <a:off x="7524470" y="3281440"/>
            <a:ext cx="4011750" cy="3376863"/>
          </a:xfrm>
          <a:prstGeom prst="rect">
            <a:avLst/>
          </a:prstGeom>
        </p:spPr>
      </p:pic>
    </p:spTree>
    <p:extLst>
      <p:ext uri="{BB962C8B-B14F-4D97-AF65-F5344CB8AC3E}">
        <p14:creationId xmlns:p14="http://schemas.microsoft.com/office/powerpoint/2010/main" val="31891408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7_Titeldia">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a:stretch/>
        </p:blipFill>
        <p:spPr>
          <a:xfrm flipH="1">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CC9ECC7A-EF59-916C-C96C-B645586D0F02}"/>
              </a:ext>
            </a:extLst>
          </p:cNvPr>
          <p:cNvPicPr>
            <a:picLocks noChangeAspect="1"/>
          </p:cNvPicPr>
          <p:nvPr userDrawn="1"/>
        </p:nvPicPr>
        <p:blipFill>
          <a:blip r:embed="rId4"/>
          <a:srcRect/>
          <a:stretch/>
        </p:blipFill>
        <p:spPr>
          <a:xfrm flipH="1">
            <a:off x="7163630" y="3086723"/>
            <a:ext cx="5028370" cy="3771277"/>
          </a:xfrm>
          <a:prstGeom prst="rect">
            <a:avLst/>
          </a:prstGeom>
        </p:spPr>
      </p:pic>
    </p:spTree>
    <p:extLst>
      <p:ext uri="{BB962C8B-B14F-4D97-AF65-F5344CB8AC3E}">
        <p14:creationId xmlns:p14="http://schemas.microsoft.com/office/powerpoint/2010/main" val="27254465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el 1">
            <a:extLst>
              <a:ext uri="{FF2B5EF4-FFF2-40B4-BE49-F238E27FC236}">
                <a16:creationId xmlns:a16="http://schemas.microsoft.com/office/drawing/2014/main" id="{02AE7E0A-5389-7176-86B6-176999D6FFAE}"/>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Tree>
    <p:extLst>
      <p:ext uri="{BB962C8B-B14F-4D97-AF65-F5344CB8AC3E}">
        <p14:creationId xmlns:p14="http://schemas.microsoft.com/office/powerpoint/2010/main" val="7405932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06.xml"/><Relationship Id="rId21" Type="http://schemas.openxmlformats.org/officeDocument/2006/relationships/slideLayout" Target="../slideLayouts/slideLayout101.xml"/><Relationship Id="rId42" Type="http://schemas.openxmlformats.org/officeDocument/2006/relationships/slideLayout" Target="../slideLayouts/slideLayout122.xml"/><Relationship Id="rId47" Type="http://schemas.openxmlformats.org/officeDocument/2006/relationships/slideLayout" Target="../slideLayouts/slideLayout127.xml"/><Relationship Id="rId63" Type="http://schemas.openxmlformats.org/officeDocument/2006/relationships/slideLayout" Target="../slideLayouts/slideLayout143.xml"/><Relationship Id="rId68" Type="http://schemas.openxmlformats.org/officeDocument/2006/relationships/slideLayout" Target="../slideLayouts/slideLayout148.xml"/><Relationship Id="rId84" Type="http://schemas.openxmlformats.org/officeDocument/2006/relationships/theme" Target="../theme/theme2.xml"/><Relationship Id="rId16" Type="http://schemas.openxmlformats.org/officeDocument/2006/relationships/slideLayout" Target="../slideLayouts/slideLayout96.xml"/><Relationship Id="rId11" Type="http://schemas.openxmlformats.org/officeDocument/2006/relationships/slideLayout" Target="../slideLayouts/slideLayout91.xml"/><Relationship Id="rId32" Type="http://schemas.openxmlformats.org/officeDocument/2006/relationships/slideLayout" Target="../slideLayouts/slideLayout112.xml"/><Relationship Id="rId37" Type="http://schemas.openxmlformats.org/officeDocument/2006/relationships/slideLayout" Target="../slideLayouts/slideLayout117.xml"/><Relationship Id="rId53" Type="http://schemas.openxmlformats.org/officeDocument/2006/relationships/slideLayout" Target="../slideLayouts/slideLayout133.xml"/><Relationship Id="rId58" Type="http://schemas.openxmlformats.org/officeDocument/2006/relationships/slideLayout" Target="../slideLayouts/slideLayout138.xml"/><Relationship Id="rId74" Type="http://schemas.openxmlformats.org/officeDocument/2006/relationships/slideLayout" Target="../slideLayouts/slideLayout154.xml"/><Relationship Id="rId79" Type="http://schemas.openxmlformats.org/officeDocument/2006/relationships/slideLayout" Target="../slideLayouts/slideLayout159.xml"/><Relationship Id="rId5" Type="http://schemas.openxmlformats.org/officeDocument/2006/relationships/slideLayout" Target="../slideLayouts/slideLayout85.xml"/><Relationship Id="rId61" Type="http://schemas.openxmlformats.org/officeDocument/2006/relationships/slideLayout" Target="../slideLayouts/slideLayout141.xml"/><Relationship Id="rId82" Type="http://schemas.openxmlformats.org/officeDocument/2006/relationships/slideLayout" Target="../slideLayouts/slideLayout162.xml"/><Relationship Id="rId19" Type="http://schemas.openxmlformats.org/officeDocument/2006/relationships/slideLayout" Target="../slideLayouts/slideLayout9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slideLayout" Target="../slideLayouts/slideLayout107.xml"/><Relationship Id="rId30" Type="http://schemas.openxmlformats.org/officeDocument/2006/relationships/slideLayout" Target="../slideLayouts/slideLayout110.xml"/><Relationship Id="rId35" Type="http://schemas.openxmlformats.org/officeDocument/2006/relationships/slideLayout" Target="../slideLayouts/slideLayout115.xml"/><Relationship Id="rId43" Type="http://schemas.openxmlformats.org/officeDocument/2006/relationships/slideLayout" Target="../slideLayouts/slideLayout123.xml"/><Relationship Id="rId48" Type="http://schemas.openxmlformats.org/officeDocument/2006/relationships/slideLayout" Target="../slideLayouts/slideLayout128.xml"/><Relationship Id="rId56" Type="http://schemas.openxmlformats.org/officeDocument/2006/relationships/slideLayout" Target="../slideLayouts/slideLayout136.xml"/><Relationship Id="rId64" Type="http://schemas.openxmlformats.org/officeDocument/2006/relationships/slideLayout" Target="../slideLayouts/slideLayout144.xml"/><Relationship Id="rId69" Type="http://schemas.openxmlformats.org/officeDocument/2006/relationships/slideLayout" Target="../slideLayouts/slideLayout149.xml"/><Relationship Id="rId77" Type="http://schemas.openxmlformats.org/officeDocument/2006/relationships/slideLayout" Target="../slideLayouts/slideLayout157.xml"/><Relationship Id="rId8" Type="http://schemas.openxmlformats.org/officeDocument/2006/relationships/slideLayout" Target="../slideLayouts/slideLayout88.xml"/><Relationship Id="rId51" Type="http://schemas.openxmlformats.org/officeDocument/2006/relationships/slideLayout" Target="../slideLayouts/slideLayout131.xml"/><Relationship Id="rId72" Type="http://schemas.openxmlformats.org/officeDocument/2006/relationships/slideLayout" Target="../slideLayouts/slideLayout152.xml"/><Relationship Id="rId80" Type="http://schemas.openxmlformats.org/officeDocument/2006/relationships/slideLayout" Target="../slideLayouts/slideLayout160.xml"/><Relationship Id="rId3" Type="http://schemas.openxmlformats.org/officeDocument/2006/relationships/slideLayout" Target="../slideLayouts/slideLayout83.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33" Type="http://schemas.openxmlformats.org/officeDocument/2006/relationships/slideLayout" Target="../slideLayouts/slideLayout113.xml"/><Relationship Id="rId38" Type="http://schemas.openxmlformats.org/officeDocument/2006/relationships/slideLayout" Target="../slideLayouts/slideLayout118.xml"/><Relationship Id="rId46" Type="http://schemas.openxmlformats.org/officeDocument/2006/relationships/slideLayout" Target="../slideLayouts/slideLayout126.xml"/><Relationship Id="rId59" Type="http://schemas.openxmlformats.org/officeDocument/2006/relationships/slideLayout" Target="../slideLayouts/slideLayout139.xml"/><Relationship Id="rId67" Type="http://schemas.openxmlformats.org/officeDocument/2006/relationships/slideLayout" Target="../slideLayouts/slideLayout147.xml"/><Relationship Id="rId20" Type="http://schemas.openxmlformats.org/officeDocument/2006/relationships/slideLayout" Target="../slideLayouts/slideLayout100.xml"/><Relationship Id="rId41" Type="http://schemas.openxmlformats.org/officeDocument/2006/relationships/slideLayout" Target="../slideLayouts/slideLayout121.xml"/><Relationship Id="rId54" Type="http://schemas.openxmlformats.org/officeDocument/2006/relationships/slideLayout" Target="../slideLayouts/slideLayout134.xml"/><Relationship Id="rId62" Type="http://schemas.openxmlformats.org/officeDocument/2006/relationships/slideLayout" Target="../slideLayouts/slideLayout142.xml"/><Relationship Id="rId70" Type="http://schemas.openxmlformats.org/officeDocument/2006/relationships/slideLayout" Target="../slideLayouts/slideLayout150.xml"/><Relationship Id="rId75" Type="http://schemas.openxmlformats.org/officeDocument/2006/relationships/slideLayout" Target="../slideLayouts/slideLayout155.xml"/><Relationship Id="rId83" Type="http://schemas.openxmlformats.org/officeDocument/2006/relationships/slideLayout" Target="../slideLayouts/slideLayout163.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28" Type="http://schemas.openxmlformats.org/officeDocument/2006/relationships/slideLayout" Target="../slideLayouts/slideLayout108.xml"/><Relationship Id="rId36" Type="http://schemas.openxmlformats.org/officeDocument/2006/relationships/slideLayout" Target="../slideLayouts/slideLayout116.xml"/><Relationship Id="rId49" Type="http://schemas.openxmlformats.org/officeDocument/2006/relationships/slideLayout" Target="../slideLayouts/slideLayout129.xml"/><Relationship Id="rId57" Type="http://schemas.openxmlformats.org/officeDocument/2006/relationships/slideLayout" Target="../slideLayouts/slideLayout137.xml"/><Relationship Id="rId10" Type="http://schemas.openxmlformats.org/officeDocument/2006/relationships/slideLayout" Target="../slideLayouts/slideLayout90.xml"/><Relationship Id="rId31" Type="http://schemas.openxmlformats.org/officeDocument/2006/relationships/slideLayout" Target="../slideLayouts/slideLayout111.xml"/><Relationship Id="rId44" Type="http://schemas.openxmlformats.org/officeDocument/2006/relationships/slideLayout" Target="../slideLayouts/slideLayout124.xml"/><Relationship Id="rId52" Type="http://schemas.openxmlformats.org/officeDocument/2006/relationships/slideLayout" Target="../slideLayouts/slideLayout132.xml"/><Relationship Id="rId60" Type="http://schemas.openxmlformats.org/officeDocument/2006/relationships/slideLayout" Target="../slideLayouts/slideLayout140.xml"/><Relationship Id="rId65" Type="http://schemas.openxmlformats.org/officeDocument/2006/relationships/slideLayout" Target="../slideLayouts/slideLayout145.xml"/><Relationship Id="rId73" Type="http://schemas.openxmlformats.org/officeDocument/2006/relationships/slideLayout" Target="../slideLayouts/slideLayout153.xml"/><Relationship Id="rId78" Type="http://schemas.openxmlformats.org/officeDocument/2006/relationships/slideLayout" Target="../slideLayouts/slideLayout158.xml"/><Relationship Id="rId81" Type="http://schemas.openxmlformats.org/officeDocument/2006/relationships/slideLayout" Target="../slideLayouts/slideLayout161.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39" Type="http://schemas.openxmlformats.org/officeDocument/2006/relationships/slideLayout" Target="../slideLayouts/slideLayout119.xml"/><Relationship Id="rId34" Type="http://schemas.openxmlformats.org/officeDocument/2006/relationships/slideLayout" Target="../slideLayouts/slideLayout114.xml"/><Relationship Id="rId50" Type="http://schemas.openxmlformats.org/officeDocument/2006/relationships/slideLayout" Target="../slideLayouts/slideLayout130.xml"/><Relationship Id="rId55" Type="http://schemas.openxmlformats.org/officeDocument/2006/relationships/slideLayout" Target="../slideLayouts/slideLayout135.xml"/><Relationship Id="rId76" Type="http://schemas.openxmlformats.org/officeDocument/2006/relationships/slideLayout" Target="../slideLayouts/slideLayout156.xml"/><Relationship Id="rId7" Type="http://schemas.openxmlformats.org/officeDocument/2006/relationships/slideLayout" Target="../slideLayouts/slideLayout87.xml"/><Relationship Id="rId71" Type="http://schemas.openxmlformats.org/officeDocument/2006/relationships/slideLayout" Target="../slideLayouts/slideLayout151.xml"/><Relationship Id="rId2" Type="http://schemas.openxmlformats.org/officeDocument/2006/relationships/slideLayout" Target="../slideLayouts/slideLayout82.xml"/><Relationship Id="rId29" Type="http://schemas.openxmlformats.org/officeDocument/2006/relationships/slideLayout" Target="../slideLayouts/slideLayout109.xml"/><Relationship Id="rId24" Type="http://schemas.openxmlformats.org/officeDocument/2006/relationships/slideLayout" Target="../slideLayouts/slideLayout104.xml"/><Relationship Id="rId40" Type="http://schemas.openxmlformats.org/officeDocument/2006/relationships/slideLayout" Target="../slideLayouts/slideLayout120.xml"/><Relationship Id="rId45" Type="http://schemas.openxmlformats.org/officeDocument/2006/relationships/slideLayout" Target="../slideLayouts/slideLayout125.xml"/><Relationship Id="rId66" Type="http://schemas.openxmlformats.org/officeDocument/2006/relationships/slideLayout" Target="../slideLayouts/slideLayout1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95294A0-2E62-B29E-C545-32B337FDF8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19400FC8-9078-BC19-DC50-44181BE7C4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a:extLst>
              <a:ext uri="{FF2B5EF4-FFF2-40B4-BE49-F238E27FC236}">
                <a16:creationId xmlns:a16="http://schemas.microsoft.com/office/drawing/2014/main" id="{5A463F31-9A78-8F61-66BB-452F8E68A05C}"/>
              </a:ext>
            </a:extLst>
          </p:cNvPr>
          <p:cNvSpPr>
            <a:spLocks noGrp="1"/>
          </p:cNvSpPr>
          <p:nvPr>
            <p:ph type="ftr" sz="quarter" idx="3"/>
          </p:nvPr>
        </p:nvSpPr>
        <p:spPr>
          <a:xfrm>
            <a:off x="2555631" y="6356350"/>
            <a:ext cx="7338645"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551B3052-F165-B940-0B1D-0CB6DFB0B3C8}"/>
              </a:ext>
            </a:extLst>
          </p:cNvPr>
          <p:cNvSpPr>
            <a:spLocks noGrp="1"/>
          </p:cNvSpPr>
          <p:nvPr>
            <p:ph type="sldNum" sz="quarter" idx="4"/>
          </p:nvPr>
        </p:nvSpPr>
        <p:spPr>
          <a:xfrm>
            <a:off x="10070122" y="6356350"/>
            <a:ext cx="1283677"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31EDBDF-5166-7F4E-A780-EAEFE6F9BDD1}" type="slidenum">
              <a:rPr lang="nl-NL" smtClean="0"/>
              <a:t>‹nr.›</a:t>
            </a:fld>
            <a:endParaRPr lang="nl-NL"/>
          </a:p>
        </p:txBody>
      </p:sp>
    </p:spTree>
    <p:extLst>
      <p:ext uri="{BB962C8B-B14F-4D97-AF65-F5344CB8AC3E}">
        <p14:creationId xmlns:p14="http://schemas.microsoft.com/office/powerpoint/2010/main" val="1302210213"/>
      </p:ext>
    </p:extLst>
  </p:cSld>
  <p:clrMap bg1="lt1" tx1="dk1" bg2="lt2" tx2="dk2" accent1="accent1" accent2="accent2" accent3="accent3" accent4="accent4" accent5="accent5" accent6="accent6" hlink="hlink" folHlink="folHlink"/>
  <p:sldLayoutIdLst>
    <p:sldLayoutId id="2147483719" r:id="rId1"/>
    <p:sldLayoutId id="2147483718" r:id="rId2"/>
    <p:sldLayoutId id="2147483649" r:id="rId3"/>
    <p:sldLayoutId id="2147483706" r:id="rId4"/>
    <p:sldLayoutId id="2147483671" r:id="rId5"/>
    <p:sldLayoutId id="2147483735" r:id="rId6"/>
    <p:sldLayoutId id="2147483737" r:id="rId7"/>
    <p:sldLayoutId id="2147483738" r:id="rId8"/>
    <p:sldLayoutId id="2147483722" r:id="rId9"/>
    <p:sldLayoutId id="2147483693" r:id="rId10"/>
    <p:sldLayoutId id="2147483695" r:id="rId11"/>
    <p:sldLayoutId id="2147483691" r:id="rId12"/>
    <p:sldLayoutId id="2147483694" r:id="rId13"/>
    <p:sldLayoutId id="2147483685" r:id="rId14"/>
    <p:sldLayoutId id="2147483724" r:id="rId15"/>
    <p:sldLayoutId id="2147483708" r:id="rId16"/>
    <p:sldLayoutId id="2147483687" r:id="rId17"/>
    <p:sldLayoutId id="2147483707" r:id="rId18"/>
    <p:sldLayoutId id="2147483650" r:id="rId19"/>
    <p:sldLayoutId id="2147483748" r:id="rId20"/>
    <p:sldLayoutId id="2147483749" r:id="rId21"/>
    <p:sldLayoutId id="2147483746" r:id="rId22"/>
    <p:sldLayoutId id="2147483747" r:id="rId23"/>
    <p:sldLayoutId id="2147483732" r:id="rId24"/>
    <p:sldLayoutId id="2147483705" r:id="rId25"/>
    <p:sldLayoutId id="2147483663" r:id="rId26"/>
    <p:sldLayoutId id="2147483699" r:id="rId27"/>
    <p:sldLayoutId id="2147483684" r:id="rId28"/>
    <p:sldLayoutId id="2147483723" r:id="rId29"/>
    <p:sldLayoutId id="2147483700" r:id="rId30"/>
    <p:sldLayoutId id="2147483701" r:id="rId31"/>
    <p:sldLayoutId id="2147483662" r:id="rId32"/>
    <p:sldLayoutId id="2147483709" r:id="rId33"/>
    <p:sldLayoutId id="2147483683" r:id="rId34"/>
    <p:sldLayoutId id="2147483734" r:id="rId35"/>
    <p:sldLayoutId id="2147483721" r:id="rId36"/>
    <p:sldLayoutId id="2147483696" r:id="rId37"/>
    <p:sldLayoutId id="2147483679" r:id="rId38"/>
    <p:sldLayoutId id="2147483728" r:id="rId39"/>
    <p:sldLayoutId id="2147483744" r:id="rId40"/>
    <p:sldLayoutId id="2147483745" r:id="rId41"/>
    <p:sldLayoutId id="2147483834" r:id="rId42"/>
    <p:sldLayoutId id="2147483697" r:id="rId43"/>
    <p:sldLayoutId id="2147483664" r:id="rId44"/>
    <p:sldLayoutId id="2147483698" r:id="rId45"/>
    <p:sldLayoutId id="2147483678" r:id="rId46"/>
    <p:sldLayoutId id="2147483716" r:id="rId47"/>
    <p:sldLayoutId id="2147483702" r:id="rId48"/>
    <p:sldLayoutId id="2147483703" r:id="rId49"/>
    <p:sldLayoutId id="2147483704" r:id="rId50"/>
    <p:sldLayoutId id="2147483726" r:id="rId51"/>
    <p:sldLayoutId id="2147483715" r:id="rId52"/>
    <p:sldLayoutId id="2147483741" r:id="rId53"/>
    <p:sldLayoutId id="2147483672" r:id="rId54"/>
    <p:sldLayoutId id="2147483729" r:id="rId55"/>
    <p:sldLayoutId id="2147483681" r:id="rId56"/>
    <p:sldLayoutId id="2147483673" r:id="rId57"/>
    <p:sldLayoutId id="2147483675" r:id="rId58"/>
    <p:sldLayoutId id="2147483710" r:id="rId59"/>
    <p:sldLayoutId id="2147483711" r:id="rId60"/>
    <p:sldLayoutId id="2147483712" r:id="rId61"/>
    <p:sldLayoutId id="2147483713" r:id="rId62"/>
    <p:sldLayoutId id="2147483742" r:id="rId63"/>
    <p:sldLayoutId id="2147483667" r:id="rId64"/>
    <p:sldLayoutId id="2147483680" r:id="rId65"/>
    <p:sldLayoutId id="2147483727" r:id="rId66"/>
    <p:sldLayoutId id="2147483740" r:id="rId67"/>
    <p:sldLayoutId id="2147483739" r:id="rId68"/>
    <p:sldLayoutId id="2147483651" r:id="rId69"/>
    <p:sldLayoutId id="2147483688" r:id="rId70"/>
    <p:sldLayoutId id="2147483689" r:id="rId71"/>
    <p:sldLayoutId id="2147483714" r:id="rId72"/>
    <p:sldLayoutId id="2147483717" r:id="rId73"/>
    <p:sldLayoutId id="2147483677" r:id="rId74"/>
    <p:sldLayoutId id="2147483725" r:id="rId75"/>
    <p:sldLayoutId id="2147483690" r:id="rId76"/>
    <p:sldLayoutId id="2147483676" r:id="rId77"/>
    <p:sldLayoutId id="2147483720" r:id="rId78"/>
    <p:sldLayoutId id="2147483730" r:id="rId79"/>
    <p:sldLayoutId id="2147483743" r:id="rId80"/>
  </p:sldLayoutIdLst>
  <p:txStyles>
    <p:titleStyle>
      <a:lvl1pPr algn="l" defTabSz="914400" rtl="0" eaLnBrk="1" latinLnBrk="0" hangingPunct="1">
        <a:lnSpc>
          <a:spcPct val="90000"/>
        </a:lnSpc>
        <a:spcBef>
          <a:spcPct val="0"/>
        </a:spcBef>
        <a:buNone/>
        <a:defRPr sz="4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95294A0-2E62-B29E-C545-32B337FDF8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19400FC8-9078-BC19-DC50-44181BE7C4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a:extLst>
              <a:ext uri="{FF2B5EF4-FFF2-40B4-BE49-F238E27FC236}">
                <a16:creationId xmlns:a16="http://schemas.microsoft.com/office/drawing/2014/main" id="{5A463F31-9A78-8F61-66BB-452F8E68A05C}"/>
              </a:ext>
            </a:extLst>
          </p:cNvPr>
          <p:cNvSpPr>
            <a:spLocks noGrp="1"/>
          </p:cNvSpPr>
          <p:nvPr>
            <p:ph type="ftr" sz="quarter" idx="3"/>
          </p:nvPr>
        </p:nvSpPr>
        <p:spPr>
          <a:xfrm>
            <a:off x="2555631" y="6356350"/>
            <a:ext cx="7338645"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551B3052-F165-B940-0B1D-0CB6DFB0B3C8}"/>
              </a:ext>
            </a:extLst>
          </p:cNvPr>
          <p:cNvSpPr>
            <a:spLocks noGrp="1"/>
          </p:cNvSpPr>
          <p:nvPr>
            <p:ph type="sldNum" sz="quarter" idx="4"/>
          </p:nvPr>
        </p:nvSpPr>
        <p:spPr>
          <a:xfrm>
            <a:off x="10070122" y="6356350"/>
            <a:ext cx="1283677"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31EDBDF-5166-7F4E-A780-EAEFE6F9BDD1}" type="slidenum">
              <a:rPr lang="nl-NL" smtClean="0"/>
              <a:t>‹nr.›</a:t>
            </a:fld>
            <a:endParaRPr lang="nl-NL"/>
          </a:p>
        </p:txBody>
      </p:sp>
    </p:spTree>
    <p:extLst>
      <p:ext uri="{BB962C8B-B14F-4D97-AF65-F5344CB8AC3E}">
        <p14:creationId xmlns:p14="http://schemas.microsoft.com/office/powerpoint/2010/main" val="222207200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 id="2147483771" r:id="rId21"/>
    <p:sldLayoutId id="2147483772" r:id="rId22"/>
    <p:sldLayoutId id="2147483773" r:id="rId23"/>
    <p:sldLayoutId id="2147483774" r:id="rId24"/>
    <p:sldLayoutId id="2147483775" r:id="rId25"/>
    <p:sldLayoutId id="2147483776" r:id="rId26"/>
    <p:sldLayoutId id="2147483777" r:id="rId27"/>
    <p:sldLayoutId id="2147483778" r:id="rId28"/>
    <p:sldLayoutId id="2147483779" r:id="rId29"/>
    <p:sldLayoutId id="2147483780" r:id="rId30"/>
    <p:sldLayoutId id="2147483781" r:id="rId31"/>
    <p:sldLayoutId id="2147483782" r:id="rId32"/>
    <p:sldLayoutId id="2147483783" r:id="rId33"/>
    <p:sldLayoutId id="2147483784" r:id="rId34"/>
    <p:sldLayoutId id="2147483785" r:id="rId35"/>
    <p:sldLayoutId id="2147483786" r:id="rId36"/>
    <p:sldLayoutId id="2147483787" r:id="rId37"/>
    <p:sldLayoutId id="2147483788" r:id="rId38"/>
    <p:sldLayoutId id="2147483789" r:id="rId39"/>
    <p:sldLayoutId id="2147483790" r:id="rId40"/>
    <p:sldLayoutId id="2147483791" r:id="rId41"/>
    <p:sldLayoutId id="2147483792" r:id="rId42"/>
    <p:sldLayoutId id="2147483793" r:id="rId43"/>
    <p:sldLayoutId id="2147483794" r:id="rId44"/>
    <p:sldLayoutId id="2147483795" r:id="rId45"/>
    <p:sldLayoutId id="2147483796" r:id="rId46"/>
    <p:sldLayoutId id="2147483797" r:id="rId47"/>
    <p:sldLayoutId id="2147483798" r:id="rId48"/>
    <p:sldLayoutId id="2147483799" r:id="rId49"/>
    <p:sldLayoutId id="2147483800" r:id="rId50"/>
    <p:sldLayoutId id="2147483801" r:id="rId51"/>
    <p:sldLayoutId id="2147483802" r:id="rId52"/>
    <p:sldLayoutId id="2147483803" r:id="rId53"/>
    <p:sldLayoutId id="2147483804" r:id="rId54"/>
    <p:sldLayoutId id="2147483805" r:id="rId55"/>
    <p:sldLayoutId id="2147483806" r:id="rId56"/>
    <p:sldLayoutId id="2147483807" r:id="rId57"/>
    <p:sldLayoutId id="2147483808" r:id="rId58"/>
    <p:sldLayoutId id="2147483809" r:id="rId59"/>
    <p:sldLayoutId id="2147483810" r:id="rId60"/>
    <p:sldLayoutId id="2147483811" r:id="rId61"/>
    <p:sldLayoutId id="2147483812" r:id="rId62"/>
    <p:sldLayoutId id="2147483813" r:id="rId63"/>
    <p:sldLayoutId id="2147483814" r:id="rId64"/>
    <p:sldLayoutId id="2147483815" r:id="rId65"/>
    <p:sldLayoutId id="2147483816" r:id="rId66"/>
    <p:sldLayoutId id="2147483817" r:id="rId67"/>
    <p:sldLayoutId id="2147483818" r:id="rId68"/>
    <p:sldLayoutId id="2147483819" r:id="rId69"/>
    <p:sldLayoutId id="2147483820" r:id="rId70"/>
    <p:sldLayoutId id="2147483821" r:id="rId71"/>
    <p:sldLayoutId id="2147483822" r:id="rId72"/>
    <p:sldLayoutId id="2147483823" r:id="rId73"/>
    <p:sldLayoutId id="2147483824" r:id="rId74"/>
    <p:sldLayoutId id="2147483825" r:id="rId75"/>
    <p:sldLayoutId id="2147483826" r:id="rId76"/>
    <p:sldLayoutId id="2147483827" r:id="rId77"/>
    <p:sldLayoutId id="2147483828" r:id="rId78"/>
    <p:sldLayoutId id="2147483829" r:id="rId79"/>
    <p:sldLayoutId id="2147483830" r:id="rId80"/>
    <p:sldLayoutId id="2147483831" r:id="rId81"/>
    <p:sldLayoutId id="2147483832" r:id="rId82"/>
    <p:sldLayoutId id="2147483833" r:id="rId83"/>
  </p:sldLayoutIdLst>
  <p:txStyles>
    <p:titleStyle>
      <a:lvl1pPr algn="l" defTabSz="914400" rtl="0" eaLnBrk="1" latinLnBrk="0" hangingPunct="1">
        <a:lnSpc>
          <a:spcPct val="90000"/>
        </a:lnSpc>
        <a:spcBef>
          <a:spcPct val="0"/>
        </a:spcBef>
        <a:buNone/>
        <a:defRPr sz="4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3.png"/><Relationship Id="rId7"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80.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39.pn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image" Target="../media/image3.png"/><Relationship Id="rId7" Type="http://schemas.openxmlformats.org/officeDocument/2006/relationships/image" Target="../media/image44.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notesSlide" Target="../notesSlides/notesSlide10.xml"/><Relationship Id="rId16" Type="http://schemas.openxmlformats.org/officeDocument/2006/relationships/image" Target="../media/image55.png"/><Relationship Id="rId1" Type="http://schemas.openxmlformats.org/officeDocument/2006/relationships/slideLayout" Target="../slideLayouts/slideLayout20.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50.png"/><Relationship Id="rId15" Type="http://schemas.openxmlformats.org/officeDocument/2006/relationships/image" Target="../media/image54.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png"/><Relationship Id="rId14"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20.xml"/><Relationship Id="rId5" Type="http://schemas.openxmlformats.org/officeDocument/2006/relationships/image" Target="../media/image42.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hyperlink" Target="https://educatie.weekvanhetgeld.nl/les/groep12/memory" TargetMode="External"/><Relationship Id="rId2" Type="http://schemas.openxmlformats.org/officeDocument/2006/relationships/notesSlide" Target="../notesSlides/notesSlide12.xml"/><Relationship Id="rId1" Type="http://schemas.openxmlformats.org/officeDocument/2006/relationships/slideLayout" Target="../slideLayouts/slideLayout70.xml"/><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7.xml"/></Relationships>
</file>

<file path=ppt/slides/_rels/slide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40.png"/><Relationship Id="rId5" Type="http://schemas.openxmlformats.org/officeDocument/2006/relationships/image" Target="../media/image26.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0.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0.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4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png"/><Relationship Id="rId7"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38.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pn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png"/><Relationship Id="rId7" Type="http://schemas.openxmlformats.org/officeDocument/2006/relationships/image" Target="../media/image44.png"/><Relationship Id="rId12"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9.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pn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png"/><Relationship Id="rId7" Type="http://schemas.openxmlformats.org/officeDocument/2006/relationships/image" Target="../media/image44.png"/><Relationship Id="rId12"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9.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image" Target="../media/image3.png"/><Relationship Id="rId7" Type="http://schemas.openxmlformats.org/officeDocument/2006/relationships/image" Target="../media/image45.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notesSlide" Target="../notesSlides/notesSlide9.xml"/><Relationship Id="rId16" Type="http://schemas.openxmlformats.org/officeDocument/2006/relationships/image" Target="../media/image55.png"/><Relationship Id="rId1" Type="http://schemas.openxmlformats.org/officeDocument/2006/relationships/slideLayout" Target="../slideLayouts/slideLayout20.xml"/><Relationship Id="rId6" Type="http://schemas.openxmlformats.org/officeDocument/2006/relationships/image" Target="../media/image44.png"/><Relationship Id="rId11" Type="http://schemas.openxmlformats.org/officeDocument/2006/relationships/image" Target="../media/image50.png"/><Relationship Id="rId5" Type="http://schemas.openxmlformats.org/officeDocument/2006/relationships/image" Target="../media/image43.png"/><Relationship Id="rId15" Type="http://schemas.openxmlformats.org/officeDocument/2006/relationships/image" Target="../media/image54.png"/><Relationship Id="rId10" Type="http://schemas.openxmlformats.org/officeDocument/2006/relationships/image" Target="../media/image48.png"/><Relationship Id="rId19" Type="http://schemas.openxmlformats.org/officeDocument/2006/relationships/image" Target="../media/image49.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7197D-4EAB-BEA7-1B93-01EC47CD64DF}"/>
            </a:ext>
          </a:extLst>
        </p:cNvPr>
        <p:cNvGrpSpPr/>
        <p:nvPr/>
      </p:nvGrpSpPr>
      <p:grpSpPr>
        <a:xfrm>
          <a:off x="0" y="0"/>
          <a:ext cx="0" cy="0"/>
          <a:chOff x="0" y="0"/>
          <a:chExt cx="0" cy="0"/>
        </a:xfrm>
      </p:grpSpPr>
      <p:sp>
        <p:nvSpPr>
          <p:cNvPr id="5" name="Rechthoek 4">
            <a:extLst>
              <a:ext uri="{FF2B5EF4-FFF2-40B4-BE49-F238E27FC236}">
                <a16:creationId xmlns:a16="http://schemas.microsoft.com/office/drawing/2014/main" id="{0C755536-16ED-1377-C69A-8BA06C365593}"/>
              </a:ext>
            </a:extLst>
          </p:cNvPr>
          <p:cNvSpPr/>
          <p:nvPr/>
        </p:nvSpPr>
        <p:spPr>
          <a:xfrm>
            <a:off x="0" y="0"/>
            <a:ext cx="12192000" cy="6858000"/>
          </a:xfrm>
          <a:prstGeom prst="rect">
            <a:avLst/>
          </a:prstGeom>
          <a:solidFill>
            <a:srgbClr val="641C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descr="Afbeelding met groen, schermopname&#10;&#10;Door AI gegenereerde inhoud is mogelijk onjuist.">
            <a:extLst>
              <a:ext uri="{FF2B5EF4-FFF2-40B4-BE49-F238E27FC236}">
                <a16:creationId xmlns:a16="http://schemas.microsoft.com/office/drawing/2014/main" id="{7209669C-AFA4-00E7-9473-82323A387692}"/>
              </a:ext>
            </a:extLst>
          </p:cNvPr>
          <p:cNvPicPr>
            <a:picLocks noChangeAspect="1"/>
          </p:cNvPicPr>
          <p:nvPr/>
        </p:nvPicPr>
        <p:blipFill>
          <a:blip r:embed="rId3"/>
          <a:stretch>
            <a:fillRect/>
          </a:stretch>
        </p:blipFill>
        <p:spPr>
          <a:xfrm>
            <a:off x="0" y="5137151"/>
            <a:ext cx="12192001" cy="1720849"/>
          </a:xfrm>
          <a:prstGeom prst="rect">
            <a:avLst/>
          </a:prstGeom>
        </p:spPr>
      </p:pic>
      <p:pic>
        <p:nvPicPr>
          <p:cNvPr id="7" name="Afbeelding 6">
            <a:extLst>
              <a:ext uri="{FF2B5EF4-FFF2-40B4-BE49-F238E27FC236}">
                <a16:creationId xmlns:a16="http://schemas.microsoft.com/office/drawing/2014/main" id="{8DE9E5CE-9FE2-9FA9-69EB-0E344D5872DD}"/>
              </a:ext>
            </a:extLst>
          </p:cNvPr>
          <p:cNvPicPr>
            <a:picLocks noChangeAspect="1"/>
          </p:cNvPicPr>
          <p:nvPr/>
        </p:nvPicPr>
        <p:blipFill>
          <a:blip r:embed="rId4"/>
          <a:srcRect/>
          <a:stretch/>
        </p:blipFill>
        <p:spPr>
          <a:xfrm flipH="1">
            <a:off x="-649254" y="-12560"/>
            <a:ext cx="6745254" cy="6283695"/>
          </a:xfrm>
          <a:prstGeom prst="rect">
            <a:avLst/>
          </a:prstGeom>
        </p:spPr>
      </p:pic>
      <p:pic>
        <p:nvPicPr>
          <p:cNvPr id="8" name="Afbeelding 7" descr="Afbeelding met paddenstoel, schimmel, Eetbare paddenstoel&#10;&#10;Door AI gegenereerde inhoud is mogelijk onjuist.">
            <a:extLst>
              <a:ext uri="{FF2B5EF4-FFF2-40B4-BE49-F238E27FC236}">
                <a16:creationId xmlns:a16="http://schemas.microsoft.com/office/drawing/2014/main" id="{AF1E3BA8-F3B7-CAB0-4A4C-9406FBFB0EE8}"/>
              </a:ext>
            </a:extLst>
          </p:cNvPr>
          <p:cNvPicPr>
            <a:picLocks noChangeAspect="1"/>
          </p:cNvPicPr>
          <p:nvPr/>
        </p:nvPicPr>
        <p:blipFill>
          <a:blip r:embed="rId5"/>
          <a:stretch>
            <a:fillRect/>
          </a:stretch>
        </p:blipFill>
        <p:spPr>
          <a:xfrm>
            <a:off x="332233" y="4879318"/>
            <a:ext cx="1306740" cy="1302384"/>
          </a:xfrm>
          <a:prstGeom prst="rect">
            <a:avLst/>
          </a:prstGeom>
        </p:spPr>
      </p:pic>
      <p:grpSp>
        <p:nvGrpSpPr>
          <p:cNvPr id="9" name="Groep 8">
            <a:extLst>
              <a:ext uri="{FF2B5EF4-FFF2-40B4-BE49-F238E27FC236}">
                <a16:creationId xmlns:a16="http://schemas.microsoft.com/office/drawing/2014/main" id="{A8C1F70C-CFFD-9895-9D7F-3BD6619FCC19}"/>
              </a:ext>
            </a:extLst>
          </p:cNvPr>
          <p:cNvGrpSpPr/>
          <p:nvPr/>
        </p:nvGrpSpPr>
        <p:grpSpPr>
          <a:xfrm>
            <a:off x="6130814" y="420396"/>
            <a:ext cx="4700042" cy="6275262"/>
            <a:chOff x="6130814" y="420396"/>
            <a:chExt cx="4700042" cy="6275262"/>
          </a:xfrm>
        </p:grpSpPr>
        <p:pic>
          <p:nvPicPr>
            <p:cNvPr id="11" name="Afbeelding 10">
              <a:extLst>
                <a:ext uri="{FF2B5EF4-FFF2-40B4-BE49-F238E27FC236}">
                  <a16:creationId xmlns:a16="http://schemas.microsoft.com/office/drawing/2014/main" id="{A85CF3E7-3C6C-997F-9038-41E0147BC303}"/>
                </a:ext>
              </a:extLst>
            </p:cNvPr>
            <p:cNvPicPr>
              <a:picLocks noChangeAspect="1"/>
            </p:cNvPicPr>
            <p:nvPr/>
          </p:nvPicPr>
          <p:blipFill>
            <a:blip r:embed="rId6"/>
            <a:srcRect/>
            <a:stretch/>
          </p:blipFill>
          <p:spPr>
            <a:xfrm rot="609260">
              <a:off x="6130814" y="420396"/>
              <a:ext cx="4700042" cy="6275262"/>
            </a:xfrm>
            <a:prstGeom prst="rect">
              <a:avLst/>
            </a:prstGeom>
          </p:spPr>
        </p:pic>
        <p:sp>
          <p:nvSpPr>
            <p:cNvPr id="13" name="Titel 19">
              <a:extLst>
                <a:ext uri="{FF2B5EF4-FFF2-40B4-BE49-F238E27FC236}">
                  <a16:creationId xmlns:a16="http://schemas.microsoft.com/office/drawing/2014/main" id="{57368852-A605-AF28-0BDB-9413F9D54D8D}"/>
                </a:ext>
              </a:extLst>
            </p:cNvPr>
            <p:cNvSpPr txBox="1">
              <a:spLocks/>
            </p:cNvSpPr>
            <p:nvPr/>
          </p:nvSpPr>
          <p:spPr>
            <a:xfrm rot="606886">
              <a:off x="7212438" y="2544448"/>
              <a:ext cx="2743311" cy="105686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600" b="1" i="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sz="1600" b="0">
                <a:solidFill>
                  <a:srgbClr val="ECD316"/>
                </a:solidFill>
                <a:latin typeface="Calabri"/>
              </a:endParaRPr>
            </a:p>
            <a:p>
              <a:r>
                <a:rPr lang="nl-NL" sz="3200" b="0">
                  <a:solidFill>
                    <a:srgbClr val="ECD316"/>
                  </a:solidFill>
                  <a:latin typeface="VAGRounded Lt" panose="020F0502020203020204" pitchFamily="34" charset="0"/>
                </a:rPr>
                <a:t>Hoe ziet geld eruit?</a:t>
              </a:r>
              <a:endParaRPr lang="nl-NL" sz="3200" b="0">
                <a:latin typeface="VAGRounded Lt" panose="020F0502020203020204" pitchFamily="34" charset="0"/>
              </a:endParaRPr>
            </a:p>
          </p:txBody>
        </p:sp>
      </p:grpSp>
      <p:pic>
        <p:nvPicPr>
          <p:cNvPr id="14" name="Tijdelijke aanduiding voor onlineafbeelding 5" descr="Afbeelding met speelgoed, pop, beeldje, Animatie&#10;&#10;Door AI gegenereerde inhoud is mogelijk onjuist.">
            <a:extLst>
              <a:ext uri="{FF2B5EF4-FFF2-40B4-BE49-F238E27FC236}">
                <a16:creationId xmlns:a16="http://schemas.microsoft.com/office/drawing/2014/main" id="{41FDE5C0-D7C7-C8FE-C356-D142BDF484A9}"/>
              </a:ext>
            </a:extLst>
          </p:cNvPr>
          <p:cNvPicPr>
            <a:picLocks noChangeAspect="1"/>
          </p:cNvPicPr>
          <p:nvPr/>
        </p:nvPicPr>
        <p:blipFill>
          <a:blip r:embed="rId7"/>
          <a:srcRect l="32314" r="27708" b="2393"/>
          <a:stretch>
            <a:fillRect/>
          </a:stretch>
        </p:blipFill>
        <p:spPr>
          <a:xfrm>
            <a:off x="2627039" y="1900052"/>
            <a:ext cx="3400985" cy="4670795"/>
          </a:xfrm>
          <a:prstGeom prst="rect">
            <a:avLst/>
          </a:prstGeom>
        </p:spPr>
      </p:pic>
      <p:sp>
        <p:nvSpPr>
          <p:cNvPr id="18" name="Rechthoek: afgeronde hoeken 17">
            <a:extLst>
              <a:ext uri="{FF2B5EF4-FFF2-40B4-BE49-F238E27FC236}">
                <a16:creationId xmlns:a16="http://schemas.microsoft.com/office/drawing/2014/main" id="{A2780FBE-6AA0-EECF-0F2D-E8BEB45766E7}"/>
              </a:ext>
            </a:extLst>
          </p:cNvPr>
          <p:cNvSpPr/>
          <p:nvPr/>
        </p:nvSpPr>
        <p:spPr>
          <a:xfrm rot="21448618">
            <a:off x="-307484" y="543569"/>
            <a:ext cx="4619234"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4400" dirty="0">
                <a:solidFill>
                  <a:srgbClr val="641C76"/>
                </a:solidFill>
                <a:latin typeface="VAGRounded-Bold"/>
              </a:rPr>
              <a:t>Start les</a:t>
            </a:r>
          </a:p>
        </p:txBody>
      </p:sp>
      <p:pic>
        <p:nvPicPr>
          <p:cNvPr id="2" name="Afbeelding 1" descr="Afbeelding met tekenfilm, pop, beeldje, kleding&#10;&#10;Door AI gegenereerde inhoud is mogelijk onjuist.">
            <a:extLst>
              <a:ext uri="{FF2B5EF4-FFF2-40B4-BE49-F238E27FC236}">
                <a16:creationId xmlns:a16="http://schemas.microsoft.com/office/drawing/2014/main" id="{768C981B-03EA-1AD3-9D92-024005EAA453}"/>
              </a:ext>
            </a:extLst>
          </p:cNvPr>
          <p:cNvPicPr>
            <a:picLocks noChangeAspect="1"/>
          </p:cNvPicPr>
          <p:nvPr/>
        </p:nvPicPr>
        <p:blipFill>
          <a:blip r:embed="rId8"/>
          <a:stretch>
            <a:fillRect/>
          </a:stretch>
        </p:blipFill>
        <p:spPr>
          <a:xfrm>
            <a:off x="12424163" y="3417174"/>
            <a:ext cx="1879430" cy="3721644"/>
          </a:xfrm>
          <a:prstGeom prst="rect">
            <a:avLst/>
          </a:prstGeom>
        </p:spPr>
      </p:pic>
      <p:grpSp>
        <p:nvGrpSpPr>
          <p:cNvPr id="4" name="Groep 3">
            <a:extLst>
              <a:ext uri="{FF2B5EF4-FFF2-40B4-BE49-F238E27FC236}">
                <a16:creationId xmlns:a16="http://schemas.microsoft.com/office/drawing/2014/main" id="{4629E4F7-6E63-F001-B067-297A9807256A}"/>
              </a:ext>
            </a:extLst>
          </p:cNvPr>
          <p:cNvGrpSpPr/>
          <p:nvPr/>
        </p:nvGrpSpPr>
        <p:grpSpPr>
          <a:xfrm>
            <a:off x="10607769" y="5122000"/>
            <a:ext cx="1161837" cy="1161837"/>
            <a:chOff x="10607769" y="5122000"/>
            <a:chExt cx="1161837" cy="1161837"/>
          </a:xfrm>
        </p:grpSpPr>
        <p:sp>
          <p:nvSpPr>
            <p:cNvPr id="6" name="Ovaal 5">
              <a:extLst>
                <a:ext uri="{FF2B5EF4-FFF2-40B4-BE49-F238E27FC236}">
                  <a16:creationId xmlns:a16="http://schemas.microsoft.com/office/drawing/2014/main" id="{89950130-B73C-AF6A-826F-146C534EC5F5}"/>
                </a:ext>
              </a:extLst>
            </p:cNvPr>
            <p:cNvSpPr/>
            <p:nvPr/>
          </p:nvSpPr>
          <p:spPr>
            <a:xfrm>
              <a:off x="10607769" y="5122000"/>
              <a:ext cx="1161837" cy="116183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a:extLst>
                <a:ext uri="{FF2B5EF4-FFF2-40B4-BE49-F238E27FC236}">
                  <a16:creationId xmlns:a16="http://schemas.microsoft.com/office/drawing/2014/main" id="{18806946-A9A6-AFCD-F405-DE4ABA4783A2}"/>
                </a:ext>
              </a:extLst>
            </p:cNvPr>
            <p:cNvPicPr>
              <a:picLocks noChangeAspect="1"/>
            </p:cNvPicPr>
            <p:nvPr/>
          </p:nvPicPr>
          <p:blipFill>
            <a:blip r:embed="rId9"/>
            <a:stretch>
              <a:fillRect/>
            </a:stretch>
          </p:blipFill>
          <p:spPr>
            <a:xfrm>
              <a:off x="10691860" y="5312286"/>
              <a:ext cx="970794" cy="609612"/>
            </a:xfrm>
            <a:prstGeom prst="rect">
              <a:avLst/>
            </a:prstGeom>
          </p:spPr>
        </p:pic>
      </p:grpSp>
    </p:spTree>
    <p:extLst>
      <p:ext uri="{BB962C8B-B14F-4D97-AF65-F5344CB8AC3E}">
        <p14:creationId xmlns:p14="http://schemas.microsoft.com/office/powerpoint/2010/main" val="65239784"/>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B3AF7-2648-FC62-0291-DEBC1CAE569C}"/>
            </a:ext>
          </a:extLst>
        </p:cNvPr>
        <p:cNvGrpSpPr/>
        <p:nvPr/>
      </p:nvGrpSpPr>
      <p:grpSpPr>
        <a:xfrm>
          <a:off x="0" y="0"/>
          <a:ext cx="0" cy="0"/>
          <a:chOff x="0" y="0"/>
          <a:chExt cx="0" cy="0"/>
        </a:xfrm>
      </p:grpSpPr>
      <p:pic>
        <p:nvPicPr>
          <p:cNvPr id="8" name="Afbeelding 7">
            <a:extLst>
              <a:ext uri="{FF2B5EF4-FFF2-40B4-BE49-F238E27FC236}">
                <a16:creationId xmlns:a16="http://schemas.microsoft.com/office/drawing/2014/main" id="{38BDFFE3-98A3-8299-1188-000ACDF4B326}"/>
              </a:ext>
            </a:extLst>
          </p:cNvPr>
          <p:cNvPicPr>
            <a:picLocks noChangeAspect="1"/>
          </p:cNvPicPr>
          <p:nvPr/>
        </p:nvPicPr>
        <p:blipFill>
          <a:blip r:embed="rId3"/>
          <a:srcRect/>
          <a:stretch/>
        </p:blipFill>
        <p:spPr>
          <a:xfrm flipH="1">
            <a:off x="-2530079" y="-48444"/>
            <a:ext cx="7538014" cy="7022209"/>
          </a:xfrm>
          <a:prstGeom prst="rect">
            <a:avLst/>
          </a:prstGeom>
        </p:spPr>
      </p:pic>
      <p:pic>
        <p:nvPicPr>
          <p:cNvPr id="30" name="Afbeelding 29" descr="Afbeelding met speelgoed, kleding, pop, beeldje&#10;&#10;Door AI gegenereerde inhoud is mogelijk onjuist.">
            <a:extLst>
              <a:ext uri="{FF2B5EF4-FFF2-40B4-BE49-F238E27FC236}">
                <a16:creationId xmlns:a16="http://schemas.microsoft.com/office/drawing/2014/main" id="{7749C9D7-8321-B7A9-BC94-81E547DD5EB9}"/>
              </a:ext>
            </a:extLst>
          </p:cNvPr>
          <p:cNvPicPr>
            <a:picLocks noChangeAspect="1"/>
          </p:cNvPicPr>
          <p:nvPr/>
        </p:nvPicPr>
        <p:blipFill>
          <a:blip r:embed="rId4"/>
          <a:stretch>
            <a:fillRect/>
          </a:stretch>
        </p:blipFill>
        <p:spPr>
          <a:xfrm>
            <a:off x="-10675" y="3756539"/>
            <a:ext cx="2084870" cy="3046385"/>
          </a:xfrm>
          <a:prstGeom prst="rect">
            <a:avLst/>
          </a:prstGeom>
        </p:spPr>
      </p:pic>
      <p:sp>
        <p:nvSpPr>
          <p:cNvPr id="2" name="Rechthoek: afgeronde hoeken 1">
            <a:extLst>
              <a:ext uri="{FF2B5EF4-FFF2-40B4-BE49-F238E27FC236}">
                <a16:creationId xmlns:a16="http://schemas.microsoft.com/office/drawing/2014/main" id="{2DBDC44E-B1F8-605D-6EB8-53DD9DF0BE7F}"/>
              </a:ext>
            </a:extLst>
          </p:cNvPr>
          <p:cNvSpPr/>
          <p:nvPr/>
        </p:nvSpPr>
        <p:spPr>
          <a:xfrm>
            <a:off x="2243138" y="2276616"/>
            <a:ext cx="9085310" cy="2488196"/>
          </a:xfrm>
          <a:prstGeom prst="roundRect">
            <a:avLst>
              <a:gd name="adj" fmla="val 792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Picture 4" descr="iOS 16.4">
            <a:extLst>
              <a:ext uri="{FF2B5EF4-FFF2-40B4-BE49-F238E27FC236}">
                <a16:creationId xmlns:a16="http://schemas.microsoft.com/office/drawing/2014/main" id="{15691A7D-3F24-93CB-B3CC-7B6FF0D232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31409">
            <a:off x="13454705" y="1034905"/>
            <a:ext cx="1313507" cy="1313507"/>
          </a:xfrm>
          <a:prstGeom prst="rect">
            <a:avLst/>
          </a:prstGeom>
          <a:noFill/>
          <a:effectLst>
            <a:outerShdw blurRad="50800" dist="2159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Afbeelding 3" descr="Afbeelding met cirkel, munt&#10;&#10;Automatisch gegenereerde beschrijving">
            <a:extLst>
              <a:ext uri="{FF2B5EF4-FFF2-40B4-BE49-F238E27FC236}">
                <a16:creationId xmlns:a16="http://schemas.microsoft.com/office/drawing/2014/main" id="{4A07E646-635D-67A7-41F4-C81837FC92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390550">
            <a:off x="-2413800" y="5119501"/>
            <a:ext cx="1186583" cy="1186583"/>
          </a:xfrm>
          <a:prstGeom prst="rect">
            <a:avLst/>
          </a:prstGeom>
          <a:effectLst>
            <a:outerShdw blurRad="50800" dist="127000" dir="2700000" algn="tl" rotWithShape="0">
              <a:prstClr val="black">
                <a:alpha val="40000"/>
              </a:prstClr>
            </a:outerShdw>
          </a:effectLst>
        </p:spPr>
      </p:pic>
      <p:pic>
        <p:nvPicPr>
          <p:cNvPr id="5" name="Afbeelding 4" descr="Afbeelding met cirkel&#10;&#10;Automatisch gegenereerde beschrijving">
            <a:extLst>
              <a:ext uri="{FF2B5EF4-FFF2-40B4-BE49-F238E27FC236}">
                <a16:creationId xmlns:a16="http://schemas.microsoft.com/office/drawing/2014/main" id="{267E177D-704A-E839-2C39-33E1FB005B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90550">
            <a:off x="-2350995" y="3396448"/>
            <a:ext cx="1294134" cy="1294134"/>
          </a:xfrm>
          <a:prstGeom prst="rect">
            <a:avLst/>
          </a:prstGeom>
          <a:effectLst>
            <a:outerShdw blurRad="50800" dist="127000" dir="2700000" algn="tl" rotWithShape="0">
              <a:prstClr val="black">
                <a:alpha val="40000"/>
              </a:prstClr>
            </a:outerShdw>
          </a:effectLst>
        </p:spPr>
      </p:pic>
      <p:pic>
        <p:nvPicPr>
          <p:cNvPr id="11" name="Afbeelding 10" descr="Afbeelding met munt, symbool, brons, metaal&#10;&#10;Automatisch gegenereerde beschrijving">
            <a:extLst>
              <a:ext uri="{FF2B5EF4-FFF2-40B4-BE49-F238E27FC236}">
                <a16:creationId xmlns:a16="http://schemas.microsoft.com/office/drawing/2014/main" id="{74C25ECD-090C-C210-E6C0-33B362AC19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390550">
            <a:off x="-3572519" y="5874307"/>
            <a:ext cx="760126" cy="760126"/>
          </a:xfrm>
          <a:prstGeom prst="rect">
            <a:avLst/>
          </a:prstGeom>
          <a:effectLst>
            <a:outerShdw blurRad="50800" dist="127000" dir="2700000" algn="tl" rotWithShape="0">
              <a:prstClr val="black">
                <a:alpha val="40000"/>
              </a:prstClr>
            </a:outerShdw>
          </a:effectLst>
        </p:spPr>
      </p:pic>
      <p:pic>
        <p:nvPicPr>
          <p:cNvPr id="13" name="Afbeelding 12" descr="Afbeelding met symbool, munt&#10;&#10;Automatisch gegenereerde beschrijving">
            <a:extLst>
              <a:ext uri="{FF2B5EF4-FFF2-40B4-BE49-F238E27FC236}">
                <a16:creationId xmlns:a16="http://schemas.microsoft.com/office/drawing/2014/main" id="{FDC15540-25DD-F3A7-B6B7-FDD75A11E76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390550">
            <a:off x="-2649256" y="6384526"/>
            <a:ext cx="1009106" cy="1009106"/>
          </a:xfrm>
          <a:prstGeom prst="rect">
            <a:avLst/>
          </a:prstGeom>
          <a:effectLst>
            <a:outerShdw blurRad="50800" dist="127000" dir="2700000" algn="tl" rotWithShape="0">
              <a:prstClr val="black">
                <a:alpha val="40000"/>
              </a:prstClr>
            </a:outerShdw>
          </a:effectLst>
        </p:spPr>
      </p:pic>
      <p:pic>
        <p:nvPicPr>
          <p:cNvPr id="15" name="Afbeelding 14" descr="Afbeelding met munt, symbool, brons, obvers&#10;&#10;Automatisch gegenereerde beschrijving">
            <a:extLst>
              <a:ext uri="{FF2B5EF4-FFF2-40B4-BE49-F238E27FC236}">
                <a16:creationId xmlns:a16="http://schemas.microsoft.com/office/drawing/2014/main" id="{7EDACCB6-9248-74BC-2B09-EDE19CDD39F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390550">
            <a:off x="-3683366" y="4309795"/>
            <a:ext cx="1178932" cy="1178932"/>
          </a:xfrm>
          <a:prstGeom prst="rect">
            <a:avLst/>
          </a:prstGeom>
          <a:effectLst>
            <a:outerShdw blurRad="50800" dist="127000" dir="2700000" algn="tl" rotWithShape="0">
              <a:prstClr val="black">
                <a:alpha val="40000"/>
              </a:prstClr>
            </a:outerShdw>
          </a:effectLst>
        </p:spPr>
      </p:pic>
      <p:pic>
        <p:nvPicPr>
          <p:cNvPr id="16" name="Afbeelding 15" descr="Afbeelding met cirkel, munt, valuta, obvers&#10;&#10;Automatisch gegenereerde beschrijving">
            <a:extLst>
              <a:ext uri="{FF2B5EF4-FFF2-40B4-BE49-F238E27FC236}">
                <a16:creationId xmlns:a16="http://schemas.microsoft.com/office/drawing/2014/main" id="{A25D01EE-3CEE-3F21-4FEE-97DEBA34DD7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390550">
            <a:off x="-3171171" y="3487226"/>
            <a:ext cx="754547" cy="754547"/>
          </a:xfrm>
          <a:prstGeom prst="rect">
            <a:avLst/>
          </a:prstGeom>
          <a:effectLst>
            <a:outerShdw blurRad="50800" dist="127000" dir="2700000" algn="tl" rotWithShape="0">
              <a:prstClr val="black">
                <a:alpha val="40000"/>
              </a:prstClr>
            </a:outerShdw>
          </a:effectLst>
        </p:spPr>
      </p:pic>
      <p:pic>
        <p:nvPicPr>
          <p:cNvPr id="17" name="Afbeelding 16" descr="Afbeelding met tekst, schermopname, ontwerp&#10;&#10;Automatisch gegenereerde beschrijving">
            <a:extLst>
              <a:ext uri="{FF2B5EF4-FFF2-40B4-BE49-F238E27FC236}">
                <a16:creationId xmlns:a16="http://schemas.microsoft.com/office/drawing/2014/main" id="{74264DE3-482F-109D-FE60-1931D2F72C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09644" y="1556324"/>
            <a:ext cx="2276765" cy="2276765"/>
          </a:xfrm>
          <a:prstGeom prst="rect">
            <a:avLst/>
          </a:prstGeom>
          <a:effectLst>
            <a:outerShdw blurRad="50800" dist="38100" dir="2700000" algn="tl" rotWithShape="0">
              <a:prstClr val="black">
                <a:alpha val="40000"/>
              </a:prstClr>
            </a:outerShdw>
          </a:effectLst>
        </p:spPr>
      </p:pic>
      <p:pic>
        <p:nvPicPr>
          <p:cNvPr id="18" name="Afbeelding 17" descr="Afbeelding met tekst, schermopname, ontwerp&#10;&#10;Automatisch gegenereerde beschrijving">
            <a:extLst>
              <a:ext uri="{FF2B5EF4-FFF2-40B4-BE49-F238E27FC236}">
                <a16:creationId xmlns:a16="http://schemas.microsoft.com/office/drawing/2014/main" id="{21AB2DF4-BBBA-4187-4435-C2C36258F64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49231" y="1556324"/>
            <a:ext cx="2276765" cy="2276765"/>
          </a:xfrm>
          <a:prstGeom prst="rect">
            <a:avLst/>
          </a:prstGeom>
          <a:effectLst>
            <a:outerShdw blurRad="50800" dist="38100" dir="2700000" algn="tl" rotWithShape="0">
              <a:prstClr val="black">
                <a:alpha val="40000"/>
              </a:prstClr>
            </a:outerShdw>
          </a:effectLst>
        </p:spPr>
      </p:pic>
      <p:pic>
        <p:nvPicPr>
          <p:cNvPr id="21" name="Afbeelding 20" descr="Afbeelding met tekst, schermopname&#10;&#10;Automatisch gegenereerde beschrijving">
            <a:extLst>
              <a:ext uri="{FF2B5EF4-FFF2-40B4-BE49-F238E27FC236}">
                <a16:creationId xmlns:a16="http://schemas.microsoft.com/office/drawing/2014/main" id="{3FA57A22-C2E7-D134-B4B2-6189A969920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17502" y="3018310"/>
            <a:ext cx="2416988" cy="2416988"/>
          </a:xfrm>
          <a:prstGeom prst="rect">
            <a:avLst/>
          </a:prstGeom>
          <a:effectLst>
            <a:outerShdw blurRad="50800" dist="38100" dir="2700000" algn="tl" rotWithShape="0">
              <a:prstClr val="black">
                <a:alpha val="40000"/>
              </a:prstClr>
            </a:outerShdw>
          </a:effectLst>
        </p:spPr>
      </p:pic>
      <p:pic>
        <p:nvPicPr>
          <p:cNvPr id="22" name="Afbeelding 21" descr="Afbeelding met tekst, schermopname, Lettertype, logo&#10;&#10;Automatisch gegenereerde beschrijving">
            <a:extLst>
              <a:ext uri="{FF2B5EF4-FFF2-40B4-BE49-F238E27FC236}">
                <a16:creationId xmlns:a16="http://schemas.microsoft.com/office/drawing/2014/main" id="{A2A7A641-F9C7-FE0F-3540-6192E1DE5B8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22580" y="2823133"/>
            <a:ext cx="2416988" cy="2416988"/>
          </a:xfrm>
          <a:prstGeom prst="rect">
            <a:avLst/>
          </a:prstGeom>
          <a:effectLst>
            <a:outerShdw blurRad="50800" dist="38100" dir="2700000" algn="tl" rotWithShape="0">
              <a:prstClr val="black">
                <a:alpha val="40000"/>
              </a:prstClr>
            </a:outerShdw>
          </a:effectLst>
        </p:spPr>
      </p:pic>
      <p:pic>
        <p:nvPicPr>
          <p:cNvPr id="23" name="Afbeelding 22" descr="Afbeelding met tekst, schermopname, Graphics, grafische vormgeving&#10;&#10;Automatisch gegenereerde beschrijving">
            <a:extLst>
              <a:ext uri="{FF2B5EF4-FFF2-40B4-BE49-F238E27FC236}">
                <a16:creationId xmlns:a16="http://schemas.microsoft.com/office/drawing/2014/main" id="{50E93DF9-672B-2455-92BF-3EEB2AF0EB2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312423" y="3037435"/>
            <a:ext cx="2416988" cy="2416988"/>
          </a:xfrm>
          <a:prstGeom prst="rect">
            <a:avLst/>
          </a:prstGeom>
          <a:effectLst>
            <a:outerShdw blurRad="50800" dist="38100" dir="2700000" algn="tl" rotWithShape="0">
              <a:prstClr val="black">
                <a:alpha val="40000"/>
              </a:prstClr>
            </a:outerShdw>
          </a:effectLst>
        </p:spPr>
      </p:pic>
      <p:pic>
        <p:nvPicPr>
          <p:cNvPr id="24" name="Afbeelding 23" descr="Afbeelding met tekst, schermopname, Graphics, grafische vormgeving&#10;&#10;Automatisch gegenereerde beschrijving">
            <a:extLst>
              <a:ext uri="{FF2B5EF4-FFF2-40B4-BE49-F238E27FC236}">
                <a16:creationId xmlns:a16="http://schemas.microsoft.com/office/drawing/2014/main" id="{1EC01729-5AFC-2B6D-CAC9-6186E91CAFF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788818" y="1556324"/>
            <a:ext cx="2276765" cy="2276765"/>
          </a:xfrm>
          <a:prstGeom prst="rect">
            <a:avLst/>
          </a:prstGeom>
          <a:effectLst>
            <a:outerShdw blurRad="50800" dist="38100" dir="2700000" algn="tl" rotWithShape="0">
              <a:prstClr val="black">
                <a:alpha val="40000"/>
              </a:prstClr>
            </a:outerShdw>
          </a:effectLst>
        </p:spPr>
      </p:pic>
      <p:pic>
        <p:nvPicPr>
          <p:cNvPr id="25" name="Afbeelding 24" descr="Afbeelding met tekst, schermopname, tekenfilm&#10;&#10;Automatisch gegenereerde beschrijving">
            <a:extLst>
              <a:ext uri="{FF2B5EF4-FFF2-40B4-BE49-F238E27FC236}">
                <a16:creationId xmlns:a16="http://schemas.microsoft.com/office/drawing/2014/main" id="{E28E35EB-7CC5-C2EE-7FE3-E91191F4AD5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228406" y="1556324"/>
            <a:ext cx="2276765" cy="2276765"/>
          </a:xfrm>
          <a:prstGeom prst="rect">
            <a:avLst/>
          </a:prstGeom>
          <a:effectLst>
            <a:outerShdw blurRad="50800" dist="38100" dir="2700000" algn="tl" rotWithShape="0">
              <a:prstClr val="black">
                <a:alpha val="40000"/>
              </a:prstClr>
            </a:outerShdw>
          </a:effectLst>
        </p:spPr>
      </p:pic>
      <p:sp>
        <p:nvSpPr>
          <p:cNvPr id="6" name="Rechthoek: afgeronde hoeken 5">
            <a:extLst>
              <a:ext uri="{FF2B5EF4-FFF2-40B4-BE49-F238E27FC236}">
                <a16:creationId xmlns:a16="http://schemas.microsoft.com/office/drawing/2014/main" id="{4542AB62-61AB-A4F8-C81D-D87D71BEAFA4}"/>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F6C5F60A-588D-93C5-D737-3D9A91DA5961}"/>
              </a:ext>
            </a:extLst>
          </p:cNvPr>
          <p:cNvSpPr txBox="1"/>
          <p:nvPr/>
        </p:nvSpPr>
        <p:spPr>
          <a:xfrm rot="21448618">
            <a:off x="513879" y="523533"/>
            <a:ext cx="4678823"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Briefgeld</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301763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FBC0D-CD21-65A9-39DB-E3456973A9BD}"/>
            </a:ext>
          </a:extLst>
        </p:cNvPr>
        <p:cNvGrpSpPr/>
        <p:nvPr/>
      </p:nvGrpSpPr>
      <p:grpSpPr>
        <a:xfrm>
          <a:off x="0" y="0"/>
          <a:ext cx="0" cy="0"/>
          <a:chOff x="0" y="0"/>
          <a:chExt cx="0" cy="0"/>
        </a:xfrm>
      </p:grpSpPr>
      <p:pic>
        <p:nvPicPr>
          <p:cNvPr id="2" name="Afbeelding 1" descr="Afbeelding met kleding, tekenfilm, beeldje, schoeisel&#10;&#10;Door AI gegenereerde inhoud is mogelijk onjuist.">
            <a:extLst>
              <a:ext uri="{FF2B5EF4-FFF2-40B4-BE49-F238E27FC236}">
                <a16:creationId xmlns:a16="http://schemas.microsoft.com/office/drawing/2014/main" id="{66F7340C-345C-974A-F46F-9FC0135AC937}"/>
              </a:ext>
            </a:extLst>
          </p:cNvPr>
          <p:cNvPicPr>
            <a:picLocks noChangeAspect="1"/>
          </p:cNvPicPr>
          <p:nvPr/>
        </p:nvPicPr>
        <p:blipFill>
          <a:blip r:embed="rId3"/>
          <a:stretch>
            <a:fillRect/>
          </a:stretch>
        </p:blipFill>
        <p:spPr>
          <a:xfrm>
            <a:off x="7197887" y="485539"/>
            <a:ext cx="3506786" cy="5994507"/>
          </a:xfrm>
          <a:prstGeom prst="rect">
            <a:avLst/>
          </a:prstGeom>
        </p:spPr>
      </p:pic>
      <p:pic>
        <p:nvPicPr>
          <p:cNvPr id="7" name="Afbeelding 6">
            <a:extLst>
              <a:ext uri="{FF2B5EF4-FFF2-40B4-BE49-F238E27FC236}">
                <a16:creationId xmlns:a16="http://schemas.microsoft.com/office/drawing/2014/main" id="{E4E9A4DC-70A0-6B1B-E18C-A5AF999A03E9}"/>
              </a:ext>
            </a:extLst>
          </p:cNvPr>
          <p:cNvPicPr>
            <a:picLocks noChangeAspect="1"/>
          </p:cNvPicPr>
          <p:nvPr/>
        </p:nvPicPr>
        <p:blipFill>
          <a:blip r:embed="rId4"/>
          <a:srcRect/>
          <a:stretch/>
        </p:blipFill>
        <p:spPr>
          <a:xfrm flipH="1">
            <a:off x="-2530079" y="-36618"/>
            <a:ext cx="7538014" cy="7022209"/>
          </a:xfrm>
          <a:prstGeom prst="rect">
            <a:avLst/>
          </a:prstGeom>
        </p:spPr>
      </p:pic>
      <p:pic>
        <p:nvPicPr>
          <p:cNvPr id="18" name="Afbeelding 17" descr="Afbeelding met speelgoed, kleding, pop, beeldje&#10;&#10;Door AI gegenereerde inhoud is mogelijk onjuist.">
            <a:extLst>
              <a:ext uri="{FF2B5EF4-FFF2-40B4-BE49-F238E27FC236}">
                <a16:creationId xmlns:a16="http://schemas.microsoft.com/office/drawing/2014/main" id="{DD5736FE-9A34-F5AB-6452-AB79D237F8CF}"/>
              </a:ext>
            </a:extLst>
          </p:cNvPr>
          <p:cNvPicPr>
            <a:picLocks noChangeAspect="1"/>
          </p:cNvPicPr>
          <p:nvPr/>
        </p:nvPicPr>
        <p:blipFill>
          <a:blip r:embed="rId5"/>
          <a:stretch>
            <a:fillRect/>
          </a:stretch>
        </p:blipFill>
        <p:spPr>
          <a:xfrm>
            <a:off x="-2614408" y="3694813"/>
            <a:ext cx="2084870" cy="3046385"/>
          </a:xfrm>
          <a:prstGeom prst="rect">
            <a:avLst/>
          </a:prstGeom>
        </p:spPr>
      </p:pic>
      <p:sp>
        <p:nvSpPr>
          <p:cNvPr id="11" name="Titel 1">
            <a:extLst>
              <a:ext uri="{FF2B5EF4-FFF2-40B4-BE49-F238E27FC236}">
                <a16:creationId xmlns:a16="http://schemas.microsoft.com/office/drawing/2014/main" id="{ED6E67E2-4331-3471-1CC5-857E14E6E66C}"/>
              </a:ext>
            </a:extLst>
          </p:cNvPr>
          <p:cNvSpPr txBox="1">
            <a:spLocks/>
          </p:cNvSpPr>
          <p:nvPr/>
        </p:nvSpPr>
        <p:spPr>
          <a:xfrm>
            <a:off x="1811329" y="1714372"/>
            <a:ext cx="3211032" cy="2708328"/>
          </a:xfrm>
          <a:prstGeom prst="wedgeRoundRectCallout">
            <a:avLst>
              <a:gd name="adj1" fmla="val 110333"/>
              <a:gd name="adj2" fmla="val -16608"/>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Laten we kijken hoe goed jullie </a:t>
            </a:r>
            <a:r>
              <a:rPr lang="nl-NL" sz="2800" dirty="0">
                <a:latin typeface="Calibri" panose="020F0502020204030204" pitchFamily="34" charset="0"/>
                <a:ea typeface="Calibri" panose="020F0502020204030204" pitchFamily="34" charset="0"/>
                <a:cs typeface="Calibri" panose="020F0502020204030204" pitchFamily="34" charset="0"/>
              </a:rPr>
              <a:t>de muntjes en briefjes herkennen</a:t>
            </a:r>
            <a:r>
              <a:rPr lang="nl-NL" sz="2800" b="0" dirty="0">
                <a:latin typeface="Calibri" panose="020F0502020204030204" pitchFamily="34" charset="0"/>
                <a:ea typeface="Calibri" panose="020F0502020204030204" pitchFamily="34" charset="0"/>
                <a:cs typeface="Calibri" panose="020F0502020204030204" pitchFamily="34" charset="0"/>
              </a:rPr>
              <a:t>... </a:t>
            </a:r>
            <a:endParaRPr lang="nl-NL" sz="2800" dirty="0"/>
          </a:p>
        </p:txBody>
      </p:sp>
      <p:sp>
        <p:nvSpPr>
          <p:cNvPr id="30" name="Titel 1">
            <a:extLst>
              <a:ext uri="{FF2B5EF4-FFF2-40B4-BE49-F238E27FC236}">
                <a16:creationId xmlns:a16="http://schemas.microsoft.com/office/drawing/2014/main" id="{3394DBAE-3CDA-ACBB-69AF-87B5ABACEF53}"/>
              </a:ext>
            </a:extLst>
          </p:cNvPr>
          <p:cNvSpPr txBox="1">
            <a:spLocks/>
          </p:cNvSpPr>
          <p:nvPr/>
        </p:nvSpPr>
        <p:spPr>
          <a:xfrm>
            <a:off x="2821033" y="4640262"/>
            <a:ext cx="3211032" cy="1850221"/>
          </a:xfrm>
          <a:prstGeom prst="wedgeRoundRectCallout">
            <a:avLst>
              <a:gd name="adj1" fmla="val 88521"/>
              <a:gd name="adj2" fmla="val -72736"/>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...met een </a:t>
            </a:r>
            <a:r>
              <a:rPr lang="nl-NL" sz="2800" dirty="0">
                <a:latin typeface="Calibri" panose="020F0502020204030204" pitchFamily="34" charset="0"/>
                <a:ea typeface="Calibri" panose="020F0502020204030204" pitchFamily="34" charset="0"/>
                <a:cs typeface="Calibri" panose="020F0502020204030204" pitchFamily="34" charset="0"/>
              </a:rPr>
              <a:t>spelletje</a:t>
            </a:r>
            <a:r>
              <a:rPr lang="nl-NL" sz="2800" b="0" dirty="0">
                <a:latin typeface="Calibri" panose="020F0502020204030204" pitchFamily="34" charset="0"/>
                <a:ea typeface="Calibri" panose="020F0502020204030204" pitchFamily="34" charset="0"/>
                <a:cs typeface="Calibri" panose="020F0502020204030204" pitchFamily="34" charset="0"/>
              </a:rPr>
              <a:t> geld memory!</a:t>
            </a:r>
            <a:endParaRPr lang="nl-NL" sz="2800" dirty="0"/>
          </a:p>
        </p:txBody>
      </p:sp>
      <p:sp>
        <p:nvSpPr>
          <p:cNvPr id="4" name="Rechthoek: afgeronde hoeken 3">
            <a:extLst>
              <a:ext uri="{FF2B5EF4-FFF2-40B4-BE49-F238E27FC236}">
                <a16:creationId xmlns:a16="http://schemas.microsoft.com/office/drawing/2014/main" id="{640C9E46-0DB5-8EA2-690D-19FBD812FA73}"/>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60F20C9C-57B7-1206-6FF9-93991BD50303}"/>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Zin in een spel?</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78313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60EEC-389B-7A27-DB60-877D94227BEF}"/>
            </a:ext>
          </a:extLst>
        </p:cNvPr>
        <p:cNvGrpSpPr/>
        <p:nvPr/>
      </p:nvGrpSpPr>
      <p:grpSpPr>
        <a:xfrm>
          <a:off x="0" y="0"/>
          <a:ext cx="0" cy="0"/>
          <a:chOff x="0" y="0"/>
          <a:chExt cx="0" cy="0"/>
        </a:xfrm>
      </p:grpSpPr>
      <p:pic>
        <p:nvPicPr>
          <p:cNvPr id="2" name="Afbeelding 1">
            <a:hlinkClick r:id="rId3"/>
            <a:extLst>
              <a:ext uri="{FF2B5EF4-FFF2-40B4-BE49-F238E27FC236}">
                <a16:creationId xmlns:a16="http://schemas.microsoft.com/office/drawing/2014/main" id="{298916CC-A6B2-8BD7-23B4-DB0EBAE157CB}"/>
              </a:ext>
            </a:extLst>
          </p:cNvPr>
          <p:cNvPicPr>
            <a:picLocks noChangeAspect="1"/>
          </p:cNvPicPr>
          <p:nvPr/>
        </p:nvPicPr>
        <p:blipFill>
          <a:blip r:embed="rId4">
            <a:extLst>
              <a:ext uri="{28A0092B-C50C-407E-A947-70E740481C1C}">
                <a14:useLocalDpi xmlns:a14="http://schemas.microsoft.com/office/drawing/2010/main" val="0"/>
              </a:ext>
            </a:extLst>
          </a:blip>
          <a:srcRect l="4380" t="10498" r="4219" b="5955"/>
          <a:stretch>
            <a:fillRect/>
          </a:stretch>
        </p:blipFill>
        <p:spPr>
          <a:xfrm>
            <a:off x="2053602" y="1769738"/>
            <a:ext cx="7766170" cy="3631919"/>
          </a:xfrm>
          <a:prstGeom prst="rect">
            <a:avLst/>
          </a:prstGeom>
        </p:spPr>
      </p:pic>
      <p:sp>
        <p:nvSpPr>
          <p:cNvPr id="13" name="Tekstvak 12">
            <a:extLst>
              <a:ext uri="{FF2B5EF4-FFF2-40B4-BE49-F238E27FC236}">
                <a16:creationId xmlns:a16="http://schemas.microsoft.com/office/drawing/2014/main" id="{A4676644-8908-C3A3-9598-765BA1FD0A8C}"/>
              </a:ext>
            </a:extLst>
          </p:cNvPr>
          <p:cNvSpPr txBox="1"/>
          <p:nvPr/>
        </p:nvSpPr>
        <p:spPr>
          <a:xfrm>
            <a:off x="1900928" y="734071"/>
            <a:ext cx="5061097" cy="818707"/>
          </a:xfrm>
          <a:prstGeom prst="rect">
            <a:avLst/>
          </a:prstGeom>
          <a:noFill/>
        </p:spPr>
        <p:txBody>
          <a:bodyPr wrap="none" rtlCol="0">
            <a:noAutofit/>
          </a:bodyPr>
          <a:lstStyle/>
          <a:p>
            <a:r>
              <a:rPr lang="nl-NL" sz="3200" spc="100">
                <a:solidFill>
                  <a:srgbClr val="641C76"/>
                </a:solidFill>
                <a:latin typeface="VAGRounded-Bold" pitchFamily="2" charset="0"/>
                <a:ea typeface="Open Sans" panose="020B0606030504020204" pitchFamily="34" charset="0"/>
                <a:cs typeface="Open Sans" panose="020B0606030504020204" pitchFamily="34" charset="0"/>
              </a:rPr>
              <a:t>Klik op het scherm om het spel te starten!</a:t>
            </a:r>
            <a:endParaRPr lang="nl-NL" sz="4000" spc="10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4848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24161-9E8F-BD09-16F3-AD7AB3032381}"/>
            </a:ext>
          </a:extLst>
        </p:cNvPr>
        <p:cNvGrpSpPr/>
        <p:nvPr/>
      </p:nvGrpSpPr>
      <p:grpSpPr>
        <a:xfrm>
          <a:off x="0" y="0"/>
          <a:ext cx="0" cy="0"/>
          <a:chOff x="0" y="0"/>
          <a:chExt cx="0" cy="0"/>
        </a:xfrm>
      </p:grpSpPr>
    </p:spTree>
    <p:extLst>
      <p:ext uri="{BB962C8B-B14F-4D97-AF65-F5344CB8AC3E}">
        <p14:creationId xmlns:p14="http://schemas.microsoft.com/office/powerpoint/2010/main" val="46557758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50EE4-3319-6EAE-89FF-4692E1E57BD6}"/>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69D7E17E-2E20-1DE3-DB73-F76573399AB1}"/>
              </a:ext>
            </a:extLst>
          </p:cNvPr>
          <p:cNvPicPr>
            <a:picLocks noChangeAspect="1"/>
          </p:cNvPicPr>
          <p:nvPr/>
        </p:nvPicPr>
        <p:blipFill>
          <a:blip r:embed="rId3"/>
          <a:srcRect/>
          <a:stretch/>
        </p:blipFill>
        <p:spPr>
          <a:xfrm flipH="1">
            <a:off x="-2530079" y="-36618"/>
            <a:ext cx="7538014" cy="7022209"/>
          </a:xfrm>
          <a:prstGeom prst="rect">
            <a:avLst/>
          </a:prstGeom>
        </p:spPr>
      </p:pic>
      <p:sp>
        <p:nvSpPr>
          <p:cNvPr id="11" name="Titel 1">
            <a:extLst>
              <a:ext uri="{FF2B5EF4-FFF2-40B4-BE49-F238E27FC236}">
                <a16:creationId xmlns:a16="http://schemas.microsoft.com/office/drawing/2014/main" id="{09978D0A-C6F8-ACF3-3F1E-BAB86F49BC60}"/>
              </a:ext>
            </a:extLst>
          </p:cNvPr>
          <p:cNvSpPr txBox="1">
            <a:spLocks/>
          </p:cNvSpPr>
          <p:nvPr/>
        </p:nvSpPr>
        <p:spPr>
          <a:xfrm>
            <a:off x="2634753" y="1734569"/>
            <a:ext cx="3461247" cy="1850221"/>
          </a:xfrm>
          <a:prstGeom prst="wedgeRoundRectCallout">
            <a:avLst>
              <a:gd name="adj1" fmla="val 74093"/>
              <a:gd name="adj2" fmla="val 19619"/>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 ontdekken we samen </a:t>
            </a:r>
            <a:r>
              <a:rPr lang="nl-NL" sz="2800" dirty="0">
                <a:latin typeface="Calibri" panose="020F0502020204030204" pitchFamily="34" charset="0"/>
                <a:ea typeface="Calibri" panose="020F0502020204030204" pitchFamily="34" charset="0"/>
                <a:cs typeface="Calibri" panose="020F0502020204030204" pitchFamily="34" charset="0"/>
              </a:rPr>
              <a:t>hoe geld eruitziet</a:t>
            </a:r>
            <a:r>
              <a:rPr lang="nl-NL" sz="2800" b="0" dirty="0">
                <a:latin typeface="Calibri" panose="020F0502020204030204" pitchFamily="34" charset="0"/>
                <a:ea typeface="Calibri" panose="020F0502020204030204" pitchFamily="34" charset="0"/>
                <a:cs typeface="Calibri" panose="020F0502020204030204" pitchFamily="34" charset="0"/>
              </a:rPr>
              <a:t>!</a:t>
            </a:r>
            <a:endParaRPr lang="nl-NL" sz="2800" b="0" dirty="0"/>
          </a:p>
        </p:txBody>
      </p:sp>
      <p:pic>
        <p:nvPicPr>
          <p:cNvPr id="29" name="Afbeelding 28" descr="Afbeelding met tekenfilm, pop, beeldje, kleding&#10;&#10;Door AI gegenereerde inhoud is mogelijk onjuist.">
            <a:extLst>
              <a:ext uri="{FF2B5EF4-FFF2-40B4-BE49-F238E27FC236}">
                <a16:creationId xmlns:a16="http://schemas.microsoft.com/office/drawing/2014/main" id="{1D99FD94-D41B-D440-47BE-1224320E04A4}"/>
              </a:ext>
            </a:extLst>
          </p:cNvPr>
          <p:cNvPicPr>
            <a:picLocks noChangeAspect="1"/>
          </p:cNvPicPr>
          <p:nvPr/>
        </p:nvPicPr>
        <p:blipFill>
          <a:blip r:embed="rId4"/>
          <a:stretch>
            <a:fillRect/>
          </a:stretch>
        </p:blipFill>
        <p:spPr>
          <a:xfrm>
            <a:off x="7011792" y="595033"/>
            <a:ext cx="3019655" cy="5979515"/>
          </a:xfrm>
          <a:prstGeom prst="rect">
            <a:avLst/>
          </a:prstGeom>
        </p:spPr>
      </p:pic>
      <p:pic>
        <p:nvPicPr>
          <p:cNvPr id="2" name="Afbeelding 1">
            <a:extLst>
              <a:ext uri="{FF2B5EF4-FFF2-40B4-BE49-F238E27FC236}">
                <a16:creationId xmlns:a16="http://schemas.microsoft.com/office/drawing/2014/main" id="{A9BA56C9-2877-E905-4E8B-800517535ACE}"/>
              </a:ext>
            </a:extLst>
          </p:cNvPr>
          <p:cNvPicPr>
            <a:picLocks noChangeAspect="1"/>
          </p:cNvPicPr>
          <p:nvPr/>
        </p:nvPicPr>
        <p:blipFill>
          <a:blip r:embed="rId5"/>
          <a:srcRect/>
          <a:stretch/>
        </p:blipFill>
        <p:spPr>
          <a:xfrm rot="984943">
            <a:off x="11820140" y="1131301"/>
            <a:ext cx="8331031" cy="5894130"/>
          </a:xfrm>
          <a:prstGeom prst="rect">
            <a:avLst/>
          </a:prstGeom>
        </p:spPr>
      </p:pic>
      <p:pic>
        <p:nvPicPr>
          <p:cNvPr id="5" name="Afbeelding 4" descr="Afbeelding met paars, violet, Lila, schermopname&#10;&#10;Door AI gegenereerde inhoud is mogelijk onjuist.">
            <a:extLst>
              <a:ext uri="{FF2B5EF4-FFF2-40B4-BE49-F238E27FC236}">
                <a16:creationId xmlns:a16="http://schemas.microsoft.com/office/drawing/2014/main" id="{DFE1231A-DDB3-6145-7AE6-DA260427546F}"/>
              </a:ext>
            </a:extLst>
          </p:cNvPr>
          <p:cNvPicPr>
            <a:picLocks noChangeAspect="1"/>
          </p:cNvPicPr>
          <p:nvPr/>
        </p:nvPicPr>
        <p:blipFill>
          <a:blip r:embed="rId6"/>
          <a:stretch>
            <a:fillRect/>
          </a:stretch>
        </p:blipFill>
        <p:spPr>
          <a:xfrm rot="1035228">
            <a:off x="16132018" y="3761079"/>
            <a:ext cx="2445224" cy="1357901"/>
          </a:xfrm>
          <a:prstGeom prst="rect">
            <a:avLst/>
          </a:prstGeom>
        </p:spPr>
      </p:pic>
      <p:grpSp>
        <p:nvGrpSpPr>
          <p:cNvPr id="6" name="Groep 5">
            <a:extLst>
              <a:ext uri="{FF2B5EF4-FFF2-40B4-BE49-F238E27FC236}">
                <a16:creationId xmlns:a16="http://schemas.microsoft.com/office/drawing/2014/main" id="{A35E796B-AED2-45D4-0503-9A17950CC16F}"/>
              </a:ext>
            </a:extLst>
          </p:cNvPr>
          <p:cNvGrpSpPr/>
          <p:nvPr/>
        </p:nvGrpSpPr>
        <p:grpSpPr>
          <a:xfrm rot="1540024">
            <a:off x="15778906" y="-798804"/>
            <a:ext cx="4700042" cy="6275262"/>
            <a:chOff x="6130814" y="420396"/>
            <a:chExt cx="4700042" cy="6275262"/>
          </a:xfrm>
        </p:grpSpPr>
        <p:pic>
          <p:nvPicPr>
            <p:cNvPr id="8" name="Afbeelding 7">
              <a:extLst>
                <a:ext uri="{FF2B5EF4-FFF2-40B4-BE49-F238E27FC236}">
                  <a16:creationId xmlns:a16="http://schemas.microsoft.com/office/drawing/2014/main" id="{083B8288-BA6A-9F9C-4813-F6E8C3FD5B6C}"/>
                </a:ext>
              </a:extLst>
            </p:cNvPr>
            <p:cNvPicPr>
              <a:picLocks noChangeAspect="1"/>
            </p:cNvPicPr>
            <p:nvPr/>
          </p:nvPicPr>
          <p:blipFill>
            <a:blip r:embed="rId7"/>
            <a:srcRect/>
            <a:stretch/>
          </p:blipFill>
          <p:spPr>
            <a:xfrm rot="609260">
              <a:off x="6130814" y="420396"/>
              <a:ext cx="4700042" cy="6275262"/>
            </a:xfrm>
            <a:prstGeom prst="rect">
              <a:avLst/>
            </a:prstGeom>
          </p:spPr>
        </p:pic>
        <p:sp>
          <p:nvSpPr>
            <p:cNvPr id="9" name="Titel 19">
              <a:extLst>
                <a:ext uri="{FF2B5EF4-FFF2-40B4-BE49-F238E27FC236}">
                  <a16:creationId xmlns:a16="http://schemas.microsoft.com/office/drawing/2014/main" id="{32944D3A-E42E-F25C-E8CB-6BB23088BB95}"/>
                </a:ext>
              </a:extLst>
            </p:cNvPr>
            <p:cNvSpPr txBox="1">
              <a:spLocks/>
            </p:cNvSpPr>
            <p:nvPr/>
          </p:nvSpPr>
          <p:spPr>
            <a:xfrm rot="606886">
              <a:off x="7212438" y="2544448"/>
              <a:ext cx="2743311" cy="105686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600" b="1" i="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sz="1600" b="0">
                <a:solidFill>
                  <a:srgbClr val="ECD316"/>
                </a:solidFill>
                <a:latin typeface="Calabri"/>
              </a:endParaRPr>
            </a:p>
            <a:p>
              <a:r>
                <a:rPr lang="nl-NL" sz="3200" b="0">
                  <a:solidFill>
                    <a:srgbClr val="ECD316"/>
                  </a:solidFill>
                  <a:latin typeface="VAGRounded Lt" panose="020F0502020203020204" pitchFamily="34" charset="0"/>
                </a:rPr>
                <a:t>Hoe ziet geld eruit?</a:t>
              </a:r>
              <a:endParaRPr lang="nl-NL" sz="3200" b="0">
                <a:latin typeface="VAGRounded Lt" panose="020F0502020203020204" pitchFamily="34" charset="0"/>
              </a:endParaRPr>
            </a:p>
          </p:txBody>
        </p:sp>
      </p:grpSp>
      <p:sp>
        <p:nvSpPr>
          <p:cNvPr id="14" name="Titel 1">
            <a:extLst>
              <a:ext uri="{FF2B5EF4-FFF2-40B4-BE49-F238E27FC236}">
                <a16:creationId xmlns:a16="http://schemas.microsoft.com/office/drawing/2014/main" id="{9BBC90BC-A7B1-F90C-5FCC-E96785E8EAB4}"/>
              </a:ext>
            </a:extLst>
          </p:cNvPr>
          <p:cNvSpPr txBox="1">
            <a:spLocks/>
          </p:cNvSpPr>
          <p:nvPr/>
        </p:nvSpPr>
        <p:spPr>
          <a:xfrm>
            <a:off x="2930558" y="4253750"/>
            <a:ext cx="3675941" cy="1421168"/>
          </a:xfrm>
          <a:prstGeom prst="wedgeRoundRectCallout">
            <a:avLst>
              <a:gd name="adj1" fmla="val 70085"/>
              <a:gd name="adj2" fmla="val -53030"/>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Ik heb </a:t>
            </a:r>
            <a:r>
              <a:rPr lang="nl-NL" sz="2800" dirty="0">
                <a:latin typeface="Calibri" panose="020F0502020204030204" pitchFamily="34" charset="0"/>
                <a:ea typeface="Calibri" panose="020F0502020204030204" pitchFamily="34" charset="0"/>
                <a:cs typeface="Calibri" panose="020F0502020204030204" pitchFamily="34" charset="0"/>
              </a:rPr>
              <a:t>een filmpje </a:t>
            </a:r>
            <a:r>
              <a:rPr lang="nl-NL" sz="2800" b="0" dirty="0">
                <a:latin typeface="Calibri" panose="020F0502020204030204" pitchFamily="34" charset="0"/>
                <a:ea typeface="Calibri" panose="020F0502020204030204" pitchFamily="34" charset="0"/>
                <a:cs typeface="Calibri" panose="020F0502020204030204" pitchFamily="34" charset="0"/>
              </a:rPr>
              <a:t>voor jullie!</a:t>
            </a:r>
            <a:endParaRPr lang="nl-NL" sz="2800" dirty="0"/>
          </a:p>
        </p:txBody>
      </p:sp>
      <p:grpSp>
        <p:nvGrpSpPr>
          <p:cNvPr id="18" name="Groep 17">
            <a:extLst>
              <a:ext uri="{FF2B5EF4-FFF2-40B4-BE49-F238E27FC236}">
                <a16:creationId xmlns:a16="http://schemas.microsoft.com/office/drawing/2014/main" id="{232F0041-1DE3-CD3D-2337-A6DCC8EE6B60}"/>
              </a:ext>
            </a:extLst>
          </p:cNvPr>
          <p:cNvGrpSpPr/>
          <p:nvPr/>
        </p:nvGrpSpPr>
        <p:grpSpPr>
          <a:xfrm rot="3978187">
            <a:off x="12704124" y="5122000"/>
            <a:ext cx="1161837" cy="1161837"/>
            <a:chOff x="10607769" y="5122000"/>
            <a:chExt cx="1161837" cy="1161837"/>
          </a:xfrm>
        </p:grpSpPr>
        <p:sp>
          <p:nvSpPr>
            <p:cNvPr id="19" name="Ovaal 18">
              <a:extLst>
                <a:ext uri="{FF2B5EF4-FFF2-40B4-BE49-F238E27FC236}">
                  <a16:creationId xmlns:a16="http://schemas.microsoft.com/office/drawing/2014/main" id="{F381E050-6675-ECA4-50C2-D221533FC55E}"/>
                </a:ext>
              </a:extLst>
            </p:cNvPr>
            <p:cNvSpPr/>
            <p:nvPr/>
          </p:nvSpPr>
          <p:spPr>
            <a:xfrm>
              <a:off x="10607769" y="5122000"/>
              <a:ext cx="1161837" cy="116183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 name="Afbeelding 19">
              <a:extLst>
                <a:ext uri="{FF2B5EF4-FFF2-40B4-BE49-F238E27FC236}">
                  <a16:creationId xmlns:a16="http://schemas.microsoft.com/office/drawing/2014/main" id="{789C2F4B-1C10-8F39-1865-99BA4B5A9990}"/>
                </a:ext>
              </a:extLst>
            </p:cNvPr>
            <p:cNvPicPr>
              <a:picLocks noChangeAspect="1"/>
            </p:cNvPicPr>
            <p:nvPr/>
          </p:nvPicPr>
          <p:blipFill>
            <a:blip r:embed="rId8"/>
            <a:stretch>
              <a:fillRect/>
            </a:stretch>
          </p:blipFill>
          <p:spPr>
            <a:xfrm>
              <a:off x="10691860" y="5312286"/>
              <a:ext cx="970794" cy="609612"/>
            </a:xfrm>
            <a:prstGeom prst="rect">
              <a:avLst/>
            </a:prstGeom>
          </p:spPr>
        </p:pic>
      </p:grpSp>
      <p:sp>
        <p:nvSpPr>
          <p:cNvPr id="23" name="Rechthoek: afgeronde hoeken 22">
            <a:extLst>
              <a:ext uri="{FF2B5EF4-FFF2-40B4-BE49-F238E27FC236}">
                <a16:creationId xmlns:a16="http://schemas.microsoft.com/office/drawing/2014/main" id="{4A10EB6F-2F7B-3D03-E153-6A68E6166B2C}"/>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Tekstvak 23">
            <a:extLst>
              <a:ext uri="{FF2B5EF4-FFF2-40B4-BE49-F238E27FC236}">
                <a16:creationId xmlns:a16="http://schemas.microsoft.com/office/drawing/2014/main" id="{91109CC9-37B9-2048-078F-FD84EA1AC826}"/>
              </a:ext>
            </a:extLst>
          </p:cNvPr>
          <p:cNvSpPr txBox="1"/>
          <p:nvPr/>
        </p:nvSpPr>
        <p:spPr>
          <a:xfrm rot="21448618">
            <a:off x="513879" y="523533"/>
            <a:ext cx="4678823"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In deze les...</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036428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A5A5F-3848-2461-9824-77A286C1CBE4}"/>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94B241FC-BC8C-F4C8-324C-93661A6785EA}"/>
              </a:ext>
            </a:extLst>
          </p:cNvPr>
          <p:cNvPicPr>
            <a:picLocks noChangeAspect="1"/>
          </p:cNvPicPr>
          <p:nvPr/>
        </p:nvPicPr>
        <p:blipFill>
          <a:blip r:embed="rId3"/>
          <a:srcRect/>
          <a:stretch/>
        </p:blipFill>
        <p:spPr>
          <a:xfrm rot="157261">
            <a:off x="516380" y="-518532"/>
            <a:ext cx="11159240" cy="7895063"/>
          </a:xfrm>
          <a:prstGeom prst="rect">
            <a:avLst/>
          </a:prstGeom>
        </p:spPr>
      </p:pic>
      <p:pic>
        <p:nvPicPr>
          <p:cNvPr id="10" name="Afbeelding 9" descr="Afbeelding met paars, violet, Lila, schermopname&#10;&#10;Door AI gegenereerde inhoud is mogelijk onjuist.">
            <a:extLst>
              <a:ext uri="{FF2B5EF4-FFF2-40B4-BE49-F238E27FC236}">
                <a16:creationId xmlns:a16="http://schemas.microsoft.com/office/drawing/2014/main" id="{779A6056-0FF2-6C2D-6537-BF9B7AC14F04}"/>
              </a:ext>
            </a:extLst>
          </p:cNvPr>
          <p:cNvPicPr>
            <a:picLocks noChangeAspect="1"/>
          </p:cNvPicPr>
          <p:nvPr/>
        </p:nvPicPr>
        <p:blipFill>
          <a:blip r:embed="rId4"/>
          <a:stretch>
            <a:fillRect/>
          </a:stretch>
        </p:blipFill>
        <p:spPr>
          <a:xfrm rot="187521">
            <a:off x="6311222" y="2503591"/>
            <a:ext cx="3398690" cy="1887387"/>
          </a:xfrm>
          <a:prstGeom prst="rect">
            <a:avLst/>
          </a:prstGeom>
        </p:spPr>
      </p:pic>
      <p:grpSp>
        <p:nvGrpSpPr>
          <p:cNvPr id="6" name="Groep 5">
            <a:extLst>
              <a:ext uri="{FF2B5EF4-FFF2-40B4-BE49-F238E27FC236}">
                <a16:creationId xmlns:a16="http://schemas.microsoft.com/office/drawing/2014/main" id="{E8A9C57B-4FB3-0AFE-43B4-809B8AF0FB2F}"/>
              </a:ext>
            </a:extLst>
          </p:cNvPr>
          <p:cNvGrpSpPr/>
          <p:nvPr/>
        </p:nvGrpSpPr>
        <p:grpSpPr>
          <a:xfrm rot="355408">
            <a:off x="7580704" y="3013209"/>
            <a:ext cx="931300" cy="895356"/>
            <a:chOff x="5498673" y="3045267"/>
            <a:chExt cx="1429901" cy="1429901"/>
          </a:xfrm>
        </p:grpSpPr>
        <p:sp>
          <p:nvSpPr>
            <p:cNvPr id="7" name="Ovaal 6">
              <a:extLst>
                <a:ext uri="{FF2B5EF4-FFF2-40B4-BE49-F238E27FC236}">
                  <a16:creationId xmlns:a16="http://schemas.microsoft.com/office/drawing/2014/main" id="{AFB0C4D9-4112-03B4-DC13-152FE48DA915}"/>
                </a:ext>
              </a:extLst>
            </p:cNvPr>
            <p:cNvSpPr/>
            <p:nvPr/>
          </p:nvSpPr>
          <p:spPr>
            <a:xfrm>
              <a:off x="5498673" y="3045267"/>
              <a:ext cx="1429901" cy="1429901"/>
            </a:xfrm>
            <a:prstGeom prst="ellipse">
              <a:avLst/>
            </a:prstGeom>
            <a:solidFill>
              <a:schemeClr val="bg1">
                <a:alpha val="52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Gelijkbenige driehoek 8">
              <a:extLst>
                <a:ext uri="{FF2B5EF4-FFF2-40B4-BE49-F238E27FC236}">
                  <a16:creationId xmlns:a16="http://schemas.microsoft.com/office/drawing/2014/main" id="{14D8DF2D-D533-1142-C05E-733C2ACF6321}"/>
                </a:ext>
              </a:extLst>
            </p:cNvPr>
            <p:cNvSpPr/>
            <p:nvPr/>
          </p:nvSpPr>
          <p:spPr>
            <a:xfrm rot="5400000">
              <a:off x="5870149" y="3385866"/>
              <a:ext cx="868497" cy="748704"/>
            </a:xfrm>
            <a:prstGeom prst="triangl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1" name="Tekstvak 10">
            <a:extLst>
              <a:ext uri="{FF2B5EF4-FFF2-40B4-BE49-F238E27FC236}">
                <a16:creationId xmlns:a16="http://schemas.microsoft.com/office/drawing/2014/main" id="{38934DC0-02DA-B5BA-40E2-B22BD13D0D22}"/>
              </a:ext>
            </a:extLst>
          </p:cNvPr>
          <p:cNvSpPr txBox="1"/>
          <p:nvPr/>
        </p:nvSpPr>
        <p:spPr>
          <a:xfrm rot="172856">
            <a:off x="2225439" y="2670785"/>
            <a:ext cx="4221804" cy="1848404"/>
          </a:xfrm>
          <a:prstGeom prst="rect">
            <a:avLst/>
          </a:prstGeom>
          <a:noFill/>
        </p:spPr>
        <p:txBody>
          <a:bodyPr wrap="none" rtlCol="0">
            <a:noAutofit/>
          </a:bodyPr>
          <a:lstStyle/>
          <a:p>
            <a:pPr algn="ctr"/>
            <a:r>
              <a:rPr lang="nl-NL" sz="3200" spc="100">
                <a:solidFill>
                  <a:schemeClr val="accent2"/>
                </a:solidFill>
                <a:latin typeface="VAGRounded Lt" panose="020F0502020203020204" pitchFamily="34" charset="0"/>
                <a:ea typeface="Open Sans" panose="020B0606030504020204" pitchFamily="34" charset="0"/>
                <a:cs typeface="Open Sans" panose="020B0606030504020204" pitchFamily="34" charset="0"/>
              </a:rPr>
              <a:t>Hoe ziet geld</a:t>
            </a:r>
          </a:p>
          <a:p>
            <a:pPr algn="ctr"/>
            <a:r>
              <a:rPr lang="nl-NL" sz="3200" spc="100">
                <a:solidFill>
                  <a:schemeClr val="accent2"/>
                </a:solidFill>
                <a:latin typeface="VAGRounded Lt" panose="020F0502020203020204" pitchFamily="34" charset="0"/>
                <a:ea typeface="Open Sans" panose="020B0606030504020204" pitchFamily="34" charset="0"/>
                <a:cs typeface="Open Sans" panose="020B0606030504020204" pitchFamily="34" charset="0"/>
              </a:rPr>
              <a:t>eruit?</a:t>
            </a:r>
          </a:p>
        </p:txBody>
      </p:sp>
    </p:spTree>
    <p:extLst>
      <p:ext uri="{BB962C8B-B14F-4D97-AF65-F5344CB8AC3E}">
        <p14:creationId xmlns:p14="http://schemas.microsoft.com/office/powerpoint/2010/main" val="3271132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1DABF-214F-693C-9570-EF73C7A061BF}"/>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22D057B0-7BA6-704E-13A1-A44F70B3DB11}"/>
              </a:ext>
            </a:extLst>
          </p:cNvPr>
          <p:cNvPicPr>
            <a:picLocks noChangeAspect="1"/>
          </p:cNvPicPr>
          <p:nvPr/>
        </p:nvPicPr>
        <p:blipFill>
          <a:blip r:embed="rId3"/>
          <a:srcRect/>
          <a:stretch/>
        </p:blipFill>
        <p:spPr>
          <a:xfrm rot="157261">
            <a:off x="516380" y="-518532"/>
            <a:ext cx="11159240" cy="7895063"/>
          </a:xfrm>
          <a:prstGeom prst="rect">
            <a:avLst/>
          </a:prstGeom>
        </p:spPr>
      </p:pic>
      <p:pic>
        <p:nvPicPr>
          <p:cNvPr id="10" name="Afbeelding 9" descr="Afbeelding met paars, violet, Lila, schermopname&#10;&#10;Door AI gegenereerde inhoud is mogelijk onjuist.">
            <a:extLst>
              <a:ext uri="{FF2B5EF4-FFF2-40B4-BE49-F238E27FC236}">
                <a16:creationId xmlns:a16="http://schemas.microsoft.com/office/drawing/2014/main" id="{385294B3-38D6-1C1A-5B2F-8215A0E1A041}"/>
              </a:ext>
            </a:extLst>
          </p:cNvPr>
          <p:cNvPicPr>
            <a:picLocks noChangeAspect="1"/>
          </p:cNvPicPr>
          <p:nvPr/>
        </p:nvPicPr>
        <p:blipFill>
          <a:blip r:embed="rId4"/>
          <a:stretch>
            <a:fillRect/>
          </a:stretch>
        </p:blipFill>
        <p:spPr>
          <a:xfrm rot="187521">
            <a:off x="6311222" y="2503591"/>
            <a:ext cx="3398690" cy="1887387"/>
          </a:xfrm>
          <a:prstGeom prst="rect">
            <a:avLst/>
          </a:prstGeom>
        </p:spPr>
      </p:pic>
      <p:sp>
        <p:nvSpPr>
          <p:cNvPr id="11" name="Tekstvak 10">
            <a:extLst>
              <a:ext uri="{FF2B5EF4-FFF2-40B4-BE49-F238E27FC236}">
                <a16:creationId xmlns:a16="http://schemas.microsoft.com/office/drawing/2014/main" id="{4B01849F-1AB8-B457-5BE4-075FBAABB8E6}"/>
              </a:ext>
            </a:extLst>
          </p:cNvPr>
          <p:cNvSpPr txBox="1"/>
          <p:nvPr/>
        </p:nvSpPr>
        <p:spPr>
          <a:xfrm rot="172856">
            <a:off x="2225439" y="2670785"/>
            <a:ext cx="4221804" cy="1848404"/>
          </a:xfrm>
          <a:prstGeom prst="rect">
            <a:avLst/>
          </a:prstGeom>
          <a:noFill/>
        </p:spPr>
        <p:txBody>
          <a:bodyPr wrap="none" rtlCol="0">
            <a:noAutofit/>
          </a:bodyPr>
          <a:lstStyle/>
          <a:p>
            <a:pPr algn="ctr"/>
            <a:r>
              <a:rPr lang="nl-NL" sz="3200" spc="100" dirty="0">
                <a:solidFill>
                  <a:schemeClr val="accent2"/>
                </a:solidFill>
                <a:latin typeface="VAGRounded Lt" panose="020F0502020203020204" pitchFamily="34" charset="0"/>
                <a:ea typeface="Open Sans" panose="020B0606030504020204" pitchFamily="34" charset="0"/>
                <a:cs typeface="Open Sans" panose="020B0606030504020204" pitchFamily="34" charset="0"/>
              </a:rPr>
              <a:t>Hoe ziet geld</a:t>
            </a:r>
          </a:p>
          <a:p>
            <a:pPr algn="ctr"/>
            <a:r>
              <a:rPr lang="nl-NL" sz="3200" spc="100" dirty="0">
                <a:solidFill>
                  <a:schemeClr val="accent2"/>
                </a:solidFill>
                <a:latin typeface="VAGRounded Lt" panose="020F0502020203020204" pitchFamily="34" charset="0"/>
                <a:ea typeface="Open Sans" panose="020B0606030504020204" pitchFamily="34" charset="0"/>
                <a:cs typeface="Open Sans" panose="020B0606030504020204" pitchFamily="34" charset="0"/>
              </a:rPr>
              <a:t>eruit?</a:t>
            </a:r>
          </a:p>
        </p:txBody>
      </p:sp>
      <p:grpSp>
        <p:nvGrpSpPr>
          <p:cNvPr id="2" name="Groep 1">
            <a:extLst>
              <a:ext uri="{FF2B5EF4-FFF2-40B4-BE49-F238E27FC236}">
                <a16:creationId xmlns:a16="http://schemas.microsoft.com/office/drawing/2014/main" id="{AB6964F2-AEA9-DDAE-9B25-B9C2ACF86002}"/>
              </a:ext>
            </a:extLst>
          </p:cNvPr>
          <p:cNvGrpSpPr/>
          <p:nvPr/>
        </p:nvGrpSpPr>
        <p:grpSpPr>
          <a:xfrm rot="355408">
            <a:off x="7580704" y="3013209"/>
            <a:ext cx="931300" cy="895356"/>
            <a:chOff x="5498673" y="3045267"/>
            <a:chExt cx="1429901" cy="1429901"/>
          </a:xfrm>
        </p:grpSpPr>
        <p:sp>
          <p:nvSpPr>
            <p:cNvPr id="4" name="Ovaal 3">
              <a:extLst>
                <a:ext uri="{FF2B5EF4-FFF2-40B4-BE49-F238E27FC236}">
                  <a16:creationId xmlns:a16="http://schemas.microsoft.com/office/drawing/2014/main" id="{335DB02E-23F4-D626-8601-B542B7D0DD0A}"/>
                </a:ext>
              </a:extLst>
            </p:cNvPr>
            <p:cNvSpPr/>
            <p:nvPr/>
          </p:nvSpPr>
          <p:spPr>
            <a:xfrm>
              <a:off x="5498673" y="3045267"/>
              <a:ext cx="1429901" cy="1429901"/>
            </a:xfrm>
            <a:prstGeom prst="ellipse">
              <a:avLst/>
            </a:prstGeom>
            <a:solidFill>
              <a:schemeClr val="bg1">
                <a:alpha val="52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Gelijkbenige driehoek 4">
              <a:extLst>
                <a:ext uri="{FF2B5EF4-FFF2-40B4-BE49-F238E27FC236}">
                  <a16:creationId xmlns:a16="http://schemas.microsoft.com/office/drawing/2014/main" id="{E668A28E-9CCD-3FE3-E369-B6FB8573CF81}"/>
                </a:ext>
              </a:extLst>
            </p:cNvPr>
            <p:cNvSpPr/>
            <p:nvPr/>
          </p:nvSpPr>
          <p:spPr>
            <a:xfrm rot="5400000">
              <a:off x="5870149" y="3385866"/>
              <a:ext cx="868497" cy="748704"/>
            </a:xfrm>
            <a:prstGeom prst="triangl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521725629"/>
      </p:ext>
    </p:extLst>
  </p:cSld>
  <p:clrMapOvr>
    <a:masterClrMapping/>
  </p:clrMapOvr>
  <mc:AlternateContent xmlns:mc="http://schemas.openxmlformats.org/markup-compatibility/2006" xmlns:p14="http://schemas.microsoft.com/office/powerpoint/2010/main">
    <mc:Choice Requires="p14">
      <p:transition p14:dur="0" advClick="0" advTm="500"/>
    </mc:Choice>
    <mc:Fallback xmlns="">
      <p:transition advClick="0" advTm="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xit" presetSubtype="0" accel="100000" fill="hold" nodeType="with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 calcmode="lin" valueType="num">
                                      <p:cBhvr>
                                        <p:cTn id="8" dur="500"/>
                                        <p:tgtEl>
                                          <p:spTgt spid="2"/>
                                        </p:tgtEl>
                                        <p:attrNameLst>
                                          <p:attrName>style.rotation</p:attrName>
                                        </p:attrNameLst>
                                      </p:cBhvr>
                                      <p:tavLst>
                                        <p:tav tm="0">
                                          <p:val>
                                            <p:fltVal val="0"/>
                                          </p:val>
                                        </p:tav>
                                        <p:tav tm="100000">
                                          <p:val>
                                            <p:fltVal val="360"/>
                                          </p:val>
                                        </p:tav>
                                      </p:tavLst>
                                    </p:anim>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15942-4859-55A4-7259-4FCE63697F24}"/>
            </a:ext>
          </a:extLst>
        </p:cNvPr>
        <p:cNvGrpSpPr/>
        <p:nvPr/>
      </p:nvGrpSpPr>
      <p:grpSpPr>
        <a:xfrm>
          <a:off x="0" y="0"/>
          <a:ext cx="0" cy="0"/>
          <a:chOff x="0" y="0"/>
          <a:chExt cx="0" cy="0"/>
        </a:xfrm>
      </p:grpSpPr>
      <p:pic>
        <p:nvPicPr>
          <p:cNvPr id="6" name="freecompress-WIG GELDWAARDE FINAL">
            <a:hlinkClick r:id="" action="ppaction://media"/>
            <a:extLst>
              <a:ext uri="{FF2B5EF4-FFF2-40B4-BE49-F238E27FC236}">
                <a16:creationId xmlns:a16="http://schemas.microsoft.com/office/drawing/2014/main" id="{75BDCF44-99BD-9DE0-571E-843C201DBD62}"/>
              </a:ext>
            </a:extLst>
          </p:cNvPr>
          <p:cNvPicPr>
            <a:picLocks noChangeAspect="1"/>
          </p:cNvPicPr>
          <p:nvPr>
            <a:videoFile r:link="rId1"/>
            <p:extLst>
              <p:ext uri="{DAA4B4D4-6D71-4841-9C94-3DE7FCFB9230}">
                <p14:media xmlns:p14="http://schemas.microsoft.com/office/powerpoint/2010/main" r:embed="rId2">
                  <p14:trim st="121780" end="159567"/>
                </p14:media>
              </p:ext>
            </p:extLst>
          </p:nvPr>
        </p:nvPicPr>
        <p:blipFill>
          <a:blip r:embed="rId5"/>
          <a:stretch>
            <a:fillRect/>
          </a:stretch>
        </p:blipFill>
        <p:spPr>
          <a:xfrm>
            <a:off x="-160020" y="-17146"/>
            <a:ext cx="12352020" cy="6948011"/>
          </a:xfrm>
          <a:prstGeom prst="rect">
            <a:avLst/>
          </a:prstGeom>
        </p:spPr>
      </p:pic>
    </p:spTree>
    <p:extLst>
      <p:ext uri="{BB962C8B-B14F-4D97-AF65-F5344CB8AC3E}">
        <p14:creationId xmlns:p14="http://schemas.microsoft.com/office/powerpoint/2010/main" val="12567290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5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0D891-7311-0A0E-0E9D-EFD95968595A}"/>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9038F0F0-9157-575A-06C8-7C3FA995E808}"/>
              </a:ext>
            </a:extLst>
          </p:cNvPr>
          <p:cNvPicPr>
            <a:picLocks noChangeAspect="1"/>
          </p:cNvPicPr>
          <p:nvPr/>
        </p:nvPicPr>
        <p:blipFill>
          <a:blip r:embed="rId3"/>
          <a:srcRect/>
          <a:stretch/>
        </p:blipFill>
        <p:spPr>
          <a:xfrm flipH="1">
            <a:off x="-2530079" y="-36618"/>
            <a:ext cx="7538014" cy="7022209"/>
          </a:xfrm>
          <a:prstGeom prst="rect">
            <a:avLst/>
          </a:prstGeom>
        </p:spPr>
      </p:pic>
      <p:pic>
        <p:nvPicPr>
          <p:cNvPr id="18" name="Afbeelding 17" descr="Afbeelding met speelgoed, kleding, pop, beeldje&#10;&#10;Door AI gegenereerde inhoud is mogelijk onjuist.">
            <a:extLst>
              <a:ext uri="{FF2B5EF4-FFF2-40B4-BE49-F238E27FC236}">
                <a16:creationId xmlns:a16="http://schemas.microsoft.com/office/drawing/2014/main" id="{0D5EA23D-2E1A-5990-5AB4-D436A45F08FD}"/>
              </a:ext>
            </a:extLst>
          </p:cNvPr>
          <p:cNvPicPr>
            <a:picLocks noChangeAspect="1"/>
          </p:cNvPicPr>
          <p:nvPr/>
        </p:nvPicPr>
        <p:blipFill>
          <a:blip r:embed="rId4"/>
          <a:stretch>
            <a:fillRect/>
          </a:stretch>
        </p:blipFill>
        <p:spPr>
          <a:xfrm>
            <a:off x="-2614408" y="3694813"/>
            <a:ext cx="2084870" cy="3046385"/>
          </a:xfrm>
          <a:prstGeom prst="rect">
            <a:avLst/>
          </a:prstGeom>
        </p:spPr>
      </p:pic>
      <p:sp>
        <p:nvSpPr>
          <p:cNvPr id="11" name="Titel 1">
            <a:extLst>
              <a:ext uri="{FF2B5EF4-FFF2-40B4-BE49-F238E27FC236}">
                <a16:creationId xmlns:a16="http://schemas.microsoft.com/office/drawing/2014/main" id="{09FC5781-3B67-FB8F-21C2-27259AB4D65A}"/>
              </a:ext>
            </a:extLst>
          </p:cNvPr>
          <p:cNvSpPr txBox="1">
            <a:spLocks/>
          </p:cNvSpPr>
          <p:nvPr/>
        </p:nvSpPr>
        <p:spPr>
          <a:xfrm>
            <a:off x="1811329" y="2143425"/>
            <a:ext cx="3211032" cy="1850221"/>
          </a:xfrm>
          <a:prstGeom prst="wedgeRoundRectCallout">
            <a:avLst>
              <a:gd name="adj1" fmla="val 110333"/>
              <a:gd name="adj2" fmla="val -16608"/>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Er zijn dus veel verschillende soorten </a:t>
            </a:r>
            <a:r>
              <a:rPr lang="nl-NL" sz="2800" dirty="0">
                <a:latin typeface="Calibri" panose="020F0502020204030204" pitchFamily="34" charset="0"/>
                <a:ea typeface="Calibri" panose="020F0502020204030204" pitchFamily="34" charset="0"/>
                <a:cs typeface="Calibri" panose="020F0502020204030204" pitchFamily="34" charset="0"/>
              </a:rPr>
              <a:t>munten</a:t>
            </a:r>
            <a:endParaRPr lang="nl-NL" sz="2800" dirty="0"/>
          </a:p>
        </p:txBody>
      </p:sp>
      <p:pic>
        <p:nvPicPr>
          <p:cNvPr id="29" name="Afbeelding 28" descr="Afbeelding met tekenfilm, pop, beeldje, kleding&#10;&#10;Door AI gegenereerde inhoud is mogelijk onjuist.">
            <a:extLst>
              <a:ext uri="{FF2B5EF4-FFF2-40B4-BE49-F238E27FC236}">
                <a16:creationId xmlns:a16="http://schemas.microsoft.com/office/drawing/2014/main" id="{E34A651E-E1B4-9563-AF55-A2E70A3981CE}"/>
              </a:ext>
            </a:extLst>
          </p:cNvPr>
          <p:cNvPicPr>
            <a:picLocks noChangeAspect="1"/>
          </p:cNvPicPr>
          <p:nvPr/>
        </p:nvPicPr>
        <p:blipFill>
          <a:blip r:embed="rId5"/>
          <a:stretch>
            <a:fillRect/>
          </a:stretch>
        </p:blipFill>
        <p:spPr>
          <a:xfrm>
            <a:off x="7011792" y="595033"/>
            <a:ext cx="3019655" cy="5979515"/>
          </a:xfrm>
          <a:prstGeom prst="rect">
            <a:avLst/>
          </a:prstGeom>
        </p:spPr>
      </p:pic>
      <p:sp>
        <p:nvSpPr>
          <p:cNvPr id="30" name="Titel 1">
            <a:extLst>
              <a:ext uri="{FF2B5EF4-FFF2-40B4-BE49-F238E27FC236}">
                <a16:creationId xmlns:a16="http://schemas.microsoft.com/office/drawing/2014/main" id="{59549EF5-13D6-3F6A-B16D-D40E0E6A6A2A}"/>
              </a:ext>
            </a:extLst>
          </p:cNvPr>
          <p:cNvSpPr txBox="1">
            <a:spLocks/>
          </p:cNvSpPr>
          <p:nvPr/>
        </p:nvSpPr>
        <p:spPr>
          <a:xfrm>
            <a:off x="2821033" y="4854788"/>
            <a:ext cx="3211032" cy="1421168"/>
          </a:xfrm>
          <a:prstGeom prst="wedgeRoundRectCallout">
            <a:avLst>
              <a:gd name="adj1" fmla="val 88521"/>
              <a:gd name="adj2" fmla="val -72736"/>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Hier komen ze nog een keer!</a:t>
            </a:r>
            <a:endParaRPr lang="nl-NL" sz="2800" dirty="0"/>
          </a:p>
        </p:txBody>
      </p:sp>
      <p:pic>
        <p:nvPicPr>
          <p:cNvPr id="4" name="Afbeelding 3" descr="Afbeelding met cirkel, munt&#10;&#10;Automatisch gegenereerde beschrijving">
            <a:extLst>
              <a:ext uri="{FF2B5EF4-FFF2-40B4-BE49-F238E27FC236}">
                <a16:creationId xmlns:a16="http://schemas.microsoft.com/office/drawing/2014/main" id="{C000EAD5-8F05-E5CB-783D-EC52642623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390550">
            <a:off x="-2413800" y="5119501"/>
            <a:ext cx="1186583" cy="1186583"/>
          </a:xfrm>
          <a:prstGeom prst="rect">
            <a:avLst/>
          </a:prstGeom>
          <a:effectLst>
            <a:outerShdw blurRad="50800" dist="127000" dir="2700000" algn="tl" rotWithShape="0">
              <a:prstClr val="black">
                <a:alpha val="40000"/>
              </a:prstClr>
            </a:outerShdw>
          </a:effectLst>
        </p:spPr>
      </p:pic>
      <p:pic>
        <p:nvPicPr>
          <p:cNvPr id="5" name="Afbeelding 4" descr="Afbeelding met cirkel&#10;&#10;Automatisch gegenereerde beschrijving">
            <a:extLst>
              <a:ext uri="{FF2B5EF4-FFF2-40B4-BE49-F238E27FC236}">
                <a16:creationId xmlns:a16="http://schemas.microsoft.com/office/drawing/2014/main" id="{CAB89922-07F5-4908-9E5B-86B018E0A1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90550">
            <a:off x="-2350995" y="3396448"/>
            <a:ext cx="1294134" cy="1294134"/>
          </a:xfrm>
          <a:prstGeom prst="rect">
            <a:avLst/>
          </a:prstGeom>
          <a:effectLst>
            <a:outerShdw blurRad="50800" dist="127000" dir="2700000" algn="tl" rotWithShape="0">
              <a:prstClr val="black">
                <a:alpha val="40000"/>
              </a:prstClr>
            </a:outerShdw>
          </a:effectLst>
        </p:spPr>
      </p:pic>
      <p:pic>
        <p:nvPicPr>
          <p:cNvPr id="6" name="Afbeelding 5" descr="Afbeelding met munt, symbool, brons, metaal&#10;&#10;Automatisch gegenereerde beschrijving">
            <a:extLst>
              <a:ext uri="{FF2B5EF4-FFF2-40B4-BE49-F238E27FC236}">
                <a16:creationId xmlns:a16="http://schemas.microsoft.com/office/drawing/2014/main" id="{CE8AFC49-FD75-88C8-E347-27AFDB76004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390550">
            <a:off x="-3572519" y="5874307"/>
            <a:ext cx="760126" cy="760126"/>
          </a:xfrm>
          <a:prstGeom prst="rect">
            <a:avLst/>
          </a:prstGeom>
          <a:effectLst>
            <a:outerShdw blurRad="50800" dist="127000" dir="2700000" algn="tl" rotWithShape="0">
              <a:prstClr val="black">
                <a:alpha val="40000"/>
              </a:prstClr>
            </a:outerShdw>
          </a:effectLst>
        </p:spPr>
      </p:pic>
      <p:pic>
        <p:nvPicPr>
          <p:cNvPr id="8" name="Afbeelding 7" descr="Afbeelding met symbool, munt&#10;&#10;Automatisch gegenereerde beschrijving">
            <a:extLst>
              <a:ext uri="{FF2B5EF4-FFF2-40B4-BE49-F238E27FC236}">
                <a16:creationId xmlns:a16="http://schemas.microsoft.com/office/drawing/2014/main" id="{28897CA8-0C7A-6A38-56E0-8A7C386DA6C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390550">
            <a:off x="-2649256" y="6384526"/>
            <a:ext cx="1009106" cy="1009106"/>
          </a:xfrm>
          <a:prstGeom prst="rect">
            <a:avLst/>
          </a:prstGeom>
          <a:effectLst>
            <a:outerShdw blurRad="50800" dist="127000" dir="2700000" algn="tl" rotWithShape="0">
              <a:prstClr val="black">
                <a:alpha val="40000"/>
              </a:prstClr>
            </a:outerShdw>
          </a:effectLst>
        </p:spPr>
      </p:pic>
      <p:pic>
        <p:nvPicPr>
          <p:cNvPr id="9" name="Afbeelding 8" descr="Afbeelding met munt, symbool, brons, obvers&#10;&#10;Automatisch gegenereerde beschrijving">
            <a:extLst>
              <a:ext uri="{FF2B5EF4-FFF2-40B4-BE49-F238E27FC236}">
                <a16:creationId xmlns:a16="http://schemas.microsoft.com/office/drawing/2014/main" id="{EC8A51C8-396F-7E94-43A0-5F8918482C2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390550">
            <a:off x="-3683366" y="4309795"/>
            <a:ext cx="1178932" cy="1178932"/>
          </a:xfrm>
          <a:prstGeom prst="rect">
            <a:avLst/>
          </a:prstGeom>
          <a:effectLst>
            <a:outerShdw blurRad="50800" dist="127000" dir="2700000" algn="tl" rotWithShape="0">
              <a:prstClr val="black">
                <a:alpha val="40000"/>
              </a:prstClr>
            </a:outerShdw>
          </a:effectLst>
        </p:spPr>
      </p:pic>
      <p:pic>
        <p:nvPicPr>
          <p:cNvPr id="10" name="Afbeelding 9" descr="Afbeelding met cirkel, munt, valuta, obvers&#10;&#10;Automatisch gegenereerde beschrijving">
            <a:extLst>
              <a:ext uri="{FF2B5EF4-FFF2-40B4-BE49-F238E27FC236}">
                <a16:creationId xmlns:a16="http://schemas.microsoft.com/office/drawing/2014/main" id="{EF2220EC-EE71-A109-A1B9-C0C376B84C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390550">
            <a:off x="-3171171" y="3487226"/>
            <a:ext cx="754547" cy="754547"/>
          </a:xfrm>
          <a:prstGeom prst="rect">
            <a:avLst/>
          </a:prstGeom>
          <a:effectLst>
            <a:outerShdw blurRad="50800" dist="127000" dir="2700000" algn="tl" rotWithShape="0">
              <a:prstClr val="black">
                <a:alpha val="40000"/>
              </a:prstClr>
            </a:outerShdw>
          </a:effectLst>
        </p:spPr>
      </p:pic>
      <p:sp>
        <p:nvSpPr>
          <p:cNvPr id="19" name="Rechthoek: afgeronde hoeken 18">
            <a:extLst>
              <a:ext uri="{FF2B5EF4-FFF2-40B4-BE49-F238E27FC236}">
                <a16:creationId xmlns:a16="http://schemas.microsoft.com/office/drawing/2014/main" id="{2447B0FE-D95F-9455-7CCA-34AE5640D7F0}"/>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ekstvak 19">
            <a:extLst>
              <a:ext uri="{FF2B5EF4-FFF2-40B4-BE49-F238E27FC236}">
                <a16:creationId xmlns:a16="http://schemas.microsoft.com/office/drawing/2014/main" id="{68A732C5-5A7C-9A52-697C-670AFEF4A2A5}"/>
              </a:ext>
            </a:extLst>
          </p:cNvPr>
          <p:cNvSpPr txBox="1"/>
          <p:nvPr/>
        </p:nvSpPr>
        <p:spPr>
          <a:xfrm rot="21448618">
            <a:off x="513879" y="523533"/>
            <a:ext cx="4678823"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Euromunten</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398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0EE6B-C473-3AC3-7818-48835A41656F}"/>
            </a:ext>
          </a:extLst>
        </p:cNvPr>
        <p:cNvGrpSpPr/>
        <p:nvPr/>
      </p:nvGrpSpPr>
      <p:grpSpPr>
        <a:xfrm>
          <a:off x="0" y="0"/>
          <a:ext cx="0" cy="0"/>
          <a:chOff x="0" y="0"/>
          <a:chExt cx="0" cy="0"/>
        </a:xfrm>
      </p:grpSpPr>
      <p:pic>
        <p:nvPicPr>
          <p:cNvPr id="8" name="Afbeelding 7">
            <a:extLst>
              <a:ext uri="{FF2B5EF4-FFF2-40B4-BE49-F238E27FC236}">
                <a16:creationId xmlns:a16="http://schemas.microsoft.com/office/drawing/2014/main" id="{6A48AF8D-4764-A08B-8285-50F1388665A0}"/>
              </a:ext>
            </a:extLst>
          </p:cNvPr>
          <p:cNvPicPr>
            <a:picLocks noChangeAspect="1"/>
          </p:cNvPicPr>
          <p:nvPr/>
        </p:nvPicPr>
        <p:blipFill>
          <a:blip r:embed="rId3"/>
          <a:srcRect/>
          <a:stretch/>
        </p:blipFill>
        <p:spPr>
          <a:xfrm flipH="1">
            <a:off x="-2530079" y="-48444"/>
            <a:ext cx="7538014" cy="7022209"/>
          </a:xfrm>
          <a:prstGeom prst="rect">
            <a:avLst/>
          </a:prstGeom>
        </p:spPr>
      </p:pic>
      <p:pic>
        <p:nvPicPr>
          <p:cNvPr id="30" name="Afbeelding 29" descr="Afbeelding met speelgoed, kleding, pop, beeldje&#10;&#10;Door AI gegenereerde inhoud is mogelijk onjuist.">
            <a:extLst>
              <a:ext uri="{FF2B5EF4-FFF2-40B4-BE49-F238E27FC236}">
                <a16:creationId xmlns:a16="http://schemas.microsoft.com/office/drawing/2014/main" id="{3DC5C8DF-22EA-8FC9-4BFE-640437380BB6}"/>
              </a:ext>
            </a:extLst>
          </p:cNvPr>
          <p:cNvPicPr>
            <a:picLocks noChangeAspect="1"/>
          </p:cNvPicPr>
          <p:nvPr/>
        </p:nvPicPr>
        <p:blipFill>
          <a:blip r:embed="rId4"/>
          <a:stretch>
            <a:fillRect/>
          </a:stretch>
        </p:blipFill>
        <p:spPr>
          <a:xfrm>
            <a:off x="-10675" y="3756539"/>
            <a:ext cx="2084870" cy="3046385"/>
          </a:xfrm>
          <a:prstGeom prst="rect">
            <a:avLst/>
          </a:prstGeom>
        </p:spPr>
      </p:pic>
      <p:sp>
        <p:nvSpPr>
          <p:cNvPr id="2" name="Rechthoek: afgeronde hoeken 1">
            <a:extLst>
              <a:ext uri="{FF2B5EF4-FFF2-40B4-BE49-F238E27FC236}">
                <a16:creationId xmlns:a16="http://schemas.microsoft.com/office/drawing/2014/main" id="{DAA1B98C-41B7-C7E2-7231-02F470933206}"/>
              </a:ext>
            </a:extLst>
          </p:cNvPr>
          <p:cNvSpPr/>
          <p:nvPr/>
        </p:nvSpPr>
        <p:spPr>
          <a:xfrm>
            <a:off x="2243138" y="2276616"/>
            <a:ext cx="9085310" cy="2488196"/>
          </a:xfrm>
          <a:prstGeom prst="roundRect">
            <a:avLst>
              <a:gd name="adj" fmla="val 792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Picture 2" descr="iOS 16.4">
            <a:extLst>
              <a:ext uri="{FF2B5EF4-FFF2-40B4-BE49-F238E27FC236}">
                <a16:creationId xmlns:a16="http://schemas.microsoft.com/office/drawing/2014/main" id="{C2C521B7-9F94-10FF-52E0-81ED8623D0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05599" y="3108128"/>
            <a:ext cx="1357306" cy="1357306"/>
          </a:xfrm>
          <a:prstGeom prst="rect">
            <a:avLst/>
          </a:prstGeom>
          <a:noFill/>
          <a:effectLst>
            <a:outerShdw blurRad="50800" dist="1143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Afbeelding 5" descr="Afbeelding met cirkel, munt&#10;&#10;Automatisch gegenereerde beschrijving">
            <a:extLst>
              <a:ext uri="{FF2B5EF4-FFF2-40B4-BE49-F238E27FC236}">
                <a16:creationId xmlns:a16="http://schemas.microsoft.com/office/drawing/2014/main" id="{E8A07803-5BE3-6EDF-1971-EE7EF789C7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7352" y="2752323"/>
            <a:ext cx="1563449" cy="1563449"/>
          </a:xfrm>
          <a:prstGeom prst="rect">
            <a:avLst/>
          </a:prstGeom>
          <a:effectLst>
            <a:outerShdw blurRad="50800" dist="127000" dir="2700000" algn="tl" rotWithShape="0">
              <a:prstClr val="black">
                <a:alpha val="40000"/>
              </a:prstClr>
            </a:outerShdw>
          </a:effectLst>
        </p:spPr>
      </p:pic>
      <p:pic>
        <p:nvPicPr>
          <p:cNvPr id="7" name="Afbeelding 6" descr="Afbeelding met cirkel&#10;&#10;Automatisch gegenereerde beschrijving">
            <a:extLst>
              <a:ext uri="{FF2B5EF4-FFF2-40B4-BE49-F238E27FC236}">
                <a16:creationId xmlns:a16="http://schemas.microsoft.com/office/drawing/2014/main" id="{6CD7EB59-1D57-14F1-C0E1-20C0BE0126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7653" y="2602661"/>
            <a:ext cx="1862773" cy="1862773"/>
          </a:xfrm>
          <a:prstGeom prst="rect">
            <a:avLst/>
          </a:prstGeom>
          <a:effectLst>
            <a:outerShdw blurRad="50800" dist="127000" dir="2700000" algn="tl" rotWithShape="0">
              <a:prstClr val="black">
                <a:alpha val="40000"/>
              </a:prstClr>
            </a:outerShdw>
          </a:effectLst>
        </p:spPr>
      </p:pic>
      <p:pic>
        <p:nvPicPr>
          <p:cNvPr id="9" name="Afbeelding 8" descr="Afbeelding met munt, symbool, brons, metaal&#10;&#10;Automatisch gegenereerde beschrijving">
            <a:extLst>
              <a:ext uri="{FF2B5EF4-FFF2-40B4-BE49-F238E27FC236}">
                <a16:creationId xmlns:a16="http://schemas.microsoft.com/office/drawing/2014/main" id="{04384750-B03C-06F0-F95D-627B88EFD8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42226" y="3025743"/>
            <a:ext cx="1016609" cy="1016609"/>
          </a:xfrm>
          <a:prstGeom prst="rect">
            <a:avLst/>
          </a:prstGeom>
          <a:effectLst>
            <a:outerShdw blurRad="50800" dist="127000" dir="2700000" algn="tl" rotWithShape="0">
              <a:prstClr val="black">
                <a:alpha val="40000"/>
              </a:prstClr>
            </a:outerShdw>
          </a:effectLst>
        </p:spPr>
      </p:pic>
      <p:pic>
        <p:nvPicPr>
          <p:cNvPr id="10" name="Afbeelding 9" descr="Afbeelding met symbool, munt&#10;&#10;Automatisch gegenereerde beschrijving">
            <a:extLst>
              <a:ext uri="{FF2B5EF4-FFF2-40B4-BE49-F238E27FC236}">
                <a16:creationId xmlns:a16="http://schemas.microsoft.com/office/drawing/2014/main" id="{4914E1C6-BC30-6165-76A0-1EA1AE5CB0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15685" y="2854258"/>
            <a:ext cx="1359579" cy="1359579"/>
          </a:xfrm>
          <a:prstGeom prst="rect">
            <a:avLst/>
          </a:prstGeom>
          <a:effectLst>
            <a:outerShdw blurRad="50800" dist="127000" dir="2700000" algn="tl" rotWithShape="0">
              <a:prstClr val="black">
                <a:alpha val="40000"/>
              </a:prstClr>
            </a:outerShdw>
          </a:effectLst>
        </p:spPr>
      </p:pic>
      <p:pic>
        <p:nvPicPr>
          <p:cNvPr id="12" name="Afbeelding 11" descr="Afbeelding met munt, symbool, brons, obvers&#10;&#10;Automatisch gegenereerde beschrijving">
            <a:extLst>
              <a:ext uri="{FF2B5EF4-FFF2-40B4-BE49-F238E27FC236}">
                <a16:creationId xmlns:a16="http://schemas.microsoft.com/office/drawing/2014/main" id="{EB1D17E0-5B87-73C2-70D2-825330582F6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32114" y="2739853"/>
            <a:ext cx="1588388" cy="1588388"/>
          </a:xfrm>
          <a:prstGeom prst="rect">
            <a:avLst/>
          </a:prstGeom>
          <a:effectLst>
            <a:outerShdw blurRad="50800" dist="127000" dir="2700000" algn="tl" rotWithShape="0">
              <a:prstClr val="black">
                <a:alpha val="40000"/>
              </a:prstClr>
            </a:outerShdw>
          </a:effectLst>
        </p:spPr>
      </p:pic>
      <p:pic>
        <p:nvPicPr>
          <p:cNvPr id="14" name="Afbeelding 13" descr="Afbeelding met cirkel, munt, valuta, obvers&#10;&#10;Automatisch gegenereerde beschrijving">
            <a:extLst>
              <a:ext uri="{FF2B5EF4-FFF2-40B4-BE49-F238E27FC236}">
                <a16:creationId xmlns:a16="http://schemas.microsoft.com/office/drawing/2014/main" id="{02AE1971-8B74-EA2A-2A48-F4C8A073C1E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68767" y="3025743"/>
            <a:ext cx="1016609" cy="1016609"/>
          </a:xfrm>
          <a:prstGeom prst="rect">
            <a:avLst/>
          </a:prstGeom>
          <a:effectLst>
            <a:outerShdw blurRad="50800" dist="127000" dir="2700000" algn="tl" rotWithShape="0">
              <a:prstClr val="black">
                <a:alpha val="40000"/>
              </a:prstClr>
            </a:outerShdw>
          </a:effectLst>
        </p:spPr>
      </p:pic>
      <p:sp>
        <p:nvSpPr>
          <p:cNvPr id="3" name="Rechthoek: afgeronde hoeken 2">
            <a:extLst>
              <a:ext uri="{FF2B5EF4-FFF2-40B4-BE49-F238E27FC236}">
                <a16:creationId xmlns:a16="http://schemas.microsoft.com/office/drawing/2014/main" id="{43B50400-174F-34BB-9390-720EBBC3E991}"/>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F6020855-128D-E459-ECBD-417EB2B56A43}"/>
              </a:ext>
            </a:extLst>
          </p:cNvPr>
          <p:cNvSpPr txBox="1"/>
          <p:nvPr/>
        </p:nvSpPr>
        <p:spPr>
          <a:xfrm rot="21448618">
            <a:off x="513879" y="523533"/>
            <a:ext cx="4678823"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Euromunten</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sp>
        <p:nvSpPr>
          <p:cNvPr id="11" name="Titel 1">
            <a:extLst>
              <a:ext uri="{FF2B5EF4-FFF2-40B4-BE49-F238E27FC236}">
                <a16:creationId xmlns:a16="http://schemas.microsoft.com/office/drawing/2014/main" id="{ED0AB207-F0CD-015B-13DC-31DB597BFF34}"/>
              </a:ext>
            </a:extLst>
          </p:cNvPr>
          <p:cNvSpPr txBox="1">
            <a:spLocks/>
          </p:cNvSpPr>
          <p:nvPr/>
        </p:nvSpPr>
        <p:spPr>
          <a:xfrm>
            <a:off x="3077124" y="5342454"/>
            <a:ext cx="7698368" cy="992114"/>
          </a:xfrm>
          <a:prstGeom prst="wedgeRoundRectCallout">
            <a:avLst>
              <a:gd name="adj1" fmla="val -61637"/>
              <a:gd name="adj2" fmla="val -37519"/>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Welke </a:t>
            </a:r>
            <a:r>
              <a:rPr lang="nl-NL" sz="2800" dirty="0">
                <a:latin typeface="Calibri" panose="020F0502020204030204" pitchFamily="34" charset="0"/>
                <a:ea typeface="Calibri" panose="020F0502020204030204" pitchFamily="34" charset="0"/>
                <a:cs typeface="Calibri" panose="020F0502020204030204" pitchFamily="34" charset="0"/>
              </a:rPr>
              <a:t>verschillen</a:t>
            </a:r>
            <a:r>
              <a:rPr lang="nl-NL" sz="2800" b="0" dirty="0">
                <a:latin typeface="Calibri" panose="020F0502020204030204" pitchFamily="34" charset="0"/>
                <a:ea typeface="Calibri" panose="020F0502020204030204" pitchFamily="34" charset="0"/>
                <a:cs typeface="Calibri" panose="020F0502020204030204" pitchFamily="34" charset="0"/>
              </a:rPr>
              <a:t> zien jullie tussen de muntjes?</a:t>
            </a:r>
            <a:endParaRPr lang="nl-NL" sz="2800" dirty="0"/>
          </a:p>
        </p:txBody>
      </p:sp>
      <p:pic>
        <p:nvPicPr>
          <p:cNvPr id="32" name="Afbeelding 31" descr="Afbeelding met tekenfilm, pop, beeldje, kleding&#10;&#10;Door AI gegenereerde inhoud is mogelijk onjuist.">
            <a:extLst>
              <a:ext uri="{FF2B5EF4-FFF2-40B4-BE49-F238E27FC236}">
                <a16:creationId xmlns:a16="http://schemas.microsoft.com/office/drawing/2014/main" id="{A3131430-0EA3-9358-447F-F7191A78161C}"/>
              </a:ext>
            </a:extLst>
          </p:cNvPr>
          <p:cNvPicPr>
            <a:picLocks noChangeAspect="1"/>
          </p:cNvPicPr>
          <p:nvPr/>
        </p:nvPicPr>
        <p:blipFill>
          <a:blip r:embed="rId12"/>
          <a:stretch>
            <a:fillRect/>
          </a:stretch>
        </p:blipFill>
        <p:spPr>
          <a:xfrm>
            <a:off x="13737367" y="1008965"/>
            <a:ext cx="3019655" cy="5979515"/>
          </a:xfrm>
          <a:prstGeom prst="rect">
            <a:avLst/>
          </a:prstGeom>
        </p:spPr>
      </p:pic>
    </p:spTree>
    <p:extLst>
      <p:ext uri="{BB962C8B-B14F-4D97-AF65-F5344CB8AC3E}">
        <p14:creationId xmlns:p14="http://schemas.microsoft.com/office/powerpoint/2010/main" val="2700278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86585-E353-CD93-2DE3-906162FCB407}"/>
            </a:ext>
          </a:extLst>
        </p:cNvPr>
        <p:cNvGrpSpPr/>
        <p:nvPr/>
      </p:nvGrpSpPr>
      <p:grpSpPr>
        <a:xfrm>
          <a:off x="0" y="0"/>
          <a:ext cx="0" cy="0"/>
          <a:chOff x="0" y="0"/>
          <a:chExt cx="0" cy="0"/>
        </a:xfrm>
      </p:grpSpPr>
      <p:pic>
        <p:nvPicPr>
          <p:cNvPr id="8" name="Afbeelding 7">
            <a:extLst>
              <a:ext uri="{FF2B5EF4-FFF2-40B4-BE49-F238E27FC236}">
                <a16:creationId xmlns:a16="http://schemas.microsoft.com/office/drawing/2014/main" id="{3ECD2526-D4B6-62DE-215E-5446E20B4393}"/>
              </a:ext>
            </a:extLst>
          </p:cNvPr>
          <p:cNvPicPr>
            <a:picLocks noChangeAspect="1"/>
          </p:cNvPicPr>
          <p:nvPr/>
        </p:nvPicPr>
        <p:blipFill>
          <a:blip r:embed="rId3"/>
          <a:srcRect/>
          <a:stretch/>
        </p:blipFill>
        <p:spPr>
          <a:xfrm flipH="1">
            <a:off x="-2530079" y="-48444"/>
            <a:ext cx="7538014" cy="7022209"/>
          </a:xfrm>
          <a:prstGeom prst="rect">
            <a:avLst/>
          </a:prstGeom>
        </p:spPr>
      </p:pic>
      <p:pic>
        <p:nvPicPr>
          <p:cNvPr id="30" name="Afbeelding 29" descr="Afbeelding met speelgoed, kleding, pop, beeldje&#10;&#10;Door AI gegenereerde inhoud is mogelijk onjuist.">
            <a:extLst>
              <a:ext uri="{FF2B5EF4-FFF2-40B4-BE49-F238E27FC236}">
                <a16:creationId xmlns:a16="http://schemas.microsoft.com/office/drawing/2014/main" id="{B34369B8-FDA1-5471-AA27-E8201FB3E661}"/>
              </a:ext>
            </a:extLst>
          </p:cNvPr>
          <p:cNvPicPr>
            <a:picLocks noChangeAspect="1"/>
          </p:cNvPicPr>
          <p:nvPr/>
        </p:nvPicPr>
        <p:blipFill>
          <a:blip r:embed="rId4"/>
          <a:stretch>
            <a:fillRect/>
          </a:stretch>
        </p:blipFill>
        <p:spPr>
          <a:xfrm>
            <a:off x="-10675" y="3756539"/>
            <a:ext cx="2084870" cy="3046385"/>
          </a:xfrm>
          <a:prstGeom prst="rect">
            <a:avLst/>
          </a:prstGeom>
        </p:spPr>
      </p:pic>
      <p:sp>
        <p:nvSpPr>
          <p:cNvPr id="2" name="Rechthoek: afgeronde hoeken 1">
            <a:extLst>
              <a:ext uri="{FF2B5EF4-FFF2-40B4-BE49-F238E27FC236}">
                <a16:creationId xmlns:a16="http://schemas.microsoft.com/office/drawing/2014/main" id="{A8A7150D-B16C-9115-81E0-3DC9467D5102}"/>
              </a:ext>
            </a:extLst>
          </p:cNvPr>
          <p:cNvSpPr/>
          <p:nvPr/>
        </p:nvSpPr>
        <p:spPr>
          <a:xfrm>
            <a:off x="2243138" y="2276616"/>
            <a:ext cx="9085310" cy="2488196"/>
          </a:xfrm>
          <a:prstGeom prst="roundRect">
            <a:avLst>
              <a:gd name="adj" fmla="val 792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Picture 2" descr="iOS 16.4">
            <a:extLst>
              <a:ext uri="{FF2B5EF4-FFF2-40B4-BE49-F238E27FC236}">
                <a16:creationId xmlns:a16="http://schemas.microsoft.com/office/drawing/2014/main" id="{65F82DFE-1E06-ADD7-0323-2648E2622E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49795" y="1461655"/>
            <a:ext cx="1357306" cy="1357306"/>
          </a:xfrm>
          <a:prstGeom prst="rect">
            <a:avLst/>
          </a:prstGeom>
          <a:noFill/>
          <a:effectLst>
            <a:outerShdw blurRad="50800" dist="1143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6" name="Groep 15">
            <a:extLst>
              <a:ext uri="{FF2B5EF4-FFF2-40B4-BE49-F238E27FC236}">
                <a16:creationId xmlns:a16="http://schemas.microsoft.com/office/drawing/2014/main" id="{3F894972-EC64-4899-918E-499816765C67}"/>
              </a:ext>
            </a:extLst>
          </p:cNvPr>
          <p:cNvGrpSpPr/>
          <p:nvPr/>
        </p:nvGrpSpPr>
        <p:grpSpPr>
          <a:xfrm>
            <a:off x="2439620" y="2821984"/>
            <a:ext cx="8548874" cy="1873256"/>
            <a:chOff x="336329" y="3689998"/>
            <a:chExt cx="8548874" cy="1460369"/>
          </a:xfrm>
        </p:grpSpPr>
        <p:sp>
          <p:nvSpPr>
            <p:cNvPr id="17" name="Rechthoek 16">
              <a:extLst>
                <a:ext uri="{FF2B5EF4-FFF2-40B4-BE49-F238E27FC236}">
                  <a16:creationId xmlns:a16="http://schemas.microsoft.com/office/drawing/2014/main" id="{D87C5FD7-0340-CFA9-ABFA-AA99B7C0C0A1}"/>
                </a:ext>
              </a:extLst>
            </p:cNvPr>
            <p:cNvSpPr/>
            <p:nvPr/>
          </p:nvSpPr>
          <p:spPr>
            <a:xfrm>
              <a:off x="336329" y="3712288"/>
              <a:ext cx="547099" cy="1438079"/>
            </a:xfrm>
            <a:prstGeom prst="rect">
              <a:avLst/>
            </a:prstGeom>
            <a:solidFill>
              <a:srgbClr val="EB9A7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72724618-CD07-1A14-07C3-FE511D15D396}"/>
                </a:ext>
              </a:extLst>
            </p:cNvPr>
            <p:cNvSpPr/>
            <p:nvPr/>
          </p:nvSpPr>
          <p:spPr>
            <a:xfrm>
              <a:off x="1548454" y="3708887"/>
              <a:ext cx="547099" cy="1438079"/>
            </a:xfrm>
            <a:prstGeom prst="rect">
              <a:avLst/>
            </a:prstGeom>
            <a:solidFill>
              <a:srgbClr val="D0AD67"/>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hthoek 21">
              <a:extLst>
                <a:ext uri="{FF2B5EF4-FFF2-40B4-BE49-F238E27FC236}">
                  <a16:creationId xmlns:a16="http://schemas.microsoft.com/office/drawing/2014/main" id="{168DFAC2-5248-BF0C-E65A-E2D792A1AB74}"/>
                </a:ext>
              </a:extLst>
            </p:cNvPr>
            <p:cNvSpPr/>
            <p:nvPr/>
          </p:nvSpPr>
          <p:spPr>
            <a:xfrm>
              <a:off x="2868401" y="3708887"/>
              <a:ext cx="547099" cy="1438079"/>
            </a:xfrm>
            <a:prstGeom prst="rect">
              <a:avLst/>
            </a:prstGeom>
            <a:solidFill>
              <a:srgbClr val="D0AD67"/>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hthoek 22">
              <a:extLst>
                <a:ext uri="{FF2B5EF4-FFF2-40B4-BE49-F238E27FC236}">
                  <a16:creationId xmlns:a16="http://schemas.microsoft.com/office/drawing/2014/main" id="{BB029073-514C-BF6C-2463-A856400A4215}"/>
                </a:ext>
              </a:extLst>
            </p:cNvPr>
            <p:cNvSpPr/>
            <p:nvPr/>
          </p:nvSpPr>
          <p:spPr>
            <a:xfrm>
              <a:off x="4457627" y="3708887"/>
              <a:ext cx="547099" cy="1438079"/>
            </a:xfrm>
            <a:prstGeom prst="rect">
              <a:avLst/>
            </a:prstGeom>
            <a:solidFill>
              <a:srgbClr val="D0AD67"/>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echthoek 23">
              <a:extLst>
                <a:ext uri="{FF2B5EF4-FFF2-40B4-BE49-F238E27FC236}">
                  <a16:creationId xmlns:a16="http://schemas.microsoft.com/office/drawing/2014/main" id="{DEE5881C-DE14-EFDB-2328-9492D326A879}"/>
                </a:ext>
              </a:extLst>
            </p:cNvPr>
            <p:cNvSpPr/>
            <p:nvPr/>
          </p:nvSpPr>
          <p:spPr>
            <a:xfrm>
              <a:off x="6111923" y="3689999"/>
              <a:ext cx="349030" cy="1438079"/>
            </a:xfrm>
            <a:prstGeom prst="rect">
              <a:avLst/>
            </a:prstGeom>
            <a:solidFill>
              <a:srgbClr val="F6E2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BEAA618F-3AAB-1814-E222-0F01C07FAFCD}"/>
                </a:ext>
              </a:extLst>
            </p:cNvPr>
            <p:cNvSpPr/>
            <p:nvPr/>
          </p:nvSpPr>
          <p:spPr>
            <a:xfrm>
              <a:off x="6443290" y="3690000"/>
              <a:ext cx="547099" cy="1438079"/>
            </a:xfrm>
            <a:prstGeom prst="rect">
              <a:avLst/>
            </a:prstGeom>
            <a:solidFill>
              <a:srgbClr val="CCC3B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14A228E6-3F8D-2816-D3CF-A805D38D40FA}"/>
                </a:ext>
              </a:extLst>
            </p:cNvPr>
            <p:cNvSpPr/>
            <p:nvPr/>
          </p:nvSpPr>
          <p:spPr>
            <a:xfrm>
              <a:off x="8006737" y="3689998"/>
              <a:ext cx="349030" cy="1438079"/>
            </a:xfrm>
            <a:prstGeom prst="rect">
              <a:avLst/>
            </a:prstGeom>
            <a:solidFill>
              <a:srgbClr val="CCC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E37154FC-24F5-8A5A-5282-62D937313E76}"/>
                </a:ext>
              </a:extLst>
            </p:cNvPr>
            <p:cNvSpPr/>
            <p:nvPr/>
          </p:nvSpPr>
          <p:spPr>
            <a:xfrm>
              <a:off x="8338104" y="3689998"/>
              <a:ext cx="547099" cy="1438079"/>
            </a:xfrm>
            <a:prstGeom prst="rect">
              <a:avLst/>
            </a:prstGeom>
            <a:solidFill>
              <a:srgbClr val="F6E2A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6" name="Afbeelding 5" descr="Afbeelding met cirkel, munt&#10;&#10;Automatisch gegenereerde beschrijving">
            <a:extLst>
              <a:ext uri="{FF2B5EF4-FFF2-40B4-BE49-F238E27FC236}">
                <a16:creationId xmlns:a16="http://schemas.microsoft.com/office/drawing/2014/main" id="{E1D82D2E-9339-C6F8-F67B-04CBEA16A3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7352" y="3883893"/>
            <a:ext cx="1563449" cy="1563449"/>
          </a:xfrm>
          <a:prstGeom prst="rect">
            <a:avLst/>
          </a:prstGeom>
          <a:effectLst>
            <a:outerShdw blurRad="50800" dist="127000" dir="2700000" algn="tl" rotWithShape="0">
              <a:prstClr val="black">
                <a:alpha val="40000"/>
              </a:prstClr>
            </a:outerShdw>
          </a:effectLst>
        </p:spPr>
      </p:pic>
      <p:pic>
        <p:nvPicPr>
          <p:cNvPr id="7" name="Afbeelding 6" descr="Afbeelding met cirkel&#10;&#10;Automatisch gegenereerde beschrijving">
            <a:extLst>
              <a:ext uri="{FF2B5EF4-FFF2-40B4-BE49-F238E27FC236}">
                <a16:creationId xmlns:a16="http://schemas.microsoft.com/office/drawing/2014/main" id="{A6396615-EEAA-80BC-A044-5D5B5D8D79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7653" y="3734231"/>
            <a:ext cx="1862773" cy="1862773"/>
          </a:xfrm>
          <a:prstGeom prst="rect">
            <a:avLst/>
          </a:prstGeom>
          <a:effectLst>
            <a:outerShdw blurRad="50800" dist="127000" dir="2700000" algn="tl" rotWithShape="0">
              <a:prstClr val="black">
                <a:alpha val="40000"/>
              </a:prstClr>
            </a:outerShdw>
          </a:effectLst>
        </p:spPr>
      </p:pic>
      <p:pic>
        <p:nvPicPr>
          <p:cNvPr id="9" name="Afbeelding 8" descr="Afbeelding met munt, symbool, brons, metaal&#10;&#10;Automatisch gegenereerde beschrijving">
            <a:extLst>
              <a:ext uri="{FF2B5EF4-FFF2-40B4-BE49-F238E27FC236}">
                <a16:creationId xmlns:a16="http://schemas.microsoft.com/office/drawing/2014/main" id="{CD821B26-CA85-9B38-60C0-12E2394C73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42226" y="4157313"/>
            <a:ext cx="1016609" cy="1016609"/>
          </a:xfrm>
          <a:prstGeom prst="rect">
            <a:avLst/>
          </a:prstGeom>
          <a:effectLst>
            <a:outerShdw blurRad="50800" dist="127000" dir="2700000" algn="tl" rotWithShape="0">
              <a:prstClr val="black">
                <a:alpha val="40000"/>
              </a:prstClr>
            </a:outerShdw>
          </a:effectLst>
        </p:spPr>
      </p:pic>
      <p:pic>
        <p:nvPicPr>
          <p:cNvPr id="10" name="Afbeelding 9" descr="Afbeelding met symbool, munt&#10;&#10;Automatisch gegenereerde beschrijving">
            <a:extLst>
              <a:ext uri="{FF2B5EF4-FFF2-40B4-BE49-F238E27FC236}">
                <a16:creationId xmlns:a16="http://schemas.microsoft.com/office/drawing/2014/main" id="{74E09E2F-BB48-923A-CFA6-5E455384FD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15685" y="3985828"/>
            <a:ext cx="1359579" cy="1359579"/>
          </a:xfrm>
          <a:prstGeom prst="rect">
            <a:avLst/>
          </a:prstGeom>
          <a:effectLst>
            <a:outerShdw blurRad="50800" dist="127000" dir="2700000" algn="tl" rotWithShape="0">
              <a:prstClr val="black">
                <a:alpha val="40000"/>
              </a:prstClr>
            </a:outerShdw>
          </a:effectLst>
        </p:spPr>
      </p:pic>
      <p:pic>
        <p:nvPicPr>
          <p:cNvPr id="12" name="Afbeelding 11" descr="Afbeelding met munt, symbool, brons, obvers&#10;&#10;Automatisch gegenereerde beschrijving">
            <a:extLst>
              <a:ext uri="{FF2B5EF4-FFF2-40B4-BE49-F238E27FC236}">
                <a16:creationId xmlns:a16="http://schemas.microsoft.com/office/drawing/2014/main" id="{0CF2C643-ECD0-7AEE-F6FF-5350BB73C1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32114" y="3871423"/>
            <a:ext cx="1588388" cy="1588388"/>
          </a:xfrm>
          <a:prstGeom prst="rect">
            <a:avLst/>
          </a:prstGeom>
          <a:effectLst>
            <a:outerShdw blurRad="50800" dist="127000" dir="2700000" algn="tl" rotWithShape="0">
              <a:prstClr val="black">
                <a:alpha val="40000"/>
              </a:prstClr>
            </a:outerShdw>
          </a:effectLst>
        </p:spPr>
      </p:pic>
      <p:pic>
        <p:nvPicPr>
          <p:cNvPr id="14" name="Afbeelding 13" descr="Afbeelding met cirkel, munt, valuta, obvers&#10;&#10;Automatisch gegenereerde beschrijving">
            <a:extLst>
              <a:ext uri="{FF2B5EF4-FFF2-40B4-BE49-F238E27FC236}">
                <a16:creationId xmlns:a16="http://schemas.microsoft.com/office/drawing/2014/main" id="{2C9B496B-3656-1C8E-FBA6-2B282986A4C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68767" y="4157313"/>
            <a:ext cx="1016609" cy="1016609"/>
          </a:xfrm>
          <a:prstGeom prst="rect">
            <a:avLst/>
          </a:prstGeom>
          <a:effectLst>
            <a:outerShdw blurRad="50800" dist="127000" dir="2700000" algn="tl" rotWithShape="0">
              <a:prstClr val="black">
                <a:alpha val="40000"/>
              </a:prstClr>
            </a:outerShdw>
          </a:effectLst>
        </p:spPr>
      </p:pic>
      <p:pic>
        <p:nvPicPr>
          <p:cNvPr id="29" name="Picture 4" descr="iOS 16.4">
            <a:extLst>
              <a:ext uri="{FF2B5EF4-FFF2-40B4-BE49-F238E27FC236}">
                <a16:creationId xmlns:a16="http://schemas.microsoft.com/office/drawing/2014/main" id="{9EDE335E-CC98-9418-9113-9A8FA698C61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848494">
            <a:off x="13514186" y="4066452"/>
            <a:ext cx="1426646" cy="1426646"/>
          </a:xfrm>
          <a:prstGeom prst="rect">
            <a:avLst/>
          </a:prstGeom>
          <a:noFill/>
          <a:effectLst>
            <a:outerShdw blurRad="50800" dist="2159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Rechthoek: afgeronde hoeken 2">
            <a:extLst>
              <a:ext uri="{FF2B5EF4-FFF2-40B4-BE49-F238E27FC236}">
                <a16:creationId xmlns:a16="http://schemas.microsoft.com/office/drawing/2014/main" id="{269927BE-C6DE-494E-10D7-5D87957FCBBB}"/>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8D119126-71DF-D929-3CA9-3580A6A3B551}"/>
              </a:ext>
            </a:extLst>
          </p:cNvPr>
          <p:cNvSpPr txBox="1"/>
          <p:nvPr/>
        </p:nvSpPr>
        <p:spPr>
          <a:xfrm rot="21448618">
            <a:off x="513879" y="523533"/>
            <a:ext cx="4678823"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Verschil in kleur</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43623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11343-36D5-DCC2-6D87-715A4E8A038B}"/>
            </a:ext>
          </a:extLst>
        </p:cNvPr>
        <p:cNvGrpSpPr/>
        <p:nvPr/>
      </p:nvGrpSpPr>
      <p:grpSpPr>
        <a:xfrm>
          <a:off x="0" y="0"/>
          <a:ext cx="0" cy="0"/>
          <a:chOff x="0" y="0"/>
          <a:chExt cx="0" cy="0"/>
        </a:xfrm>
      </p:grpSpPr>
      <p:pic>
        <p:nvPicPr>
          <p:cNvPr id="8" name="Afbeelding 7">
            <a:extLst>
              <a:ext uri="{FF2B5EF4-FFF2-40B4-BE49-F238E27FC236}">
                <a16:creationId xmlns:a16="http://schemas.microsoft.com/office/drawing/2014/main" id="{D527561F-7464-2250-3101-5ACDB94D2209}"/>
              </a:ext>
            </a:extLst>
          </p:cNvPr>
          <p:cNvPicPr>
            <a:picLocks noChangeAspect="1"/>
          </p:cNvPicPr>
          <p:nvPr/>
        </p:nvPicPr>
        <p:blipFill>
          <a:blip r:embed="rId3"/>
          <a:srcRect/>
          <a:stretch/>
        </p:blipFill>
        <p:spPr>
          <a:xfrm flipH="1">
            <a:off x="-2530079" y="-48444"/>
            <a:ext cx="7538014" cy="7022209"/>
          </a:xfrm>
          <a:prstGeom prst="rect">
            <a:avLst/>
          </a:prstGeom>
        </p:spPr>
      </p:pic>
      <p:pic>
        <p:nvPicPr>
          <p:cNvPr id="30" name="Afbeelding 29" descr="Afbeelding met speelgoed, kleding, pop, beeldje&#10;&#10;Door AI gegenereerde inhoud is mogelijk onjuist.">
            <a:extLst>
              <a:ext uri="{FF2B5EF4-FFF2-40B4-BE49-F238E27FC236}">
                <a16:creationId xmlns:a16="http://schemas.microsoft.com/office/drawing/2014/main" id="{5B40B1F2-E5A7-6938-B65A-DFF5F81B61F8}"/>
              </a:ext>
            </a:extLst>
          </p:cNvPr>
          <p:cNvPicPr>
            <a:picLocks noChangeAspect="1"/>
          </p:cNvPicPr>
          <p:nvPr/>
        </p:nvPicPr>
        <p:blipFill>
          <a:blip r:embed="rId4"/>
          <a:stretch>
            <a:fillRect/>
          </a:stretch>
        </p:blipFill>
        <p:spPr>
          <a:xfrm>
            <a:off x="-10675" y="3756539"/>
            <a:ext cx="2084870" cy="3046385"/>
          </a:xfrm>
          <a:prstGeom prst="rect">
            <a:avLst/>
          </a:prstGeom>
        </p:spPr>
      </p:pic>
      <p:sp>
        <p:nvSpPr>
          <p:cNvPr id="2" name="Rechthoek: afgeronde hoeken 1">
            <a:extLst>
              <a:ext uri="{FF2B5EF4-FFF2-40B4-BE49-F238E27FC236}">
                <a16:creationId xmlns:a16="http://schemas.microsoft.com/office/drawing/2014/main" id="{47BF0FD6-7009-D9FD-9721-0ED3B16FE5E4}"/>
              </a:ext>
            </a:extLst>
          </p:cNvPr>
          <p:cNvSpPr/>
          <p:nvPr/>
        </p:nvSpPr>
        <p:spPr>
          <a:xfrm>
            <a:off x="2243138" y="2276616"/>
            <a:ext cx="9085310" cy="2488196"/>
          </a:xfrm>
          <a:prstGeom prst="roundRect">
            <a:avLst>
              <a:gd name="adj" fmla="val 792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descr="Afbeelding met cirkel, munt&#10;&#10;Automatisch gegenereerde beschrijving">
            <a:extLst>
              <a:ext uri="{FF2B5EF4-FFF2-40B4-BE49-F238E27FC236}">
                <a16:creationId xmlns:a16="http://schemas.microsoft.com/office/drawing/2014/main" id="{7CC37A93-84C5-EBAA-EC56-2FC6A811F5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4317" y="3301889"/>
            <a:ext cx="1563449" cy="1563449"/>
          </a:xfrm>
          <a:prstGeom prst="rect">
            <a:avLst/>
          </a:prstGeom>
          <a:effectLst>
            <a:outerShdw blurRad="50800" dist="127000" dir="2700000" algn="tl" rotWithShape="0">
              <a:prstClr val="black">
                <a:alpha val="40000"/>
              </a:prstClr>
            </a:outerShdw>
          </a:effectLst>
        </p:spPr>
      </p:pic>
      <p:pic>
        <p:nvPicPr>
          <p:cNvPr id="7" name="Afbeelding 6" descr="Afbeelding met cirkel&#10;&#10;Automatisch gegenereerde beschrijving">
            <a:extLst>
              <a:ext uri="{FF2B5EF4-FFF2-40B4-BE49-F238E27FC236}">
                <a16:creationId xmlns:a16="http://schemas.microsoft.com/office/drawing/2014/main" id="{B9A657BA-92E8-D082-B539-11E02774AE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34618" y="3002565"/>
            <a:ext cx="1862773" cy="1862773"/>
          </a:xfrm>
          <a:prstGeom prst="rect">
            <a:avLst/>
          </a:prstGeom>
          <a:effectLst>
            <a:outerShdw blurRad="50800" dist="127000" dir="2700000" algn="tl" rotWithShape="0">
              <a:prstClr val="black">
                <a:alpha val="40000"/>
              </a:prstClr>
            </a:outerShdw>
          </a:effectLst>
        </p:spPr>
      </p:pic>
      <p:pic>
        <p:nvPicPr>
          <p:cNvPr id="9" name="Afbeelding 8" descr="Afbeelding met munt, symbool, brons, metaal&#10;&#10;Automatisch gegenereerde beschrijving">
            <a:extLst>
              <a:ext uri="{FF2B5EF4-FFF2-40B4-BE49-F238E27FC236}">
                <a16:creationId xmlns:a16="http://schemas.microsoft.com/office/drawing/2014/main" id="{29320D6C-C727-3A63-E5DE-99681FB1C9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79191" y="3763886"/>
            <a:ext cx="1016609" cy="1016609"/>
          </a:xfrm>
          <a:prstGeom prst="rect">
            <a:avLst/>
          </a:prstGeom>
          <a:effectLst>
            <a:outerShdw blurRad="50800" dist="127000" dir="2700000" algn="tl" rotWithShape="0">
              <a:prstClr val="black">
                <a:alpha val="40000"/>
              </a:prstClr>
            </a:outerShdw>
          </a:effectLst>
        </p:spPr>
      </p:pic>
      <p:pic>
        <p:nvPicPr>
          <p:cNvPr id="10" name="Afbeelding 9" descr="Afbeelding met symbool, munt&#10;&#10;Automatisch gegenereerde beschrijving">
            <a:extLst>
              <a:ext uri="{FF2B5EF4-FFF2-40B4-BE49-F238E27FC236}">
                <a16:creationId xmlns:a16="http://schemas.microsoft.com/office/drawing/2014/main" id="{9036D5AE-9AFB-FAB6-21B5-8EBCD2B153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52650" y="3458624"/>
            <a:ext cx="1359579" cy="1359579"/>
          </a:xfrm>
          <a:prstGeom prst="rect">
            <a:avLst/>
          </a:prstGeom>
          <a:effectLst>
            <a:outerShdw blurRad="50800" dist="127000" dir="2700000" algn="tl" rotWithShape="0">
              <a:prstClr val="black">
                <a:alpha val="40000"/>
              </a:prstClr>
            </a:outerShdw>
          </a:effectLst>
        </p:spPr>
      </p:pic>
      <p:pic>
        <p:nvPicPr>
          <p:cNvPr id="12" name="Afbeelding 11" descr="Afbeelding met munt, symbool, brons, obvers&#10;&#10;Automatisch gegenereerde beschrijving">
            <a:extLst>
              <a:ext uri="{FF2B5EF4-FFF2-40B4-BE49-F238E27FC236}">
                <a16:creationId xmlns:a16="http://schemas.microsoft.com/office/drawing/2014/main" id="{B2669E9A-E0E4-1813-6F65-6D34A2425B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69079" y="3276950"/>
            <a:ext cx="1588388" cy="1588388"/>
          </a:xfrm>
          <a:prstGeom prst="rect">
            <a:avLst/>
          </a:prstGeom>
          <a:effectLst>
            <a:outerShdw blurRad="50800" dist="127000" dir="2700000" algn="tl" rotWithShape="0">
              <a:prstClr val="black">
                <a:alpha val="40000"/>
              </a:prstClr>
            </a:outerShdw>
          </a:effectLst>
        </p:spPr>
      </p:pic>
      <p:pic>
        <p:nvPicPr>
          <p:cNvPr id="14" name="Afbeelding 13" descr="Afbeelding met cirkel, munt, valuta, obvers&#10;&#10;Automatisch gegenereerde beschrijving">
            <a:extLst>
              <a:ext uri="{FF2B5EF4-FFF2-40B4-BE49-F238E27FC236}">
                <a16:creationId xmlns:a16="http://schemas.microsoft.com/office/drawing/2014/main" id="{611A1571-57D4-7554-B944-A781875CBC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05732" y="3782740"/>
            <a:ext cx="1016609" cy="1016609"/>
          </a:xfrm>
          <a:prstGeom prst="rect">
            <a:avLst/>
          </a:prstGeom>
          <a:effectLst>
            <a:outerShdw blurRad="50800" dist="127000" dir="2700000" algn="tl" rotWithShape="0">
              <a:prstClr val="black">
                <a:alpha val="40000"/>
              </a:prstClr>
            </a:outerShdw>
          </a:effectLst>
        </p:spPr>
      </p:pic>
      <p:pic>
        <p:nvPicPr>
          <p:cNvPr id="3" name="Picture 4" descr="iOS 16.4">
            <a:extLst>
              <a:ext uri="{FF2B5EF4-FFF2-40B4-BE49-F238E27FC236}">
                <a16:creationId xmlns:a16="http://schemas.microsoft.com/office/drawing/2014/main" id="{2A1795EB-192D-CB2C-653C-A7706757194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1131409">
            <a:off x="10428701" y="1095913"/>
            <a:ext cx="1313507" cy="1313507"/>
          </a:xfrm>
          <a:prstGeom prst="rect">
            <a:avLst/>
          </a:prstGeom>
          <a:noFill/>
          <a:effectLst>
            <a:outerShdw blurRad="50800" dist="2159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9" name="Afbeelding 28" descr="Afbeelding met tekst, schermopname, ontwerp&#10;&#10;Automatisch gegenereerde beschrijving">
            <a:extLst>
              <a:ext uri="{FF2B5EF4-FFF2-40B4-BE49-F238E27FC236}">
                <a16:creationId xmlns:a16="http://schemas.microsoft.com/office/drawing/2014/main" id="{A3B21293-203C-9A16-F1C8-6788EFEE0BE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665073" y="4137008"/>
            <a:ext cx="2857142" cy="2857142"/>
          </a:xfrm>
          <a:prstGeom prst="rect">
            <a:avLst/>
          </a:prstGeom>
          <a:effectLst>
            <a:outerShdw blurRad="50800" dist="38100" dir="2700000" algn="tl" rotWithShape="0">
              <a:prstClr val="black">
                <a:alpha val="40000"/>
              </a:prstClr>
            </a:outerShdw>
          </a:effectLst>
        </p:spPr>
      </p:pic>
      <p:pic>
        <p:nvPicPr>
          <p:cNvPr id="31" name="Afbeelding 30" descr="Afbeelding met tekst, schermopname, ontwerp&#10;&#10;Automatisch gegenereerde beschrijving">
            <a:extLst>
              <a:ext uri="{FF2B5EF4-FFF2-40B4-BE49-F238E27FC236}">
                <a16:creationId xmlns:a16="http://schemas.microsoft.com/office/drawing/2014/main" id="{6E170DC8-807D-3A04-6796-572EA69B6E9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938648" y="1743757"/>
            <a:ext cx="2857142" cy="2857142"/>
          </a:xfrm>
          <a:prstGeom prst="rect">
            <a:avLst/>
          </a:prstGeom>
          <a:effectLst>
            <a:outerShdw blurRad="50800" dist="38100" dir="2700000" algn="tl" rotWithShape="0">
              <a:prstClr val="black">
                <a:alpha val="40000"/>
              </a:prstClr>
            </a:outerShdw>
          </a:effectLst>
        </p:spPr>
      </p:pic>
      <p:pic>
        <p:nvPicPr>
          <p:cNvPr id="32" name="Afbeelding 31" descr="Afbeelding met tekst, schermopname&#10;&#10;Automatisch gegenereerde beschrijving">
            <a:extLst>
              <a:ext uri="{FF2B5EF4-FFF2-40B4-BE49-F238E27FC236}">
                <a16:creationId xmlns:a16="http://schemas.microsoft.com/office/drawing/2014/main" id="{C59E5EB3-747D-5D7F-D7E1-8E5E911542C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839953" y="4600899"/>
            <a:ext cx="2857142" cy="2857142"/>
          </a:xfrm>
          <a:prstGeom prst="rect">
            <a:avLst/>
          </a:prstGeom>
          <a:effectLst>
            <a:outerShdw blurRad="50800" dist="38100" dir="2700000" algn="tl" rotWithShape="0">
              <a:prstClr val="black">
                <a:alpha val="40000"/>
              </a:prstClr>
            </a:outerShdw>
          </a:effectLst>
        </p:spPr>
      </p:pic>
      <p:pic>
        <p:nvPicPr>
          <p:cNvPr id="33" name="Afbeelding 32" descr="Afbeelding met tekst, schermopname, Lettertype, logo&#10;&#10;Automatisch gegenereerde beschrijving">
            <a:extLst>
              <a:ext uri="{FF2B5EF4-FFF2-40B4-BE49-F238E27FC236}">
                <a16:creationId xmlns:a16="http://schemas.microsoft.com/office/drawing/2014/main" id="{D87056DA-442B-1B73-FE34-C14DD6EA625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596395" y="2226097"/>
            <a:ext cx="2857142" cy="2857142"/>
          </a:xfrm>
          <a:prstGeom prst="rect">
            <a:avLst/>
          </a:prstGeom>
          <a:effectLst>
            <a:outerShdw blurRad="50800" dist="38100" dir="2700000" algn="tl" rotWithShape="0">
              <a:prstClr val="black">
                <a:alpha val="40000"/>
              </a:prstClr>
            </a:outerShdw>
          </a:effectLst>
        </p:spPr>
      </p:pic>
      <p:pic>
        <p:nvPicPr>
          <p:cNvPr id="34" name="Afbeelding 33" descr="Afbeelding met tekst, schermopname, Graphics, grafische vormgeving&#10;&#10;Automatisch gegenereerde beschrijving">
            <a:extLst>
              <a:ext uri="{FF2B5EF4-FFF2-40B4-BE49-F238E27FC236}">
                <a16:creationId xmlns:a16="http://schemas.microsoft.com/office/drawing/2014/main" id="{2520E349-74F9-A10F-7573-F8E26CB5476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043772" y="5873953"/>
            <a:ext cx="2857142" cy="2857142"/>
          </a:xfrm>
          <a:prstGeom prst="rect">
            <a:avLst/>
          </a:prstGeom>
          <a:effectLst>
            <a:outerShdw blurRad="50800" dist="38100" dir="2700000" algn="tl" rotWithShape="0">
              <a:prstClr val="black">
                <a:alpha val="40000"/>
              </a:prstClr>
            </a:outerShdw>
          </a:effectLst>
        </p:spPr>
      </p:pic>
      <p:pic>
        <p:nvPicPr>
          <p:cNvPr id="35" name="Afbeelding 34" descr="Afbeelding met tekst, schermopname, Graphics, grafische vormgeving&#10;&#10;Automatisch gegenereerde beschrijving">
            <a:extLst>
              <a:ext uri="{FF2B5EF4-FFF2-40B4-BE49-F238E27FC236}">
                <a16:creationId xmlns:a16="http://schemas.microsoft.com/office/drawing/2014/main" id="{41570833-F4F5-DEE2-DD91-483CEEC6046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628742" y="3016811"/>
            <a:ext cx="2857142" cy="2857142"/>
          </a:xfrm>
          <a:prstGeom prst="rect">
            <a:avLst/>
          </a:prstGeom>
          <a:effectLst>
            <a:outerShdw blurRad="50800" dist="38100" dir="2700000" algn="tl" rotWithShape="0">
              <a:prstClr val="black">
                <a:alpha val="40000"/>
              </a:prstClr>
            </a:outerShdw>
          </a:effectLst>
        </p:spPr>
      </p:pic>
      <p:pic>
        <p:nvPicPr>
          <p:cNvPr id="36" name="Afbeelding 35" descr="Afbeelding met tekst, schermopname, tekenfilm&#10;&#10;Automatisch gegenereerde beschrijving">
            <a:extLst>
              <a:ext uri="{FF2B5EF4-FFF2-40B4-BE49-F238E27FC236}">
                <a16:creationId xmlns:a16="http://schemas.microsoft.com/office/drawing/2014/main" id="{3BF8C1E7-386F-1685-7264-30E11E63C7D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057313" y="652657"/>
            <a:ext cx="2857142" cy="2857142"/>
          </a:xfrm>
          <a:prstGeom prst="rect">
            <a:avLst/>
          </a:prstGeom>
          <a:effectLst>
            <a:outerShdw blurRad="50800" dist="38100" dir="2700000" algn="tl" rotWithShape="0">
              <a:prstClr val="black">
                <a:alpha val="40000"/>
              </a:prstClr>
            </a:outerShdw>
          </a:effectLst>
        </p:spPr>
      </p:pic>
      <p:pic>
        <p:nvPicPr>
          <p:cNvPr id="37" name="Picture 2" descr="iOS 16.4">
            <a:extLst>
              <a:ext uri="{FF2B5EF4-FFF2-40B4-BE49-F238E27FC236}">
                <a16:creationId xmlns:a16="http://schemas.microsoft.com/office/drawing/2014/main" id="{B5D3ADA4-C96E-7EFC-2BB4-9995598DAE9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2897613" y="126218"/>
            <a:ext cx="1095995" cy="1095995"/>
          </a:xfrm>
          <a:prstGeom prst="rect">
            <a:avLst/>
          </a:prstGeom>
          <a:noFill/>
          <a:effectLst>
            <a:outerShdw blurRad="50800" dist="1143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echthoek: afgeronde hoeken 3">
            <a:extLst>
              <a:ext uri="{FF2B5EF4-FFF2-40B4-BE49-F238E27FC236}">
                <a16:creationId xmlns:a16="http://schemas.microsoft.com/office/drawing/2014/main" id="{625A5E2E-080A-A333-6CDC-2BCB0FA4B9CA}"/>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6CB95459-685C-9740-C671-94CAD34BD149}"/>
              </a:ext>
            </a:extLst>
          </p:cNvPr>
          <p:cNvSpPr txBox="1"/>
          <p:nvPr/>
        </p:nvSpPr>
        <p:spPr>
          <a:xfrm rot="21448618">
            <a:off x="513879" y="523533"/>
            <a:ext cx="4678823"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Verschil in grootte</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35533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Kantoorthema">
  <a:themeElements>
    <a:clrScheme name="Wijzer in Geldzaken">
      <a:dk1>
        <a:srgbClr val="000000"/>
      </a:dk1>
      <a:lt1>
        <a:srgbClr val="FFFFFF"/>
      </a:lt1>
      <a:dk2>
        <a:srgbClr val="0E2841"/>
      </a:dk2>
      <a:lt2>
        <a:srgbClr val="E8E8E8"/>
      </a:lt2>
      <a:accent1>
        <a:srgbClr val="18A649"/>
      </a:accent1>
      <a:accent2>
        <a:srgbClr val="662879"/>
      </a:accent2>
      <a:accent3>
        <a:srgbClr val="DB1767"/>
      </a:accent3>
      <a:accent4>
        <a:srgbClr val="ECD316"/>
      </a:accent4>
      <a:accent5>
        <a:srgbClr val="A02B93"/>
      </a:accent5>
      <a:accent6>
        <a:srgbClr val="4EA72E"/>
      </a:accent6>
      <a:hlink>
        <a:srgbClr val="467886"/>
      </a:hlink>
      <a:folHlink>
        <a:srgbClr val="96607D"/>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noAutofit/>
      </a:bodyPr>
      <a:lstStyle>
        <a:defPPr algn="r">
          <a:defRPr sz="1000" spc="1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Kantoorthema">
  <a:themeElements>
    <a:clrScheme name="Wijzer in Geldzaken">
      <a:dk1>
        <a:srgbClr val="000000"/>
      </a:dk1>
      <a:lt1>
        <a:srgbClr val="FFFFFF"/>
      </a:lt1>
      <a:dk2>
        <a:srgbClr val="0E2841"/>
      </a:dk2>
      <a:lt2>
        <a:srgbClr val="E8E8E8"/>
      </a:lt2>
      <a:accent1>
        <a:srgbClr val="18A649"/>
      </a:accent1>
      <a:accent2>
        <a:srgbClr val="662879"/>
      </a:accent2>
      <a:accent3>
        <a:srgbClr val="DB1767"/>
      </a:accent3>
      <a:accent4>
        <a:srgbClr val="ECD316"/>
      </a:accent4>
      <a:accent5>
        <a:srgbClr val="A02B93"/>
      </a:accent5>
      <a:accent6>
        <a:srgbClr val="4EA72E"/>
      </a:accent6>
      <a:hlink>
        <a:srgbClr val="467886"/>
      </a:hlink>
      <a:folHlink>
        <a:srgbClr val="96607D"/>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noAutofit/>
      </a:bodyPr>
      <a:lstStyle>
        <a:defPPr algn="r">
          <a:defRPr sz="1000" spc="1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0fcaa1a-ac74-410f-95bc-20bbab667105">
      <Terms xmlns="http://schemas.microsoft.com/office/infopath/2007/PartnerControls"/>
    </lcf76f155ced4ddcb4097134ff3c332f>
    <TaxCatchAll xmlns="16fe547f-eec1-4793-a1b6-34d56b9fc957" xsi:nil="true"/>
    <Soort xmlns="40fcaa1a-ac74-410f-95bc-20bbab66710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C095BBF60614640A6382A98A6922223" ma:contentTypeVersion="22" ma:contentTypeDescription="Een nieuw document maken." ma:contentTypeScope="" ma:versionID="a2556c9012a9b6d02eacef4028716d56">
  <xsd:schema xmlns:xsd="http://www.w3.org/2001/XMLSchema" xmlns:xs="http://www.w3.org/2001/XMLSchema" xmlns:p="http://schemas.microsoft.com/office/2006/metadata/properties" xmlns:ns2="40fcaa1a-ac74-410f-95bc-20bbab667105" xmlns:ns3="16fe547f-eec1-4793-a1b6-34d56b9fc957" targetNamespace="http://schemas.microsoft.com/office/2006/metadata/properties" ma:root="true" ma:fieldsID="991377a11ea41d026034a94dcbcf8e7c" ns2:_="" ns3:_="">
    <xsd:import namespace="40fcaa1a-ac74-410f-95bc-20bbab667105"/>
    <xsd:import namespace="16fe547f-eec1-4793-a1b6-34d56b9fc95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2:Soort"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fcaa1a-ac74-410f-95bc-20bbab6671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Soort" ma:index="21" nillable="true" ma:displayName="Soort" ma:format="Dropdown" ma:internalName="Soort">
      <xsd:simpleType>
        <xsd:restriction base="dms:Text">
          <xsd:maxLength value="255"/>
        </xsd:restriction>
      </xsd:simpleType>
    </xsd:element>
    <xsd:element name="lcf76f155ced4ddcb4097134ff3c332f" ma:index="23" nillable="true" ma:taxonomy="true" ma:internalName="lcf76f155ced4ddcb4097134ff3c332f" ma:taxonomyFieldName="MediaServiceImageTags" ma:displayName="Afbeeldingtags" ma:readOnly="false" ma:fieldId="{5cf76f15-5ced-4ddc-b409-7134ff3c332f}" ma:taxonomyMulti="true" ma:sspId="783c6dbd-d7b0-4fca-a2a6-200f1dabdf0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fe547f-eec1-4793-a1b6-34d56b9fc957"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element name="TaxCatchAll" ma:index="24" nillable="true" ma:displayName="Taxonomy Catch All Column" ma:hidden="true" ma:list="{90f3078a-0a21-48a6-87a3-d4756e3461c8}" ma:internalName="TaxCatchAll" ma:showField="CatchAllData" ma:web="16fe547f-eec1-4793-a1b6-34d56b9fc9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2AB4D2-63B2-4E9E-8982-679701215B43}">
  <ds:schemaRefs>
    <ds:schemaRef ds:uri="http://schemas.microsoft.com/office/2006/documentManagement/types"/>
    <ds:schemaRef ds:uri="http://schemas.openxmlformats.org/package/2006/metadata/core-properties"/>
    <ds:schemaRef ds:uri="http://purl.org/dc/terms/"/>
    <ds:schemaRef ds:uri="http://purl.org/dc/elements/1.1/"/>
    <ds:schemaRef ds:uri="http://schemas.microsoft.com/office/2006/metadata/properties"/>
    <ds:schemaRef ds:uri="http://purl.org/dc/dcmitype/"/>
    <ds:schemaRef ds:uri="40fcaa1a-ac74-410f-95bc-20bbab667105"/>
    <ds:schemaRef ds:uri="http://schemas.microsoft.com/office/infopath/2007/PartnerControls"/>
    <ds:schemaRef ds:uri="16fe547f-eec1-4793-a1b6-34d56b9fc957"/>
    <ds:schemaRef ds:uri="http://www.w3.org/XML/1998/namespace"/>
  </ds:schemaRefs>
</ds:datastoreItem>
</file>

<file path=customXml/itemProps2.xml><?xml version="1.0" encoding="utf-8"?>
<ds:datastoreItem xmlns:ds="http://schemas.openxmlformats.org/officeDocument/2006/customXml" ds:itemID="{94687DA0-4B1C-4CE2-8DD1-779293DFC52D}">
  <ds:schemaRefs>
    <ds:schemaRef ds:uri="16fe547f-eec1-4793-a1b6-34d56b9fc957"/>
    <ds:schemaRef ds:uri="40fcaa1a-ac74-410f-95bc-20bbab66710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5B4BBE0-15EC-47B8-8033-DB95C3EB29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127</TotalTime>
  <Words>442</Words>
  <Application>Microsoft Office PowerPoint</Application>
  <PresentationFormat>Breedbeeld</PresentationFormat>
  <Paragraphs>66</Paragraphs>
  <Slides>13</Slides>
  <Notes>13</Notes>
  <HiddenSlides>0</HiddenSlides>
  <MMClips>1</MMClips>
  <ScaleCrop>false</ScaleCrop>
  <HeadingPairs>
    <vt:vector size="6" baseType="variant">
      <vt:variant>
        <vt:lpstr>Gebruikte lettertypen</vt:lpstr>
      </vt:variant>
      <vt:variant>
        <vt:i4>9</vt:i4>
      </vt:variant>
      <vt:variant>
        <vt:lpstr>Thema</vt:lpstr>
      </vt:variant>
      <vt:variant>
        <vt:i4>2</vt:i4>
      </vt:variant>
      <vt:variant>
        <vt:lpstr>Diatitels</vt:lpstr>
      </vt:variant>
      <vt:variant>
        <vt:i4>13</vt:i4>
      </vt:variant>
    </vt:vector>
  </HeadingPairs>
  <TitlesOfParts>
    <vt:vector size="24" baseType="lpstr">
      <vt:lpstr>Aptos</vt:lpstr>
      <vt:lpstr>Arial</vt:lpstr>
      <vt:lpstr>Calabri</vt:lpstr>
      <vt:lpstr>Calibri</vt:lpstr>
      <vt:lpstr>Corbel</vt:lpstr>
      <vt:lpstr>Open Sans</vt:lpstr>
      <vt:lpstr>Open Sans Light</vt:lpstr>
      <vt:lpstr>VAGRounded Lt</vt:lpstr>
      <vt:lpstr>VAGRounded-Bold</vt:lpstr>
      <vt:lpstr>Kantoorthema</vt:lpstr>
      <vt:lpstr>1_Kantoorthema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Nina Voordes</dc:creator>
  <cp:lastModifiedBy>Frederiek de Vries Robbé</cp:lastModifiedBy>
  <cp:revision>26</cp:revision>
  <dcterms:created xsi:type="dcterms:W3CDTF">2026-01-22T09:05:28Z</dcterms:created>
  <dcterms:modified xsi:type="dcterms:W3CDTF">2026-03-11T16:37:18Z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0x0101004C095BBF60614640A6382A98A6922223</vt:lpwstr>
  </property>
  <property fmtid="{D5CDD505-2E9C-101B-9397-08002B2CF9AE}" pid="3" name="MediaServiceImageTags">
    <vt:lpwstr/>
  </property>
  <property fmtid="{D5CDD505-2E9C-101B-9397-08002B2CF9AE}" pid="4" name="MSIP_Label_6800fede-0e59-47ad-af95-4e63bbdb932d_Enabled">
    <vt:lpwstr>true</vt:lpwstr>
  </property>
  <property fmtid="{D5CDD505-2E9C-101B-9397-08002B2CF9AE}" pid="5" name="MSIP_Label_6800fede-0e59-47ad-af95-4e63bbdb932d_SetDate">
    <vt:lpwstr>2026-02-18T17:51:34Z</vt:lpwstr>
  </property>
  <property fmtid="{D5CDD505-2E9C-101B-9397-08002B2CF9AE}" pid="6" name="MSIP_Label_6800fede-0e59-47ad-af95-4e63bbdb932d_Method">
    <vt:lpwstr>Standard</vt:lpwstr>
  </property>
  <property fmtid="{D5CDD505-2E9C-101B-9397-08002B2CF9AE}" pid="7" name="MSIP_Label_6800fede-0e59-47ad-af95-4e63bbdb932d_Name">
    <vt:lpwstr>FIN-DGGT-Rijksoverheid</vt:lpwstr>
  </property>
  <property fmtid="{D5CDD505-2E9C-101B-9397-08002B2CF9AE}" pid="8" name="MSIP_Label_6800fede-0e59-47ad-af95-4e63bbdb932d_SiteId">
    <vt:lpwstr>84712536-f524-40a0-913b-5d25ba502732</vt:lpwstr>
  </property>
  <property fmtid="{D5CDD505-2E9C-101B-9397-08002B2CF9AE}" pid="9" name="MSIP_Label_6800fede-0e59-47ad-af95-4e63bbdb932d_ActionId">
    <vt:lpwstr>38d90d16-45cf-49e3-aa4b-6c5b21b47881</vt:lpwstr>
  </property>
  <property fmtid="{D5CDD505-2E9C-101B-9397-08002B2CF9AE}" pid="10" name="MSIP_Label_6800fede-0e59-47ad-af95-4e63bbdb932d_ContentBits">
    <vt:lpwstr>0</vt:lpwstr>
  </property>
</Properties>
</file>