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50" r:id="rId5"/>
  </p:sldMasterIdLst>
  <p:notesMasterIdLst>
    <p:notesMasterId r:id="rId17"/>
  </p:notesMasterIdLst>
  <p:handoutMasterIdLst>
    <p:handoutMasterId r:id="rId18"/>
  </p:handoutMasterIdLst>
  <p:sldIdLst>
    <p:sldId id="540" r:id="rId6"/>
    <p:sldId id="541" r:id="rId7"/>
    <p:sldId id="542" r:id="rId8"/>
    <p:sldId id="656" r:id="rId9"/>
    <p:sldId id="543" r:id="rId10"/>
    <p:sldId id="627" r:id="rId11"/>
    <p:sldId id="548" r:id="rId12"/>
    <p:sldId id="657" r:id="rId13"/>
    <p:sldId id="658" r:id="rId14"/>
    <p:sldId id="628" r:id="rId15"/>
    <p:sldId id="639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00F811-8EAE-3FBE-DAA1-BBD9860D74A8}" name="Robieke Roesink" initials="RR" userId="S::rro@podium.nl::e2c01788-8b61-4009-b4f6-0a9340897fc3" providerId="AD"/>
  <p188:author id="{E23D7B23-B54B-5640-EBCC-C5003E1063C6}" name="Kisters, ND (Nienke) (FM/Wig)" initials="NH" userId="S::n.d.kisters@minfin.nl::baacda05-6f37-4e89-8906-42f698794aeb" providerId="AD"/>
  <p188:author id="{A80F91A1-3DBA-5BD4-2705-B38CDAB6B10C}" name="Frederiek de Vries Robbé" initials="Fd" userId="S::fdv@podium.nl::fdc547e9-d31c-41dc-9130-17ff1eac8a8a" providerId="AD"/>
  <p188:author id="{C8F7B2C1-9B86-836C-CCCD-17EDFE42BD0A}" name="Rauwers, F (Fabiënne) (FM/Wig)" initials="FR" userId="S::f.rauwers@minfin.nl::d691b053-11ea-4378-9bff-f32ef84ba952" providerId="AD"/>
  <p188:author id="{6FB93CD3-C879-7BD3-59D9-BBD709AADDF4}" name="Rosan Kooiman" initials="RK" userId="S::rko@podium.nl::f2697f66-4911-40f9-92a6-ea78970690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EC7"/>
    <a:srgbClr val="641C76"/>
    <a:srgbClr val="712065"/>
    <a:srgbClr val="ECD316"/>
    <a:srgbClr val="894D21"/>
    <a:srgbClr val="972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365" autoAdjust="0"/>
  </p:normalViewPr>
  <p:slideViewPr>
    <p:cSldViewPr snapToGrid="0" showGuides="1">
      <p:cViewPr varScale="1">
        <p:scale>
          <a:sx n="63" d="100"/>
          <a:sy n="63" d="100"/>
        </p:scale>
        <p:origin x="782" y="29"/>
      </p:cViewPr>
      <p:guideLst>
        <p:guide orient="horz" pos="238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90A74A5-3F5A-7BAA-ED38-69C76769D6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3A478DB-DABF-9B61-A965-CDDB8A7BB4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6E31F-4D8B-4894-86AC-7CB91C9B586A}" type="datetimeFigureOut">
              <a:rPr lang="nl-NL" smtClean="0"/>
              <a:t>11-3-2026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125CEF3-CDE7-A97F-E51F-CD3930F6C8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EE4E19-D3A3-FC85-B20D-F8A485DE2C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32BBD-65BC-4DA8-85CB-42D173B677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979856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1D877-5D0E-488D-B7D1-4B549E571AFE}" type="datetimeFigureOut">
              <a:rPr lang="nl-NL" smtClean="0"/>
              <a:t>11-3-2026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B0167-33EF-4212-AA9F-1D3B67F488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059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220B9-6E84-E0FB-0AF7-8CE10714B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FB642FA-7227-7250-72BC-09925186E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83D77BB-A430-0B98-2162-6D3582499A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>
                <a:highlight>
                  <a:srgbClr val="FFFF00"/>
                </a:highlight>
              </a:rPr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dirty="0">
                <a:highlight>
                  <a:srgbClr val="FFFF00"/>
                </a:highlight>
              </a:rPr>
              <a:t>In deze les gaan we het hebben over: </a:t>
            </a:r>
            <a:r>
              <a:rPr lang="nl-NL" b="1" dirty="0">
                <a:highlight>
                  <a:srgbClr val="FFFF00"/>
                </a:highlight>
              </a:rPr>
              <a:t>hoe ziet geld eruit?</a:t>
            </a:r>
            <a:endParaRPr lang="nl-NL" b="0" dirty="0">
              <a:highlight>
                <a:srgbClr val="FFFF00"/>
              </a:highlight>
            </a:endParaRPr>
          </a:p>
          <a:p>
            <a:pPr marL="171450" indent="-171450">
              <a:buFontTx/>
              <a:buChar char="-"/>
            </a:pPr>
            <a:r>
              <a:rPr lang="nl-NL" dirty="0">
                <a:highlight>
                  <a:srgbClr val="FFFF00"/>
                </a:highlight>
              </a:rPr>
              <a:t>Het </a:t>
            </a:r>
            <a:r>
              <a:rPr lang="nl-NL" b="1" dirty="0">
                <a:highlight>
                  <a:srgbClr val="FFFF00"/>
                </a:highlight>
              </a:rPr>
              <a:t>doel</a:t>
            </a:r>
            <a:r>
              <a:rPr lang="nl-NL" dirty="0">
                <a:highlight>
                  <a:srgbClr val="FFFF00"/>
                </a:highlight>
              </a:rPr>
              <a:t> van deze les is dat jullie na de les kunnen uitleggen hoe geld eruit ziet?</a:t>
            </a:r>
          </a:p>
          <a:p>
            <a:pPr marL="171450" indent="-171450">
              <a:buFontTx/>
              <a:buChar char="-"/>
            </a:pPr>
            <a:r>
              <a:rPr lang="nl-NL" b="1" u="none" dirty="0">
                <a:highlight>
                  <a:srgbClr val="FFFF00"/>
                </a:highlight>
              </a:rPr>
              <a:t>Waarom is dit belangrijk?</a:t>
            </a:r>
            <a:r>
              <a:rPr lang="nl-NL" b="0" u="none" dirty="0">
                <a:highlight>
                  <a:srgbClr val="FFFF00"/>
                </a:highlight>
              </a:rPr>
              <a:t> </a:t>
            </a:r>
            <a:r>
              <a:rPr lang="nl-NL" dirty="0">
                <a:highlight>
                  <a:srgbClr val="FFFF00"/>
                </a:highlight>
              </a:rPr>
              <a:t>Als je weet hoe geld eruit ziet, kan je geld herkennen. </a:t>
            </a:r>
            <a:endParaRPr lang="nl-NL" b="1" u="none" dirty="0">
              <a:highlight>
                <a:srgbClr val="FFFF00"/>
              </a:highlight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43CE2AE-E710-AFA5-37A8-4CC9733E91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EEE40-7347-476A-A519-7CBC93BC1F6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6371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1A940-6A13-78AD-154F-036B89BA1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835FA64-FF4E-00FD-A338-39E21B591F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E9EFE91-A9DC-A5F2-45F8-3402B27E34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Vul het </a:t>
            </a:r>
            <a:r>
              <a:rPr lang="nl-NL" b="0" u="sng" dirty="0" err="1"/>
              <a:t>woordweb</a:t>
            </a:r>
            <a:r>
              <a:rPr lang="nl-NL" b="0" u="sng" dirty="0"/>
              <a:t> in (met tekeningen) met de leerlingen:</a:t>
            </a:r>
            <a:r>
              <a:rPr lang="nl-NL" b="0" u="none" dirty="0"/>
              <a:t> waar zou de leerlingen voor willen sparen?</a:t>
            </a:r>
            <a:endParaRPr lang="nl-NL" b="1" i="0" u="none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2B4B14-055D-CE48-FECC-F90655E6F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7992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05F02-9D96-2E1A-B383-CD9502153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3D9939D-D91B-2A84-D399-0BAABE6962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2EB58F0-7617-F639-A862-62BF1621DF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/>
              <a:t>EINDE LES</a:t>
            </a:r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A70FB6-671D-4D93-B0D5-9B910E1E4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971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7D2E3-79F3-CB36-30D0-81A855889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107978B-2B19-6D28-0A80-1E1BA8E738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8BB33FC-42F2-AEC3-FF86-748826525C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Roodkapje vertelt. </a:t>
            </a:r>
            <a:endParaRPr lang="nl-NL" b="1" i="0" u="none" dirty="0"/>
          </a:p>
          <a:p>
            <a:endParaRPr lang="nl-NL" b="0" u="none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A34887E-80BE-F61C-A313-D962D6A283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4080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5FA1A-A8A2-7CDA-2563-8FF82DC64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10002E8-E88F-1A17-0BB6-B6761695B8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9D9D61A-EED7-93DB-B22A-A65FA8A2F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/>
              <a:t>We gaan een </a:t>
            </a:r>
            <a:r>
              <a:rPr lang="nl-NL" b="1"/>
              <a:t>video</a:t>
            </a:r>
            <a:r>
              <a:rPr lang="nl-NL" b="0"/>
              <a:t> kijken. In de video wordt verteld wat je met geld kunt doen. Namelijk betalen of bewaren voor later. Dat noemen we ook wel sparen. </a:t>
            </a:r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BC0AF3D-638C-FF1D-360A-B891EF6E4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3547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C0A6D-01D9-CB4E-9A03-449137D7F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603416A-E8C5-03FC-E292-665FF2F1BC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A7B9F93-37CC-961D-7A6B-DF65B0A0E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E7E55F8-7E39-515E-3E65-33E2784AD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0364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8BE28-A867-3075-7217-4F005DE7D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441D685-5702-7DE2-79A5-D979BB819D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D5CDF25-F37B-832E-3198-6FB13AA558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u="none"/>
              <a:t>In deze video worden de volgende onderdelen behandeld: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="0" u="none"/>
              <a:t>Wat is betalen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="0" u="none"/>
              <a:t>Wat is sparen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="0" u="none"/>
              <a:t>Waar je je geld kunt bewaren: bijvoorbeeld in een spaarpot of bij de bank</a:t>
            </a:r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D27F8F6-6D5F-B50F-9462-FFC4033325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5435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C269A-B0D9-685B-A252-865844AF2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A0596A3-8DF2-8934-2DC1-0D967F406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658D20F-56D7-DEA9-50B5-4CAE81BB4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u="none" dirty="0"/>
              <a:t>INSTRUCTIETEKST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b="0" u="none" dirty="0"/>
              <a:t>Met geld kun je dus twee dingen doen: betalen en sparen. Wie kan het verschil uitleggen?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2A7881D-1619-28CB-B405-8E1CB626AA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635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Roodkapje vertelt. </a:t>
            </a:r>
            <a:endParaRPr lang="nl-NL" b="1" i="0" u="none" dirty="0"/>
          </a:p>
          <a:p>
            <a:pPr marL="171450" indent="-171450">
              <a:buFontTx/>
              <a:buChar char="-"/>
            </a:pPr>
            <a:r>
              <a:rPr lang="nl-NL" b="1" dirty="0"/>
              <a:t>Goedkoop</a:t>
            </a:r>
            <a:r>
              <a:rPr lang="nl-NL" b="0" dirty="0"/>
              <a:t> betekent dat iets weinig geld kost en je er vaak niet (of kort) maar voor hoeft te sparen.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4153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AE26B-1533-C0C6-CD80-9F48BE7AA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9E1894A-EB90-EE64-A506-9C82F39E45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E9F46AB-D9D9-28B3-17DC-DCDDC7455F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Roodkapje vertelt. </a:t>
            </a:r>
            <a:endParaRPr lang="nl-NL" b="1" i="0" u="none" dirty="0"/>
          </a:p>
          <a:p>
            <a:pPr marL="171450" indent="-171450">
              <a:buFontTx/>
              <a:buChar char="-"/>
            </a:pPr>
            <a:r>
              <a:rPr lang="nl-NL" b="1" dirty="0"/>
              <a:t>Duur</a:t>
            </a:r>
            <a:r>
              <a:rPr lang="nl-NL" b="0" dirty="0"/>
              <a:t> betekent dat iets veel geld kost en je er vaak lang voor moet sparen.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F141E7E-D3CB-239A-5119-4D938488A7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568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38F80-4DD7-002D-741A-9D10650CF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43A49DE-2451-D870-C612-807E17A986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776BAE3-5E21-E6FF-69CA-BF17476710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</a:t>
            </a:r>
            <a:endParaRPr lang="nl-NL" b="0" dirty="0"/>
          </a:p>
          <a:p>
            <a:pPr marL="171450" indent="-171450">
              <a:buFontTx/>
              <a:buChar char="-"/>
            </a:pPr>
            <a:r>
              <a:rPr lang="nl-NL" dirty="0"/>
              <a:t>De koek is goedkoop vergeleken met de step. </a:t>
            </a:r>
          </a:p>
          <a:p>
            <a:pPr marL="171450" indent="-171450">
              <a:buFontTx/>
              <a:buChar char="-"/>
            </a:pPr>
            <a:r>
              <a:rPr lang="nl-NL" u="sng" dirty="0"/>
              <a:t>Vraag:</a:t>
            </a:r>
            <a:r>
              <a:rPr lang="nl-NL" u="none" dirty="0"/>
              <a:t> Wie kan iets bedenken dat goedkoop is? (Hierbij kan gebruikt worden gemaakt van bliksembeurt)</a:t>
            </a:r>
          </a:p>
          <a:p>
            <a:pPr marL="171450" indent="-171450">
              <a:buFontTx/>
              <a:buChar char="-"/>
            </a:pPr>
            <a:r>
              <a:rPr lang="nl-NL" u="sng" dirty="0"/>
              <a:t>Vraag:</a:t>
            </a:r>
            <a:r>
              <a:rPr lang="nl-NL" u="none" dirty="0"/>
              <a:t> Wie kan iets bedenken dat duur is? (Hierbij kan gebruikt worden gemaakt van bliksembeurt)</a:t>
            </a:r>
          </a:p>
          <a:p>
            <a:pPr marL="171450" indent="-171450">
              <a:buFontTx/>
              <a:buChar char="-"/>
            </a:pPr>
            <a:endParaRPr lang="nl-NL" u="none" dirty="0"/>
          </a:p>
          <a:p>
            <a:r>
              <a:rPr lang="nl-NL" b="1" i="0" u="none" dirty="0"/>
              <a:t>STAPPEN</a:t>
            </a:r>
          </a:p>
          <a:p>
            <a:pPr marL="228600" indent="-228600">
              <a:buAutoNum type="arabicPeriod"/>
            </a:pPr>
            <a:r>
              <a:rPr lang="nl-NL" b="0" i="0" u="none" dirty="0"/>
              <a:t>Laat de leerlingen iets in de klas zoeken dat goedkoop is. Laat de leerlingen vervolgens de voorwerpen aan elkaar zien. </a:t>
            </a:r>
          </a:p>
          <a:p>
            <a:pPr marL="228600" indent="-228600">
              <a:buAutoNum type="arabicPeriod"/>
            </a:pPr>
            <a:r>
              <a:rPr lang="nl-NL" b="0" i="0" u="none" dirty="0"/>
              <a:t>Laat de leerlingen iets in de klas zoeken wat duur is. Laat de leerlingen vervolgens de voorwerpen aan elkaar zien. 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8E05178-6D10-F142-386F-C67D9ADC83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272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7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71930" y="3081867"/>
            <a:ext cx="5086434" cy="33871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Afbeelding 10" descr="Afbeelding met groen, creativiteit, kunst&#10;&#10;Door AI gegenereerde inhoud is mogelijk onjuist.">
            <a:extLst>
              <a:ext uri="{FF2B5EF4-FFF2-40B4-BE49-F238E27FC236}">
                <a16:creationId xmlns:a16="http://schemas.microsoft.com/office/drawing/2014/main" id="{5B82CB0E-B675-24B8-E5C4-D9380D385B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9322080">
            <a:off x="9620866" y="1148557"/>
            <a:ext cx="1833792" cy="13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13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64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64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4" name="Afbeelding 3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8E996F12-6D07-CB5A-1E2B-6FBAC375E5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61496"/>
            <a:ext cx="12192001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1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7CD933D1-38D7-E5DE-AFFA-4B8216443A15}"/>
              </a:ext>
            </a:extLst>
          </p:cNvPr>
          <p:cNvSpPr/>
          <p:nvPr userDrawn="1"/>
        </p:nvSpPr>
        <p:spPr>
          <a:xfrm>
            <a:off x="359999" y="359999"/>
            <a:ext cx="5040676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4244732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73139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FA76615-6884-6058-3279-69CC8E80B6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981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3637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8F2655FF-FE0E-C31B-BFCB-CE0B2BFF9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 descr="Afbeelding met tekening, clipart, tekenfilm, kunst&#10;&#10;Door AI gegenereerde inhoud is mogelijk onjuist.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44812" y="0"/>
            <a:ext cx="5844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16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2FBE80-4C50-FF7A-00CB-C63A9B4E1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00412" y="2997201"/>
            <a:ext cx="4259882" cy="35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6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776208" y="3081730"/>
            <a:ext cx="2940924" cy="36151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7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plant, blad, boom, eik&#10;&#10;Door AI gegenereerde inhoud is mogelijk onjuist.">
            <a:extLst>
              <a:ext uri="{FF2B5EF4-FFF2-40B4-BE49-F238E27FC236}">
                <a16:creationId xmlns:a16="http://schemas.microsoft.com/office/drawing/2014/main" id="{B2AB5CDD-D3D9-3286-3368-DFC65EEDF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2441886">
            <a:off x="10421006" y="498722"/>
            <a:ext cx="1686326" cy="169756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04961" y="2861208"/>
            <a:ext cx="4688779" cy="382745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3D2038-95D1-7DCC-C953-1E187A5C371A}"/>
              </a:ext>
            </a:extLst>
          </p:cNvPr>
          <p:cNvSpPr txBox="1"/>
          <p:nvPr userDrawn="1"/>
        </p:nvSpPr>
        <p:spPr>
          <a:xfrm>
            <a:off x="12649200" y="-745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100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53997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23201" y="3822956"/>
            <a:ext cx="3910865" cy="260434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7834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957194" y="3652263"/>
            <a:ext cx="4251739" cy="31888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62CD4AF-9FC1-BE61-753B-D81A6E1E59F5}"/>
              </a:ext>
            </a:extLst>
          </p:cNvPr>
          <p:cNvSpPr txBox="1"/>
          <p:nvPr userDrawn="1"/>
        </p:nvSpPr>
        <p:spPr>
          <a:xfrm>
            <a:off x="14037733" y="31157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8258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5282BE-8134-0122-2575-8FAF37709F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631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D8EC512C-96FB-7124-C848-927D0FA61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7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5399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843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7185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7B29C92-C42D-D975-6ED3-CF20C0BAC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18064278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423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 descr="Afbeelding met schermopname, kunst, ontwerp, zwart-wit&#10;&#10;Door AI gegenereerde inhoud is mogelijk onjuist.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47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16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29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bloem, roze, Graphics, creativiteit&#10;&#10;Door AI gegenereerde inhoud is mogelijk onjuist.">
            <a:extLst>
              <a:ext uri="{FF2B5EF4-FFF2-40B4-BE49-F238E27FC236}">
                <a16:creationId xmlns:a16="http://schemas.microsoft.com/office/drawing/2014/main" id="{10448F6A-0AE6-0E3D-2A6D-1E9726579D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7666" y="5392154"/>
            <a:ext cx="1877350" cy="130674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259850" y="314861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010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46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09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1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B71B154-3C95-3CEC-E8EA-3C7798B151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89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735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4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5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2596745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233565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511228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511228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154603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154603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1777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25391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338294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511228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154603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253912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25391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338294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99391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65937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338294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348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68191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68191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32529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32529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46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42460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50898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68191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32529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42460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42460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50898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7007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3662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50898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488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01E026-E7E5-D02C-9457-D779B9BA6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482847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482847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247185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247185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902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157116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765554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482847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247185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157116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157116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765554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1663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8318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765554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27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bloem, plant, creativiteit&#10;&#10;Door AI gegenereerde inhoud is mogelijk onjuist.">
            <a:extLst>
              <a:ext uri="{FF2B5EF4-FFF2-40B4-BE49-F238E27FC236}">
                <a16:creationId xmlns:a16="http://schemas.microsoft.com/office/drawing/2014/main" id="{1F1E2C4D-61D1-A2F6-1318-F4F41A1421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222" y="4216827"/>
            <a:ext cx="2587778" cy="234541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6816790" y="2994031"/>
            <a:ext cx="3351783" cy="41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093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639B0435-5F05-72BC-D5A2-CFB1A75F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9099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8881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561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2966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6473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405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577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04" y="2766678"/>
            <a:ext cx="3733977" cy="1739171"/>
          </a:xfrm>
          <a:prstGeom prst="roundRect">
            <a:avLst>
              <a:gd name="adj" fmla="val 23607"/>
            </a:avLst>
          </a:prstGeom>
          <a:solidFill>
            <a:schemeClr val="accent4"/>
          </a:solidFill>
        </p:spPr>
        <p:txBody>
          <a:bodyPr wrap="square" lIns="251999" tIns="251999" rIns="251999" bIns="251999" anchor="ctr" anchorCtr="0">
            <a:spAutoFit/>
          </a:bodyPr>
          <a:lstStyle>
            <a:lvl1pPr algn="ctr">
              <a:defRPr sz="36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Titel van </a:t>
            </a:r>
            <a:r>
              <a:rPr lang="nl-NL" err="1"/>
              <a:t>woordweb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17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11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7173058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73058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60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18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10" y="993786"/>
            <a:ext cx="3031318" cy="1865126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4457874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22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6D35562B-DE55-BFE5-5B3E-0F3FC3B8581C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27BBA98-E0C4-555E-48D7-BC9C63AC5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64587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69664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12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fgeronde rechthoek 24">
            <a:extLst>
              <a:ext uri="{FF2B5EF4-FFF2-40B4-BE49-F238E27FC236}">
                <a16:creationId xmlns:a16="http://schemas.microsoft.com/office/drawing/2014/main" id="{B14A8375-A3E7-DD91-B595-CF1A32275A69}"/>
              </a:ext>
            </a:extLst>
          </p:cNvPr>
          <p:cNvSpPr/>
          <p:nvPr userDrawn="1"/>
        </p:nvSpPr>
        <p:spPr>
          <a:xfrm>
            <a:off x="360000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Afbeelding 2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066EE0F-40A4-3317-1DA3-1780EEA82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6749791" y="3586185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832625" y="1515709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02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F5B888-EE1B-A488-C3B2-F6B13F2557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556075" y="3118509"/>
            <a:ext cx="2940924" cy="36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916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817058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71609" y="2188919"/>
            <a:ext cx="5341903" cy="343815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867325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67325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72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3514123" cy="1865126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5033607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94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70175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75252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36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C5A0AF7-2608-747D-DE6E-C6E187E45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7308591" y="3907919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391425" y="1837443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31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58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24">
            <a:extLst>
              <a:ext uri="{FF2B5EF4-FFF2-40B4-BE49-F238E27FC236}">
                <a16:creationId xmlns:a16="http://schemas.microsoft.com/office/drawing/2014/main" id="{497B6B30-D93C-29DB-220C-05153A988F17}"/>
              </a:ext>
            </a:extLst>
          </p:cNvPr>
          <p:cNvSpPr/>
          <p:nvPr userDrawn="1"/>
        </p:nvSpPr>
        <p:spPr>
          <a:xfrm>
            <a:off x="360000" y="359999"/>
            <a:ext cx="11472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2927" y="673463"/>
            <a:ext cx="5575590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horizontale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260000" y="2160000"/>
            <a:ext cx="8151629" cy="3917415"/>
          </a:xfrm>
        </p:spPr>
        <p:txBody>
          <a:bodyPr/>
          <a:lstStyle/>
          <a:p>
            <a:endParaRPr lang="nl-NL"/>
          </a:p>
        </p:txBody>
      </p:sp>
      <p:pic>
        <p:nvPicPr>
          <p:cNvPr id="15" name="Afbeelding 14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6EF9A5A8-78DB-C61B-3EE5-F20570F359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6" name="Titel 19">
            <a:extLst>
              <a:ext uri="{FF2B5EF4-FFF2-40B4-BE49-F238E27FC236}">
                <a16:creationId xmlns:a16="http://schemas.microsoft.com/office/drawing/2014/main" id="{1FEFEA86-3266-4F49-13E7-6E80825E8AB0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</p:spTree>
    <p:extLst>
      <p:ext uri="{BB962C8B-B14F-4D97-AF65-F5344CB8AC3E}">
        <p14:creationId xmlns:p14="http://schemas.microsoft.com/office/powerpoint/2010/main" val="24461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pic>
        <p:nvPicPr>
          <p:cNvPr id="11" name="Afbeelding 10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21DD49D-F283-3C2C-2B2E-BA31916D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4" name="Titel 19">
            <a:extLst>
              <a:ext uri="{FF2B5EF4-FFF2-40B4-BE49-F238E27FC236}">
                <a16:creationId xmlns:a16="http://schemas.microsoft.com/office/drawing/2014/main" id="{12DC8EF7-1EED-5F33-E456-9F3F1FC39DA7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30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367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527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06B730B4-3652-A707-3F44-655FD8B96885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9">
            <a:extLst>
              <a:ext uri="{FF2B5EF4-FFF2-40B4-BE49-F238E27FC236}">
                <a16:creationId xmlns:a16="http://schemas.microsoft.com/office/drawing/2014/main" id="{E2B7BADE-4109-0999-FA14-784F5D941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095361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71941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2" t="37199" r="9682" b="160"/>
          <a:stretch>
            <a:fillRect/>
          </a:stretch>
        </p:blipFill>
        <p:spPr>
          <a:xfrm>
            <a:off x="0" y="0"/>
            <a:ext cx="12167999" cy="6840000"/>
          </a:xfrm>
          <a:prstGeom prst="rect">
            <a:avLst/>
          </a:prstGeom>
        </p:spPr>
      </p:pic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BAF88DCE-81B8-496C-781E-BDD8A79A9953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0415892-1B7E-B539-7BC7-350C052D75BC}"/>
              </a:ext>
            </a:extLst>
          </p:cNvPr>
          <p:cNvSpPr txBox="1"/>
          <p:nvPr userDrawn="1"/>
        </p:nvSpPr>
        <p:spPr>
          <a:xfrm>
            <a:off x="6937248" y="763219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20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B6F0475-2FE4-29B9-619F-CE016B823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5" name="Afgeronde rechthoek 8">
            <a:extLst>
              <a:ext uri="{FF2B5EF4-FFF2-40B4-BE49-F238E27FC236}">
                <a16:creationId xmlns:a16="http://schemas.microsoft.com/office/drawing/2014/main" id="{8665C0E6-61F3-0C3B-6AE1-373F7E79028F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629647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BEC88D75-EC4D-02C6-2AB3-2D55D48BF5E2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616556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58E2D09-5295-A330-C896-5F4ED73C4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l="55425" t="29619" r="-17771" b="-177"/>
          <a:stretch>
            <a:fillRect/>
          </a:stretch>
        </p:blipFill>
        <p:spPr>
          <a:xfrm>
            <a:off x="0" y="0"/>
            <a:ext cx="10800000" cy="68760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047169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430142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45888" b="3979"/>
          <a:stretch>
            <a:fillRect/>
          </a:stretch>
        </p:blipFill>
        <p:spPr>
          <a:xfrm rot="5400000">
            <a:off x="2131251" y="-2520000"/>
            <a:ext cx="8316000" cy="10440000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367169" y="1750402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278065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0461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2D57851-CA4C-03EA-5C4E-736AA577A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64818" y="397593"/>
            <a:ext cx="8128467" cy="5935474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260725" y="1747668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8F5BBA6-C1EA-2E3F-D285-442EBB42952B}"/>
              </a:ext>
            </a:extLst>
          </p:cNvPr>
          <p:cNvSpPr txBox="1"/>
          <p:nvPr userDrawn="1"/>
        </p:nvSpPr>
        <p:spPr>
          <a:xfrm>
            <a:off x="2099733" y="-15578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C762977-2B14-BD8E-83EC-16D1F55B3AD5}"/>
              </a:ext>
            </a:extLst>
          </p:cNvPr>
          <p:cNvSpPr txBox="1"/>
          <p:nvPr userDrawn="1"/>
        </p:nvSpPr>
        <p:spPr>
          <a:xfrm>
            <a:off x="12649200" y="-1507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8749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 descr="Afbeelding met clipart, wit, Graphics, Lettertype&#10;&#10;Automatisch gegenereerde beschrijving">
            <a:extLst>
              <a:ext uri="{FF2B5EF4-FFF2-40B4-BE49-F238E27FC236}">
                <a16:creationId xmlns:a16="http://schemas.microsoft.com/office/drawing/2014/main" id="{34995D09-93C5-4DF4-5DE9-BDD30E45EF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40" y="1046589"/>
            <a:ext cx="6188004" cy="343475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9346881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292375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 descr="Afbeelding met Peperkoekhuisje, gebouw, peperkoek&#10;&#10;Door AI gegenereerde inhoud is mogelijk onjuist.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60509" y="3626069"/>
            <a:ext cx="4095697" cy="27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4749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41062651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7F8CB-E936-0B01-E4BE-F5A7395F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603D9C-BC41-C50A-8F3C-CF95329A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57B2-D069-482C-B9B6-6513C46C83C9}" type="datetimeFigureOut">
              <a:rPr lang="nl-NL" smtClean="0"/>
              <a:t>11-3-2026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88CD446-C3B7-7478-853F-93FC449D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7106BB-2536-F413-06AF-F4A97C86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2F7E-5A3D-48F1-935E-B158F59D54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7742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6B3FF8-C430-01C6-E122-2CA0BA8B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A06D41-AF2D-D1C0-34FC-4B3B664A2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B33D4C-129C-01CD-04B1-90EEF6D89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8EB1-4215-4000-8166-A70666F47C3A}" type="datetimeFigureOut">
              <a:rPr lang="nl-NL" smtClean="0"/>
              <a:t>11-3-2026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222396-7382-2F69-A0D9-6137B4D2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B323E4-2C0B-2F89-D5DB-C3BEA6F2C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6227-F157-40EB-B7D9-41E48F1F13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860959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0FC0FB1-997C-6D3B-AF01-32E77DA4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8EB1-4215-4000-8166-A70666F47C3A}" type="datetimeFigureOut">
              <a:rPr lang="nl-NL" smtClean="0"/>
              <a:t>11-3-2026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09432E6-057B-6675-79F0-61D84723A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8E413A9-1963-D1B0-BAC6-2A6FA7999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6227-F157-40EB-B7D9-41E48F1F13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3338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24470" y="3281440"/>
            <a:ext cx="4011750" cy="3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20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C9ECC7A-EF59-916C-C96C-B645586D0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163630" y="308672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0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2AE7E0A-5389-7176-86B6-176999D6F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589458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777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9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4" name="Afbeelding 3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8E996F12-6D07-CB5A-1E2B-6FBAC375E5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61496"/>
            <a:ext cx="12192001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70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7CD933D1-38D7-E5DE-AFFA-4B8216443A15}"/>
              </a:ext>
            </a:extLst>
          </p:cNvPr>
          <p:cNvSpPr/>
          <p:nvPr userDrawn="1"/>
        </p:nvSpPr>
        <p:spPr>
          <a:xfrm>
            <a:off x="359999" y="359999"/>
            <a:ext cx="5040676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25382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065235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FA76615-6884-6058-3279-69CC8E80B6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429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43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8F2655FF-FE0E-C31B-BFCB-CE0B2BFF9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 descr="Afbeelding met tekening, clipart, tekenfilm, kunst&#10;&#10;Door AI gegenereerde inhoud is mogelijk onjuist.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44812" y="0"/>
            <a:ext cx="5844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5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2FBE80-4C50-FF7A-00CB-C63A9B4E1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00412" y="2997201"/>
            <a:ext cx="4259882" cy="35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14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776208" y="3081730"/>
            <a:ext cx="2940924" cy="36151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221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589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3906" y="3428354"/>
            <a:ext cx="6216852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97277" y="1404371"/>
            <a:ext cx="2847808" cy="160189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93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23201" y="3822956"/>
            <a:ext cx="3910865" cy="260434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86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957194" y="3652263"/>
            <a:ext cx="4251739" cy="31888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62CD4AF-9FC1-BE61-753B-D81A6E1E59F5}"/>
              </a:ext>
            </a:extLst>
          </p:cNvPr>
          <p:cNvSpPr txBox="1"/>
          <p:nvPr userDrawn="1"/>
        </p:nvSpPr>
        <p:spPr>
          <a:xfrm>
            <a:off x="14037733" y="31157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42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5282BE-8134-0122-2575-8FAF37709F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35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D8EC512C-96FB-7124-C848-927D0FA61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7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05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600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24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7B29C92-C42D-D975-6ED3-CF20C0BAC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33515588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76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 descr="Afbeelding met schermopname, kunst, ontwerp, zwart-wit&#10;&#10;Door AI gegenereerde inhoud is mogelijk onjuist.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47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16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29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25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0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4257" y="1"/>
            <a:ext cx="7361743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CF6E6BF-7316-8591-329C-2450E3ACC2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67729">
            <a:off x="4238859" y="255039"/>
            <a:ext cx="5145405" cy="6869888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5499237" y="2481108"/>
            <a:ext cx="2818546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77125" y="5470487"/>
            <a:ext cx="1459274" cy="82084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0397756" y="3610103"/>
            <a:ext cx="2413157" cy="28958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 rot="5400000">
            <a:off x="10562950" y="129247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A7000E9-0D1D-7691-A8FE-E6B81E0F44D3}"/>
              </a:ext>
            </a:extLst>
          </p:cNvPr>
          <p:cNvSpPr txBox="1"/>
          <p:nvPr userDrawn="1"/>
        </p:nvSpPr>
        <p:spPr>
          <a:xfrm>
            <a:off x="7112000" y="-22352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6EEDDC1-A373-0AEA-EFC6-8A8BEE45F4B6}"/>
              </a:ext>
            </a:extLst>
          </p:cNvPr>
          <p:cNvSpPr txBox="1"/>
          <p:nvPr userDrawn="1"/>
        </p:nvSpPr>
        <p:spPr>
          <a:xfrm>
            <a:off x="9584267" y="-1862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7B9DEE3-B511-B385-2FA5-61A255AE1221}"/>
              </a:ext>
            </a:extLst>
          </p:cNvPr>
          <p:cNvSpPr txBox="1"/>
          <p:nvPr userDrawn="1"/>
        </p:nvSpPr>
        <p:spPr>
          <a:xfrm>
            <a:off x="6011333" y="-20489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28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10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54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3D070F4-B1E0-6853-CABC-3753B603ED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7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735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4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91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21363343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8642626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511228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511228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154603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154603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1777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25391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338294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511228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154603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253912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25391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338294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99391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65937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338294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307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68191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68191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32529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32529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46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42460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50898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68191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32529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42460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42460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50898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7007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3662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50898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81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01E026-E7E5-D02C-9457-D779B9BA6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482847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482847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247185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247185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902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157116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765554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482847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247185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157116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157116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765554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1663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8318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765554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212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639B0435-5F05-72BC-D5A2-CFB1A75F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9099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8881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4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3CF0DD8-6764-A09A-5C86-CFBAB5CE9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2143" y="394299"/>
            <a:ext cx="6277434" cy="627743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2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2966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6473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63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163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04" y="2766678"/>
            <a:ext cx="3733977" cy="1739171"/>
          </a:xfrm>
          <a:prstGeom prst="roundRect">
            <a:avLst>
              <a:gd name="adj" fmla="val 23607"/>
            </a:avLst>
          </a:prstGeom>
          <a:solidFill>
            <a:schemeClr val="accent4"/>
          </a:solidFill>
        </p:spPr>
        <p:txBody>
          <a:bodyPr wrap="square" lIns="251999" tIns="251999" rIns="251999" bIns="251999" anchor="ctr" anchorCtr="0">
            <a:spAutoFit/>
          </a:bodyPr>
          <a:lstStyle>
            <a:lvl1pPr algn="ctr">
              <a:defRPr sz="36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Titel van </a:t>
            </a:r>
            <a:r>
              <a:rPr lang="nl-NL" err="1"/>
              <a:t>woordweb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116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01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7173058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73058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604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699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10" y="993786"/>
            <a:ext cx="3031318" cy="1865126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4457874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43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6D35562B-DE55-BFE5-5B3E-0F3FC3B8581C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27BBA98-E0C4-555E-48D7-BC9C63AC5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64587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69664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64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fgeronde rechthoek 24">
            <a:extLst>
              <a:ext uri="{FF2B5EF4-FFF2-40B4-BE49-F238E27FC236}">
                <a16:creationId xmlns:a16="http://schemas.microsoft.com/office/drawing/2014/main" id="{B14A8375-A3E7-DD91-B595-CF1A32275A69}"/>
              </a:ext>
            </a:extLst>
          </p:cNvPr>
          <p:cNvSpPr/>
          <p:nvPr userDrawn="1"/>
        </p:nvSpPr>
        <p:spPr>
          <a:xfrm>
            <a:off x="360000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Afbeelding 2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066EE0F-40A4-3317-1DA3-1780EEA82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6749791" y="3586185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832625" y="1515709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151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817058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71609" y="2188919"/>
            <a:ext cx="5341903" cy="343815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867325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67325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0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586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3514123" cy="1865126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5033607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009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70175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75252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484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C5A0AF7-2608-747D-DE6E-C6E187E45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7308591" y="3907919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391425" y="1837443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13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5612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24">
            <a:extLst>
              <a:ext uri="{FF2B5EF4-FFF2-40B4-BE49-F238E27FC236}">
                <a16:creationId xmlns:a16="http://schemas.microsoft.com/office/drawing/2014/main" id="{497B6B30-D93C-29DB-220C-05153A988F17}"/>
              </a:ext>
            </a:extLst>
          </p:cNvPr>
          <p:cNvSpPr/>
          <p:nvPr userDrawn="1"/>
        </p:nvSpPr>
        <p:spPr>
          <a:xfrm>
            <a:off x="360000" y="359999"/>
            <a:ext cx="11472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2927" y="673463"/>
            <a:ext cx="5575590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horizontale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260000" y="2160000"/>
            <a:ext cx="8151629" cy="3917415"/>
          </a:xfrm>
        </p:spPr>
        <p:txBody>
          <a:bodyPr/>
          <a:lstStyle/>
          <a:p>
            <a:endParaRPr lang="nl-NL"/>
          </a:p>
        </p:txBody>
      </p:sp>
      <p:pic>
        <p:nvPicPr>
          <p:cNvPr id="15" name="Afbeelding 14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6EF9A5A8-78DB-C61B-3EE5-F20570F359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6" name="Titel 19">
            <a:extLst>
              <a:ext uri="{FF2B5EF4-FFF2-40B4-BE49-F238E27FC236}">
                <a16:creationId xmlns:a16="http://schemas.microsoft.com/office/drawing/2014/main" id="{1FEFEA86-3266-4F49-13E7-6E80825E8AB0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</p:spTree>
    <p:extLst>
      <p:ext uri="{BB962C8B-B14F-4D97-AF65-F5344CB8AC3E}">
        <p14:creationId xmlns:p14="http://schemas.microsoft.com/office/powerpoint/2010/main" val="21782190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pic>
        <p:nvPicPr>
          <p:cNvPr id="11" name="Afbeelding 10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21DD49D-F283-3C2C-2B2E-BA31916D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4" name="Titel 19">
            <a:extLst>
              <a:ext uri="{FF2B5EF4-FFF2-40B4-BE49-F238E27FC236}">
                <a16:creationId xmlns:a16="http://schemas.microsoft.com/office/drawing/2014/main" id="{12DC8EF7-1EED-5F33-E456-9F3F1FC39DA7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259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040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0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06B730B4-3652-A707-3F44-655FD8B96885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9">
            <a:extLst>
              <a:ext uri="{FF2B5EF4-FFF2-40B4-BE49-F238E27FC236}">
                <a16:creationId xmlns:a16="http://schemas.microsoft.com/office/drawing/2014/main" id="{E2B7BADE-4109-0999-FA14-784F5D941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4142208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2" t="37199" r="9682" b="160"/>
          <a:stretch>
            <a:fillRect/>
          </a:stretch>
        </p:blipFill>
        <p:spPr>
          <a:xfrm>
            <a:off x="0" y="0"/>
            <a:ext cx="12167999" cy="6840000"/>
          </a:xfrm>
          <a:prstGeom prst="rect">
            <a:avLst/>
          </a:prstGeom>
        </p:spPr>
      </p:pic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BAF88DCE-81B8-496C-781E-BDD8A79A9953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0415892-1B7E-B539-7BC7-350C052D75BC}"/>
              </a:ext>
            </a:extLst>
          </p:cNvPr>
          <p:cNvSpPr txBox="1"/>
          <p:nvPr userDrawn="1"/>
        </p:nvSpPr>
        <p:spPr>
          <a:xfrm>
            <a:off x="6937248" y="763219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8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F3F7F36A-7715-2247-BBB8-05883BB68B0E}"/>
              </a:ext>
            </a:extLst>
          </p:cNvPr>
          <p:cNvSpPr txBox="1">
            <a:spLocks/>
          </p:cNvSpPr>
          <p:nvPr userDrawn="1"/>
        </p:nvSpPr>
        <p:spPr>
          <a:xfrm rot="-120000">
            <a:off x="708346" y="1143363"/>
            <a:ext cx="1775482" cy="522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Les X</a:t>
            </a:r>
          </a:p>
        </p:txBody>
      </p:sp>
    </p:spTree>
    <p:extLst>
      <p:ext uri="{BB962C8B-B14F-4D97-AF65-F5344CB8AC3E}">
        <p14:creationId xmlns:p14="http://schemas.microsoft.com/office/powerpoint/2010/main" val="19185409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B6F0475-2FE4-29B9-619F-CE016B823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5" name="Afgeronde rechthoek 8">
            <a:extLst>
              <a:ext uri="{FF2B5EF4-FFF2-40B4-BE49-F238E27FC236}">
                <a16:creationId xmlns:a16="http://schemas.microsoft.com/office/drawing/2014/main" id="{8665C0E6-61F3-0C3B-6AE1-373F7E79028F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411512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BEC88D75-EC4D-02C6-2AB3-2D55D48BF5E2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1331629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58E2D09-5295-A330-C896-5F4ED73C4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l="55425" t="29619" r="-17771" b="-177"/>
          <a:stretch>
            <a:fillRect/>
          </a:stretch>
        </p:blipFill>
        <p:spPr>
          <a:xfrm>
            <a:off x="0" y="0"/>
            <a:ext cx="10800000" cy="68760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142448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1890618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45888" b="3979"/>
          <a:stretch>
            <a:fillRect/>
          </a:stretch>
        </p:blipFill>
        <p:spPr>
          <a:xfrm rot="5400000">
            <a:off x="2131251" y="-2520000"/>
            <a:ext cx="8316000" cy="10440000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367169" y="1750402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22232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361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2D57851-CA4C-03EA-5C4E-736AA577A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64818" y="397593"/>
            <a:ext cx="8128467" cy="5935474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260725" y="1747668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8F5BBA6-C1EA-2E3F-D285-442EBB42952B}"/>
              </a:ext>
            </a:extLst>
          </p:cNvPr>
          <p:cNvSpPr txBox="1"/>
          <p:nvPr userDrawn="1"/>
        </p:nvSpPr>
        <p:spPr>
          <a:xfrm>
            <a:off x="2099733" y="-15578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C762977-2B14-BD8E-83EC-16D1F55B3AD5}"/>
              </a:ext>
            </a:extLst>
          </p:cNvPr>
          <p:cNvSpPr txBox="1"/>
          <p:nvPr userDrawn="1"/>
        </p:nvSpPr>
        <p:spPr>
          <a:xfrm>
            <a:off x="12649200" y="-1507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1383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 descr="Afbeelding met clipart, wit, Graphics, Lettertype&#10;&#10;Automatisch gegenereerde beschrijving">
            <a:extLst>
              <a:ext uri="{FF2B5EF4-FFF2-40B4-BE49-F238E27FC236}">
                <a16:creationId xmlns:a16="http://schemas.microsoft.com/office/drawing/2014/main" id="{34995D09-93C5-4DF4-5DE9-BDD30E45EF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40" y="1046589"/>
            <a:ext cx="6188004" cy="343475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6455206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22167832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303733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CDE4219-A50B-A331-353F-D94EE99F4E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23418" y="476943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37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7F8CB-E936-0B01-E4BE-F5A7395F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603D9C-BC41-C50A-8F3C-CF95329A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57B2-D069-482C-B9B6-6513C46C83C9}" type="datetimeFigureOut">
              <a:rPr lang="nl-NL" smtClean="0"/>
              <a:t>11-3-2026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88CD446-C3B7-7478-853F-93FC449D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7106BB-2536-F413-06AF-F4A97C86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2F7E-5A3D-48F1-935E-B158F59D54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9953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4895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287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3906" y="3428354"/>
            <a:ext cx="6216852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97277" y="1404371"/>
            <a:ext cx="2847808" cy="160189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22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0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4257" y="1"/>
            <a:ext cx="7361743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CF6E6BF-7316-8591-329C-2450E3ACC2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67729">
            <a:off x="4238859" y="255039"/>
            <a:ext cx="5145405" cy="6869888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5499237" y="2481108"/>
            <a:ext cx="2818546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77125" y="5470487"/>
            <a:ext cx="1459274" cy="82084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0397756" y="3610103"/>
            <a:ext cx="2413157" cy="28958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 rot="5400000">
            <a:off x="10562950" y="129247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A7000E9-0D1D-7691-A8FE-E6B81E0F44D3}"/>
              </a:ext>
            </a:extLst>
          </p:cNvPr>
          <p:cNvSpPr txBox="1"/>
          <p:nvPr userDrawn="1"/>
        </p:nvSpPr>
        <p:spPr>
          <a:xfrm>
            <a:off x="7112000" y="-22352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6EEDDC1-A373-0AEA-EFC6-8A8BEE45F4B6}"/>
              </a:ext>
            </a:extLst>
          </p:cNvPr>
          <p:cNvSpPr txBox="1"/>
          <p:nvPr userDrawn="1"/>
        </p:nvSpPr>
        <p:spPr>
          <a:xfrm>
            <a:off x="9584267" y="-1862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7B9DEE3-B511-B385-2FA5-61A255AE1221}"/>
              </a:ext>
            </a:extLst>
          </p:cNvPr>
          <p:cNvSpPr txBox="1"/>
          <p:nvPr userDrawn="1"/>
        </p:nvSpPr>
        <p:spPr>
          <a:xfrm>
            <a:off x="6011333" y="-20489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666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3CF0DD8-6764-A09A-5C86-CFBAB5CE9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2143" y="394299"/>
            <a:ext cx="6277434" cy="627743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28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138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F3F7F36A-7715-2247-BBB8-05883BB68B0E}"/>
              </a:ext>
            </a:extLst>
          </p:cNvPr>
          <p:cNvSpPr txBox="1">
            <a:spLocks/>
          </p:cNvSpPr>
          <p:nvPr userDrawn="1"/>
        </p:nvSpPr>
        <p:spPr>
          <a:xfrm rot="-120000">
            <a:off x="708346" y="1143363"/>
            <a:ext cx="1775482" cy="522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Les X</a:t>
            </a:r>
          </a:p>
        </p:txBody>
      </p:sp>
    </p:spTree>
    <p:extLst>
      <p:ext uri="{BB962C8B-B14F-4D97-AF65-F5344CB8AC3E}">
        <p14:creationId xmlns:p14="http://schemas.microsoft.com/office/powerpoint/2010/main" val="7639347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CDE4219-A50B-A331-353F-D94EE99F4E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23418" y="476943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069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C68DC842-8039-F436-4F45-DFCF39001C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F1012A1A-8284-A0B6-E13A-24465636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FCE634E1-5E83-D553-0CBC-F5E06608BFDF}"/>
              </a:ext>
            </a:extLst>
          </p:cNvPr>
          <p:cNvSpPr txBox="1">
            <a:spLocks/>
          </p:cNvSpPr>
          <p:nvPr userDrawn="1"/>
        </p:nvSpPr>
        <p:spPr>
          <a:xfrm>
            <a:off x="1042437" y="2766218"/>
            <a:ext cx="5793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grote/lange titel</a:t>
            </a:r>
          </a:p>
        </p:txBody>
      </p:sp>
    </p:spTree>
    <p:extLst>
      <p:ext uri="{BB962C8B-B14F-4D97-AF65-F5344CB8AC3E}">
        <p14:creationId xmlns:p14="http://schemas.microsoft.com/office/powerpoint/2010/main" val="2785361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C68DC842-8039-F436-4F45-DFCF39001C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F1012A1A-8284-A0B6-E13A-24465636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FCE634E1-5E83-D553-0CBC-F5E06608BFDF}"/>
              </a:ext>
            </a:extLst>
          </p:cNvPr>
          <p:cNvSpPr txBox="1">
            <a:spLocks/>
          </p:cNvSpPr>
          <p:nvPr userDrawn="1"/>
        </p:nvSpPr>
        <p:spPr>
          <a:xfrm>
            <a:off x="1042437" y="2766218"/>
            <a:ext cx="5793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grote/lange titel</a:t>
            </a:r>
          </a:p>
        </p:txBody>
      </p:sp>
    </p:spTree>
    <p:extLst>
      <p:ext uri="{BB962C8B-B14F-4D97-AF65-F5344CB8AC3E}">
        <p14:creationId xmlns:p14="http://schemas.microsoft.com/office/powerpoint/2010/main" val="41145066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71930" y="3081867"/>
            <a:ext cx="5086434" cy="33871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Afbeelding 10" descr="Afbeelding met groen, creativiteit, kunst&#10;&#10;Door AI gegenereerde inhoud is mogelijk onjuist.">
            <a:extLst>
              <a:ext uri="{FF2B5EF4-FFF2-40B4-BE49-F238E27FC236}">
                <a16:creationId xmlns:a16="http://schemas.microsoft.com/office/drawing/2014/main" id="{5B82CB0E-B675-24B8-E5C4-D9380D385B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9322080">
            <a:off x="9620866" y="1148557"/>
            <a:ext cx="1833792" cy="13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717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plant, blad, boom, eik&#10;&#10;Door AI gegenereerde inhoud is mogelijk onjuist.">
            <a:extLst>
              <a:ext uri="{FF2B5EF4-FFF2-40B4-BE49-F238E27FC236}">
                <a16:creationId xmlns:a16="http://schemas.microsoft.com/office/drawing/2014/main" id="{B2AB5CDD-D3D9-3286-3368-DFC65EEDF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2441886">
            <a:off x="10421006" y="498722"/>
            <a:ext cx="1686326" cy="169756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04961" y="2861208"/>
            <a:ext cx="4688779" cy="382745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3D2038-95D1-7DCC-C953-1E187A5C371A}"/>
              </a:ext>
            </a:extLst>
          </p:cNvPr>
          <p:cNvSpPr txBox="1"/>
          <p:nvPr userDrawn="1"/>
        </p:nvSpPr>
        <p:spPr>
          <a:xfrm>
            <a:off x="12649200" y="-745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6709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bloem, roze, Graphics, creativiteit&#10;&#10;Door AI gegenereerde inhoud is mogelijk onjuist.">
            <a:extLst>
              <a:ext uri="{FF2B5EF4-FFF2-40B4-BE49-F238E27FC236}">
                <a16:creationId xmlns:a16="http://schemas.microsoft.com/office/drawing/2014/main" id="{10448F6A-0AE6-0E3D-2A6D-1E9726579D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7666" y="5392154"/>
            <a:ext cx="1877350" cy="130674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259850" y="314861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271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bloem, plant, creativiteit&#10;&#10;Door AI gegenereerde inhoud is mogelijk onjuist.">
            <a:extLst>
              <a:ext uri="{FF2B5EF4-FFF2-40B4-BE49-F238E27FC236}">
                <a16:creationId xmlns:a16="http://schemas.microsoft.com/office/drawing/2014/main" id="{1F1E2C4D-61D1-A2F6-1318-F4F41A1421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222" y="4216827"/>
            <a:ext cx="2587778" cy="234541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6816790" y="2994031"/>
            <a:ext cx="3351783" cy="41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27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F5B888-EE1B-A488-C3B2-F6B13F2557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556075" y="3118509"/>
            <a:ext cx="2940924" cy="36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654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68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 descr="Afbeelding met Peperkoekhuisje, gebouw, peperkoek&#10;&#10;Door AI gegenereerde inhoud is mogelijk onjuist.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60509" y="3626069"/>
            <a:ext cx="4095697" cy="27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841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24470" y="3281440"/>
            <a:ext cx="4011750" cy="3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408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C9ECC7A-EF59-916C-C96C-B645586D0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163630" y="308672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465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2AE7E0A-5389-7176-86B6-176999D6F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740593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22.xml"/><Relationship Id="rId47" Type="http://schemas.openxmlformats.org/officeDocument/2006/relationships/slideLayout" Target="../slideLayouts/slideLayout127.xml"/><Relationship Id="rId63" Type="http://schemas.openxmlformats.org/officeDocument/2006/relationships/slideLayout" Target="../slideLayouts/slideLayout143.xml"/><Relationship Id="rId68" Type="http://schemas.openxmlformats.org/officeDocument/2006/relationships/slideLayout" Target="../slideLayouts/slideLayout148.xml"/><Relationship Id="rId84" Type="http://schemas.openxmlformats.org/officeDocument/2006/relationships/theme" Target="../theme/theme2.xml"/><Relationship Id="rId1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112.xml"/><Relationship Id="rId37" Type="http://schemas.openxmlformats.org/officeDocument/2006/relationships/slideLayout" Target="../slideLayouts/slideLayout117.xml"/><Relationship Id="rId53" Type="http://schemas.openxmlformats.org/officeDocument/2006/relationships/slideLayout" Target="../slideLayouts/slideLayout133.xml"/><Relationship Id="rId58" Type="http://schemas.openxmlformats.org/officeDocument/2006/relationships/slideLayout" Target="../slideLayouts/slideLayout138.xml"/><Relationship Id="rId74" Type="http://schemas.openxmlformats.org/officeDocument/2006/relationships/slideLayout" Target="../slideLayouts/slideLayout154.xml"/><Relationship Id="rId79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85.xml"/><Relationship Id="rId61" Type="http://schemas.openxmlformats.org/officeDocument/2006/relationships/slideLayout" Target="../slideLayouts/slideLayout141.xml"/><Relationship Id="rId82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10.xml"/><Relationship Id="rId35" Type="http://schemas.openxmlformats.org/officeDocument/2006/relationships/slideLayout" Target="../slideLayouts/slideLayout115.xml"/><Relationship Id="rId43" Type="http://schemas.openxmlformats.org/officeDocument/2006/relationships/slideLayout" Target="../slideLayouts/slideLayout123.xml"/><Relationship Id="rId48" Type="http://schemas.openxmlformats.org/officeDocument/2006/relationships/slideLayout" Target="../slideLayouts/slideLayout128.xml"/><Relationship Id="rId56" Type="http://schemas.openxmlformats.org/officeDocument/2006/relationships/slideLayout" Target="../slideLayouts/slideLayout136.xml"/><Relationship Id="rId64" Type="http://schemas.openxmlformats.org/officeDocument/2006/relationships/slideLayout" Target="../slideLayouts/slideLayout144.xml"/><Relationship Id="rId69" Type="http://schemas.openxmlformats.org/officeDocument/2006/relationships/slideLayout" Target="../slideLayouts/slideLayout149.xml"/><Relationship Id="rId77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88.xml"/><Relationship Id="rId51" Type="http://schemas.openxmlformats.org/officeDocument/2006/relationships/slideLayout" Target="../slideLayouts/slideLayout131.xml"/><Relationship Id="rId72" Type="http://schemas.openxmlformats.org/officeDocument/2006/relationships/slideLayout" Target="../slideLayouts/slideLayout152.xml"/><Relationship Id="rId80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33" Type="http://schemas.openxmlformats.org/officeDocument/2006/relationships/slideLayout" Target="../slideLayouts/slideLayout113.xml"/><Relationship Id="rId38" Type="http://schemas.openxmlformats.org/officeDocument/2006/relationships/slideLayout" Target="../slideLayouts/slideLayout118.xml"/><Relationship Id="rId46" Type="http://schemas.openxmlformats.org/officeDocument/2006/relationships/slideLayout" Target="../slideLayouts/slideLayout126.xml"/><Relationship Id="rId59" Type="http://schemas.openxmlformats.org/officeDocument/2006/relationships/slideLayout" Target="../slideLayouts/slideLayout139.xml"/><Relationship Id="rId67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00.xml"/><Relationship Id="rId41" Type="http://schemas.openxmlformats.org/officeDocument/2006/relationships/slideLayout" Target="../slideLayouts/slideLayout121.xml"/><Relationship Id="rId54" Type="http://schemas.openxmlformats.org/officeDocument/2006/relationships/slideLayout" Target="../slideLayouts/slideLayout134.xml"/><Relationship Id="rId62" Type="http://schemas.openxmlformats.org/officeDocument/2006/relationships/slideLayout" Target="../slideLayouts/slideLayout142.xml"/><Relationship Id="rId70" Type="http://schemas.openxmlformats.org/officeDocument/2006/relationships/slideLayout" Target="../slideLayouts/slideLayout150.xml"/><Relationship Id="rId75" Type="http://schemas.openxmlformats.org/officeDocument/2006/relationships/slideLayout" Target="../slideLayouts/slideLayout155.xml"/><Relationship Id="rId83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36" Type="http://schemas.openxmlformats.org/officeDocument/2006/relationships/slideLayout" Target="../slideLayouts/slideLayout116.xml"/><Relationship Id="rId49" Type="http://schemas.openxmlformats.org/officeDocument/2006/relationships/slideLayout" Target="../slideLayouts/slideLayout129.xml"/><Relationship Id="rId57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11.xml"/><Relationship Id="rId44" Type="http://schemas.openxmlformats.org/officeDocument/2006/relationships/slideLayout" Target="../slideLayouts/slideLayout124.xml"/><Relationship Id="rId52" Type="http://schemas.openxmlformats.org/officeDocument/2006/relationships/slideLayout" Target="../slideLayouts/slideLayout132.xml"/><Relationship Id="rId60" Type="http://schemas.openxmlformats.org/officeDocument/2006/relationships/slideLayout" Target="../slideLayouts/slideLayout140.xml"/><Relationship Id="rId65" Type="http://schemas.openxmlformats.org/officeDocument/2006/relationships/slideLayout" Target="../slideLayouts/slideLayout145.xml"/><Relationship Id="rId73" Type="http://schemas.openxmlformats.org/officeDocument/2006/relationships/slideLayout" Target="../slideLayouts/slideLayout153.xml"/><Relationship Id="rId78" Type="http://schemas.openxmlformats.org/officeDocument/2006/relationships/slideLayout" Target="../slideLayouts/slideLayout158.xml"/><Relationship Id="rId81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9" Type="http://schemas.openxmlformats.org/officeDocument/2006/relationships/slideLayout" Target="../slideLayouts/slideLayout119.xml"/><Relationship Id="rId34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30.xml"/><Relationship Id="rId55" Type="http://schemas.openxmlformats.org/officeDocument/2006/relationships/slideLayout" Target="../slideLayouts/slideLayout135.xml"/><Relationship Id="rId76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87.xml"/><Relationship Id="rId71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20.xml"/><Relationship Id="rId45" Type="http://schemas.openxmlformats.org/officeDocument/2006/relationships/slideLayout" Target="../slideLayouts/slideLayout125.xml"/><Relationship Id="rId66" Type="http://schemas.openxmlformats.org/officeDocument/2006/relationships/slideLayout" Target="../slideLayouts/slideLayout1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95294A0-2E62-B29E-C545-32B337FD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400FC8-9078-BC19-DC50-44181BE7C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463F31-9A78-8F61-66BB-452F8E68A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5631" y="6356350"/>
            <a:ext cx="7338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1B3052-F165-B940-0B1D-0CB6DFB0B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0122" y="6356350"/>
            <a:ext cx="1283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1EDBDF-5166-7F4E-A780-EAEFE6F9BD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22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649" r:id="rId3"/>
    <p:sldLayoutId id="2147483706" r:id="rId4"/>
    <p:sldLayoutId id="2147483671" r:id="rId5"/>
    <p:sldLayoutId id="2147483735" r:id="rId6"/>
    <p:sldLayoutId id="2147483737" r:id="rId7"/>
    <p:sldLayoutId id="2147483738" r:id="rId8"/>
    <p:sldLayoutId id="2147483722" r:id="rId9"/>
    <p:sldLayoutId id="2147483693" r:id="rId10"/>
    <p:sldLayoutId id="2147483695" r:id="rId11"/>
    <p:sldLayoutId id="2147483691" r:id="rId12"/>
    <p:sldLayoutId id="2147483694" r:id="rId13"/>
    <p:sldLayoutId id="2147483685" r:id="rId14"/>
    <p:sldLayoutId id="2147483724" r:id="rId15"/>
    <p:sldLayoutId id="2147483708" r:id="rId16"/>
    <p:sldLayoutId id="2147483687" r:id="rId17"/>
    <p:sldLayoutId id="2147483707" r:id="rId18"/>
    <p:sldLayoutId id="2147483650" r:id="rId19"/>
    <p:sldLayoutId id="2147483748" r:id="rId20"/>
    <p:sldLayoutId id="2147483749" r:id="rId21"/>
    <p:sldLayoutId id="2147483746" r:id="rId22"/>
    <p:sldLayoutId id="2147483747" r:id="rId23"/>
    <p:sldLayoutId id="2147483732" r:id="rId24"/>
    <p:sldLayoutId id="2147483705" r:id="rId25"/>
    <p:sldLayoutId id="2147483663" r:id="rId26"/>
    <p:sldLayoutId id="2147483699" r:id="rId27"/>
    <p:sldLayoutId id="2147483684" r:id="rId28"/>
    <p:sldLayoutId id="2147483723" r:id="rId29"/>
    <p:sldLayoutId id="2147483700" r:id="rId30"/>
    <p:sldLayoutId id="2147483701" r:id="rId31"/>
    <p:sldLayoutId id="2147483662" r:id="rId32"/>
    <p:sldLayoutId id="2147483709" r:id="rId33"/>
    <p:sldLayoutId id="2147483683" r:id="rId34"/>
    <p:sldLayoutId id="2147483734" r:id="rId35"/>
    <p:sldLayoutId id="2147483721" r:id="rId36"/>
    <p:sldLayoutId id="2147483696" r:id="rId37"/>
    <p:sldLayoutId id="2147483679" r:id="rId38"/>
    <p:sldLayoutId id="2147483728" r:id="rId39"/>
    <p:sldLayoutId id="2147483744" r:id="rId40"/>
    <p:sldLayoutId id="2147483745" r:id="rId41"/>
    <p:sldLayoutId id="2147483834" r:id="rId42"/>
    <p:sldLayoutId id="2147483697" r:id="rId43"/>
    <p:sldLayoutId id="2147483664" r:id="rId44"/>
    <p:sldLayoutId id="2147483698" r:id="rId45"/>
    <p:sldLayoutId id="2147483678" r:id="rId46"/>
    <p:sldLayoutId id="2147483716" r:id="rId47"/>
    <p:sldLayoutId id="2147483702" r:id="rId48"/>
    <p:sldLayoutId id="2147483703" r:id="rId49"/>
    <p:sldLayoutId id="2147483704" r:id="rId50"/>
    <p:sldLayoutId id="2147483726" r:id="rId51"/>
    <p:sldLayoutId id="2147483715" r:id="rId52"/>
    <p:sldLayoutId id="2147483741" r:id="rId53"/>
    <p:sldLayoutId id="2147483672" r:id="rId54"/>
    <p:sldLayoutId id="2147483729" r:id="rId55"/>
    <p:sldLayoutId id="2147483681" r:id="rId56"/>
    <p:sldLayoutId id="2147483673" r:id="rId57"/>
    <p:sldLayoutId id="2147483675" r:id="rId58"/>
    <p:sldLayoutId id="2147483710" r:id="rId59"/>
    <p:sldLayoutId id="2147483711" r:id="rId60"/>
    <p:sldLayoutId id="2147483712" r:id="rId61"/>
    <p:sldLayoutId id="2147483713" r:id="rId62"/>
    <p:sldLayoutId id="2147483742" r:id="rId63"/>
    <p:sldLayoutId id="2147483667" r:id="rId64"/>
    <p:sldLayoutId id="2147483680" r:id="rId65"/>
    <p:sldLayoutId id="2147483727" r:id="rId66"/>
    <p:sldLayoutId id="2147483740" r:id="rId67"/>
    <p:sldLayoutId id="2147483739" r:id="rId68"/>
    <p:sldLayoutId id="2147483651" r:id="rId69"/>
    <p:sldLayoutId id="2147483688" r:id="rId70"/>
    <p:sldLayoutId id="2147483689" r:id="rId71"/>
    <p:sldLayoutId id="2147483714" r:id="rId72"/>
    <p:sldLayoutId id="2147483717" r:id="rId73"/>
    <p:sldLayoutId id="2147483677" r:id="rId74"/>
    <p:sldLayoutId id="2147483725" r:id="rId75"/>
    <p:sldLayoutId id="2147483690" r:id="rId76"/>
    <p:sldLayoutId id="2147483676" r:id="rId77"/>
    <p:sldLayoutId id="2147483720" r:id="rId78"/>
    <p:sldLayoutId id="2147483730" r:id="rId79"/>
    <p:sldLayoutId id="2147483743" r:id="rId8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95294A0-2E62-B29E-C545-32B337FD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400FC8-9078-BC19-DC50-44181BE7C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463F31-9A78-8F61-66BB-452F8E68A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5631" y="6356350"/>
            <a:ext cx="7338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1B3052-F165-B940-0B1D-0CB6DFB0B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0122" y="6356350"/>
            <a:ext cx="1283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1EDBDF-5166-7F4E-A780-EAEFE6F9BD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207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778" r:id="rId28"/>
    <p:sldLayoutId id="2147483779" r:id="rId29"/>
    <p:sldLayoutId id="2147483780" r:id="rId30"/>
    <p:sldLayoutId id="2147483781" r:id="rId31"/>
    <p:sldLayoutId id="2147483782" r:id="rId32"/>
    <p:sldLayoutId id="2147483783" r:id="rId33"/>
    <p:sldLayoutId id="2147483784" r:id="rId34"/>
    <p:sldLayoutId id="2147483785" r:id="rId35"/>
    <p:sldLayoutId id="2147483786" r:id="rId36"/>
    <p:sldLayoutId id="2147483787" r:id="rId37"/>
    <p:sldLayoutId id="2147483788" r:id="rId38"/>
    <p:sldLayoutId id="2147483789" r:id="rId39"/>
    <p:sldLayoutId id="2147483790" r:id="rId40"/>
    <p:sldLayoutId id="2147483791" r:id="rId41"/>
    <p:sldLayoutId id="2147483792" r:id="rId42"/>
    <p:sldLayoutId id="2147483793" r:id="rId43"/>
    <p:sldLayoutId id="2147483794" r:id="rId44"/>
    <p:sldLayoutId id="2147483795" r:id="rId45"/>
    <p:sldLayoutId id="2147483796" r:id="rId46"/>
    <p:sldLayoutId id="2147483797" r:id="rId47"/>
    <p:sldLayoutId id="2147483798" r:id="rId48"/>
    <p:sldLayoutId id="2147483799" r:id="rId49"/>
    <p:sldLayoutId id="2147483800" r:id="rId50"/>
    <p:sldLayoutId id="2147483801" r:id="rId51"/>
    <p:sldLayoutId id="2147483802" r:id="rId52"/>
    <p:sldLayoutId id="2147483803" r:id="rId53"/>
    <p:sldLayoutId id="2147483804" r:id="rId54"/>
    <p:sldLayoutId id="2147483805" r:id="rId55"/>
    <p:sldLayoutId id="2147483806" r:id="rId56"/>
    <p:sldLayoutId id="2147483807" r:id="rId57"/>
    <p:sldLayoutId id="2147483808" r:id="rId58"/>
    <p:sldLayoutId id="2147483809" r:id="rId59"/>
    <p:sldLayoutId id="2147483810" r:id="rId60"/>
    <p:sldLayoutId id="2147483811" r:id="rId61"/>
    <p:sldLayoutId id="2147483812" r:id="rId62"/>
    <p:sldLayoutId id="2147483813" r:id="rId63"/>
    <p:sldLayoutId id="2147483814" r:id="rId64"/>
    <p:sldLayoutId id="2147483815" r:id="rId65"/>
    <p:sldLayoutId id="2147483816" r:id="rId66"/>
    <p:sldLayoutId id="2147483817" r:id="rId67"/>
    <p:sldLayoutId id="2147483818" r:id="rId68"/>
    <p:sldLayoutId id="2147483819" r:id="rId69"/>
    <p:sldLayoutId id="2147483820" r:id="rId70"/>
    <p:sldLayoutId id="2147483821" r:id="rId71"/>
    <p:sldLayoutId id="2147483822" r:id="rId72"/>
    <p:sldLayoutId id="2147483823" r:id="rId73"/>
    <p:sldLayoutId id="2147483824" r:id="rId74"/>
    <p:sldLayoutId id="2147483825" r:id="rId75"/>
    <p:sldLayoutId id="2147483826" r:id="rId76"/>
    <p:sldLayoutId id="2147483827" r:id="rId77"/>
    <p:sldLayoutId id="2147483828" r:id="rId78"/>
    <p:sldLayoutId id="2147483829" r:id="rId79"/>
    <p:sldLayoutId id="2147483830" r:id="rId80"/>
    <p:sldLayoutId id="2147483831" r:id="rId81"/>
    <p:sldLayoutId id="2147483832" r:id="rId82"/>
    <p:sldLayoutId id="2147483833" r:id="rId8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37.png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DF791-33FD-5B41-E32D-D1ED9ECA2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A33D7C8-9F07-F7A4-7325-F40972D236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1DED2F98-B12F-7F7C-3323-5CDED07AA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7151"/>
            <a:ext cx="12192001" cy="172084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557775A-1C22-9A0D-7310-B44F39DB2A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649254" y="-12560"/>
            <a:ext cx="6745254" cy="6283695"/>
          </a:xfrm>
          <a:prstGeom prst="rect">
            <a:avLst/>
          </a:prstGeom>
        </p:spPr>
      </p:pic>
      <p:pic>
        <p:nvPicPr>
          <p:cNvPr id="8" name="Afbeelding 7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AB38F3C8-77C4-DEBE-4FF3-6A7DD533B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33" y="4879318"/>
            <a:ext cx="1306740" cy="1302384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469316C3-F95A-38E1-9F3E-DA27F31A165C}"/>
              </a:ext>
            </a:extLst>
          </p:cNvPr>
          <p:cNvGrpSpPr/>
          <p:nvPr/>
        </p:nvGrpSpPr>
        <p:grpSpPr>
          <a:xfrm>
            <a:off x="6130814" y="420396"/>
            <a:ext cx="4700042" cy="6275262"/>
            <a:chOff x="6130814" y="420396"/>
            <a:chExt cx="4700042" cy="6275262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D96418B4-1301-4EC1-7DC0-877B8F1B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rot="609260">
              <a:off x="6130814" y="420396"/>
              <a:ext cx="4700042" cy="6275262"/>
            </a:xfrm>
            <a:prstGeom prst="rect">
              <a:avLst/>
            </a:prstGeom>
          </p:spPr>
        </p:pic>
        <p:sp>
          <p:nvSpPr>
            <p:cNvPr id="13" name="Titel 19">
              <a:extLst>
                <a:ext uri="{FF2B5EF4-FFF2-40B4-BE49-F238E27FC236}">
                  <a16:creationId xmlns:a16="http://schemas.microsoft.com/office/drawing/2014/main" id="{E5067A05-55A6-D964-2E66-DC2084578947}"/>
                </a:ext>
              </a:extLst>
            </p:cNvPr>
            <p:cNvSpPr txBox="1">
              <a:spLocks/>
            </p:cNvSpPr>
            <p:nvPr/>
          </p:nvSpPr>
          <p:spPr>
            <a:xfrm rot="606886">
              <a:off x="7212438" y="2544448"/>
              <a:ext cx="2743311" cy="10568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00" b="1" i="0" kern="1200">
                  <a:solidFill>
                    <a:schemeClr val="accent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endParaRPr lang="nl-NL" sz="1600" b="0">
                <a:solidFill>
                  <a:srgbClr val="ECD316"/>
                </a:solidFill>
                <a:latin typeface="Calabri"/>
              </a:endParaRPr>
            </a:p>
            <a:p>
              <a:r>
                <a:rPr lang="nl-NL" sz="3200" b="0">
                  <a:solidFill>
                    <a:srgbClr val="ECD316"/>
                  </a:solidFill>
                  <a:latin typeface="VAGRounded Lt" panose="020F0502020203020204" pitchFamily="34" charset="0"/>
                </a:rPr>
                <a:t>Wat kun je met geld doen?</a:t>
              </a:r>
              <a:endParaRPr lang="nl-NL" sz="3200" b="0">
                <a:latin typeface="VAGRounded Lt" panose="020F0502020203020204" pitchFamily="34" charset="0"/>
              </a:endParaRPr>
            </a:p>
          </p:txBody>
        </p:sp>
      </p:grpSp>
      <p:pic>
        <p:nvPicPr>
          <p:cNvPr id="14" name="Tijdelijke aanduiding voor onlineafbeelding 5" descr="Afbeelding met speelgoed, pop, beeldje, Animatie&#10;&#10;Door AI gegenereerde inhoud is mogelijk onjuist.">
            <a:extLst>
              <a:ext uri="{FF2B5EF4-FFF2-40B4-BE49-F238E27FC236}">
                <a16:creationId xmlns:a16="http://schemas.microsoft.com/office/drawing/2014/main" id="{0F0C87C3-BEE7-EFBC-E58B-3E0FAB7520C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314" r="27708" b="2393"/>
          <a:stretch>
            <a:fillRect/>
          </a:stretch>
        </p:blipFill>
        <p:spPr>
          <a:xfrm>
            <a:off x="2627039" y="1900052"/>
            <a:ext cx="3400985" cy="4670795"/>
          </a:xfrm>
          <a:prstGeom prst="rect">
            <a:avLst/>
          </a:prstGeom>
        </p:spPr>
      </p:pic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F1CFBD13-2667-21CD-09B3-3A0B7355F68A}"/>
              </a:ext>
            </a:extLst>
          </p:cNvPr>
          <p:cNvSpPr/>
          <p:nvPr/>
        </p:nvSpPr>
        <p:spPr>
          <a:xfrm rot="21448618">
            <a:off x="-307484" y="543569"/>
            <a:ext cx="4619234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>
                <a:solidFill>
                  <a:srgbClr val="641C76"/>
                </a:solidFill>
                <a:latin typeface="VAGRounded-Bold"/>
              </a:rPr>
              <a:t>Start les</a:t>
            </a:r>
          </a:p>
        </p:txBody>
      </p:sp>
      <p:pic>
        <p:nvPicPr>
          <p:cNvPr id="2" name="Afbeelding 1" descr="Afbeelding met tekenfilm, pop, beeldje, kleding&#10;&#10;Door AI gegenereerde inhoud is mogelijk onjuist.">
            <a:extLst>
              <a:ext uri="{FF2B5EF4-FFF2-40B4-BE49-F238E27FC236}">
                <a16:creationId xmlns:a16="http://schemas.microsoft.com/office/drawing/2014/main" id="{E94931D1-8627-0656-8E01-35273EE00D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24163" y="3417174"/>
            <a:ext cx="1879430" cy="3721644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FCA6065A-6230-E6BB-A18B-9230184E683D}"/>
              </a:ext>
            </a:extLst>
          </p:cNvPr>
          <p:cNvGrpSpPr/>
          <p:nvPr/>
        </p:nvGrpSpPr>
        <p:grpSpPr>
          <a:xfrm>
            <a:off x="10607769" y="5122000"/>
            <a:ext cx="1161837" cy="1161837"/>
            <a:chOff x="10607769" y="5122000"/>
            <a:chExt cx="1161837" cy="1161837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CAF90C42-4A79-2521-2F29-1FE83288A8EB}"/>
                </a:ext>
              </a:extLst>
            </p:cNvPr>
            <p:cNvSpPr/>
            <p:nvPr/>
          </p:nvSpPr>
          <p:spPr>
            <a:xfrm>
              <a:off x="10607769" y="5122000"/>
              <a:ext cx="1161837" cy="1161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8287795B-E279-E646-8AEB-1CDE7CB69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91860" y="5312286"/>
              <a:ext cx="970794" cy="609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039510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11582E-4DC4-E049-FABB-D5C040AB3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1FAC340B-0E58-B341-BBFC-6798F50B2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5571">
            <a:off x="4787070" y="2445418"/>
            <a:ext cx="3955424" cy="2472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C2A6D4B-6C47-EE8B-5305-92A89DA2D1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48444"/>
            <a:ext cx="7538014" cy="7022209"/>
          </a:xfrm>
          <a:prstGeom prst="rect">
            <a:avLst/>
          </a:prstGeom>
        </p:spPr>
      </p:pic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12005E81-7703-FF5B-4EC1-F40281BABDA6}"/>
              </a:ext>
            </a:extLst>
          </p:cNvPr>
          <p:cNvSpPr/>
          <p:nvPr/>
        </p:nvSpPr>
        <p:spPr>
          <a:xfrm>
            <a:off x="2707815" y="1490466"/>
            <a:ext cx="3207733" cy="1073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E5F90DA4-B84C-23DC-CEA2-624CA41E6F78}"/>
              </a:ext>
            </a:extLst>
          </p:cNvPr>
          <p:cNvSpPr/>
          <p:nvPr/>
        </p:nvSpPr>
        <p:spPr>
          <a:xfrm>
            <a:off x="2707815" y="5355708"/>
            <a:ext cx="3207733" cy="1073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1F550750-3FDF-CA96-2BBE-B1C70C38C7A0}"/>
              </a:ext>
            </a:extLst>
          </p:cNvPr>
          <p:cNvSpPr/>
          <p:nvPr/>
        </p:nvSpPr>
        <p:spPr>
          <a:xfrm>
            <a:off x="1686644" y="3417174"/>
            <a:ext cx="3207733" cy="1073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13E5AD89-3AB6-F404-BD8B-B767D89C4DF0}"/>
              </a:ext>
            </a:extLst>
          </p:cNvPr>
          <p:cNvSpPr/>
          <p:nvPr/>
        </p:nvSpPr>
        <p:spPr>
          <a:xfrm>
            <a:off x="7554304" y="5393034"/>
            <a:ext cx="3207733" cy="1073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9F7948C5-9F00-4564-B319-0041FA4C90DE}"/>
              </a:ext>
            </a:extLst>
          </p:cNvPr>
          <p:cNvSpPr/>
          <p:nvPr/>
        </p:nvSpPr>
        <p:spPr>
          <a:xfrm>
            <a:off x="8676853" y="3429000"/>
            <a:ext cx="3207733" cy="1073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900A9119-3D34-0D62-7B1C-485BFEB6F137}"/>
              </a:ext>
            </a:extLst>
          </p:cNvPr>
          <p:cNvSpPr/>
          <p:nvPr/>
        </p:nvSpPr>
        <p:spPr>
          <a:xfrm>
            <a:off x="7554305" y="1464966"/>
            <a:ext cx="3207733" cy="1073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F09363C-BA24-B773-5AA4-F5CFAE762138}"/>
              </a:ext>
            </a:extLst>
          </p:cNvPr>
          <p:cNvSpPr txBox="1"/>
          <p:nvPr/>
        </p:nvSpPr>
        <p:spPr>
          <a:xfrm>
            <a:off x="5995275" y="3429000"/>
            <a:ext cx="2051445" cy="8884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noAutofit/>
          </a:bodyPr>
          <a:lstStyle/>
          <a:p>
            <a:pPr algn="r"/>
            <a:r>
              <a:rPr lang="nl-NL" sz="6000" spc="100">
                <a:solidFill>
                  <a:schemeClr val="bg1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Sparen</a:t>
            </a:r>
            <a:endParaRPr lang="nl-NL" sz="6600" spc="100">
              <a:solidFill>
                <a:schemeClr val="bg1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Afbeelding 20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6F009F78-6380-EBAD-E047-176D444A6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5571">
            <a:off x="2507428" y="6149794"/>
            <a:ext cx="623525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Afbeelding 22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D196425F-5113-30C3-2CF3-9E04EB511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16218">
            <a:off x="1455234" y="3317138"/>
            <a:ext cx="623524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Afbeelding 23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A77A3FB5-D91E-3E83-0835-CC69C7E43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23435">
            <a:off x="10314705" y="2200068"/>
            <a:ext cx="623524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Afbeelding 24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0163510C-5C87-AC75-060C-FBC9368F1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76565" flipH="1">
            <a:off x="2507429" y="2192082"/>
            <a:ext cx="623524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Afbeelding 25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8910168C-E821-AF87-88A8-CC53188B1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00000" flipH="1">
            <a:off x="11467459" y="3403637"/>
            <a:ext cx="623524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Afbeelding 26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1DA250AE-A914-75CC-50B0-007B403A6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2146" flipH="1">
            <a:off x="10314705" y="6149795"/>
            <a:ext cx="623525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Afbeelding 29" descr="Afbeelding met speelgoed, kleding, pop, beeldje&#10;&#10;Door AI gegenereerde inhoud is mogelijk onjuist.">
            <a:extLst>
              <a:ext uri="{FF2B5EF4-FFF2-40B4-BE49-F238E27FC236}">
                <a16:creationId xmlns:a16="http://schemas.microsoft.com/office/drawing/2014/main" id="{693FC763-7503-B3E6-9F63-461145E2B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5" y="3756539"/>
            <a:ext cx="2084870" cy="3046385"/>
          </a:xfrm>
          <a:prstGeom prst="rect">
            <a:avLst/>
          </a:prstGeom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7D743295-E749-FBDC-C7CF-866CFBB0541A}"/>
              </a:ext>
            </a:extLst>
          </p:cNvPr>
          <p:cNvSpPr/>
          <p:nvPr/>
        </p:nvSpPr>
        <p:spPr>
          <a:xfrm rot="21448618">
            <a:off x="-308736" y="486770"/>
            <a:ext cx="7199822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9FF99AA-B914-884B-F80C-37E060C252C3}"/>
              </a:ext>
            </a:extLst>
          </p:cNvPr>
          <p:cNvSpPr txBox="1"/>
          <p:nvPr/>
        </p:nvSpPr>
        <p:spPr>
          <a:xfrm rot="21448618">
            <a:off x="131791" y="531947"/>
            <a:ext cx="5061097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Waar zou jij voor willen...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79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24161-9E8F-BD09-16F3-AD7AB3032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4809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3B825-E02D-DDDC-4C08-2A9CD34B3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3F5E2D4-8BA7-6678-1B3D-2C78E94E17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27FDAFA7-AFFF-71EA-5F13-56617E36B282}"/>
              </a:ext>
            </a:extLst>
          </p:cNvPr>
          <p:cNvSpPr txBox="1">
            <a:spLocks/>
          </p:cNvSpPr>
          <p:nvPr/>
        </p:nvSpPr>
        <p:spPr>
          <a:xfrm>
            <a:off x="2412124" y="3170267"/>
            <a:ext cx="3461247" cy="1850221"/>
          </a:xfrm>
          <a:prstGeom prst="wedgeRoundRectCallout">
            <a:avLst>
              <a:gd name="adj1" fmla="val 100841"/>
              <a:gd name="adj2" fmla="val -83327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 ontdekken we wat je met geld kunt doen!</a:t>
            </a:r>
            <a:endParaRPr lang="nl-NL" sz="2800" b="0" dirty="0"/>
          </a:p>
        </p:txBody>
      </p:sp>
      <p:pic>
        <p:nvPicPr>
          <p:cNvPr id="29" name="Afbeelding 28" descr="Afbeelding met tekenfilm, pop, beeldje, kleding&#10;&#10;Door AI gegenereerde inhoud is mogelijk onjuist.">
            <a:extLst>
              <a:ext uri="{FF2B5EF4-FFF2-40B4-BE49-F238E27FC236}">
                <a16:creationId xmlns:a16="http://schemas.microsoft.com/office/drawing/2014/main" id="{F28505CD-9915-6F35-4F55-A421C1CBF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792" y="595033"/>
            <a:ext cx="3019655" cy="5979515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C303C8AD-7528-3BA9-2417-04AB8D3486E5}"/>
              </a:ext>
            </a:extLst>
          </p:cNvPr>
          <p:cNvGrpSpPr/>
          <p:nvPr/>
        </p:nvGrpSpPr>
        <p:grpSpPr>
          <a:xfrm rot="2067200">
            <a:off x="14247696" y="291368"/>
            <a:ext cx="4700042" cy="6275262"/>
            <a:chOff x="6130814" y="420396"/>
            <a:chExt cx="4700042" cy="6275262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017BC2E2-1FDF-BD89-3A65-875C5CAF8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609260">
              <a:off x="6130814" y="420396"/>
              <a:ext cx="4700042" cy="6275262"/>
            </a:xfrm>
            <a:prstGeom prst="rect">
              <a:avLst/>
            </a:prstGeom>
          </p:spPr>
        </p:pic>
        <p:sp>
          <p:nvSpPr>
            <p:cNvPr id="9" name="Titel 19">
              <a:extLst>
                <a:ext uri="{FF2B5EF4-FFF2-40B4-BE49-F238E27FC236}">
                  <a16:creationId xmlns:a16="http://schemas.microsoft.com/office/drawing/2014/main" id="{47ABCBA4-7B7D-FC0D-472A-CE6DAC6464BB}"/>
                </a:ext>
              </a:extLst>
            </p:cNvPr>
            <p:cNvSpPr txBox="1">
              <a:spLocks/>
            </p:cNvSpPr>
            <p:nvPr/>
          </p:nvSpPr>
          <p:spPr>
            <a:xfrm rot="606886">
              <a:off x="7212438" y="2544448"/>
              <a:ext cx="2743311" cy="10568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00" b="1" i="0" kern="1200">
                  <a:solidFill>
                    <a:schemeClr val="accent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endParaRPr lang="nl-NL" sz="1600" b="0">
                <a:solidFill>
                  <a:srgbClr val="ECD316"/>
                </a:solidFill>
                <a:latin typeface="Calabri"/>
              </a:endParaRPr>
            </a:p>
            <a:p>
              <a:r>
                <a:rPr lang="nl-NL" sz="3200" b="0">
                  <a:solidFill>
                    <a:srgbClr val="ECD316"/>
                  </a:solidFill>
                  <a:latin typeface="VAGRounded Lt" panose="020F0502020203020204" pitchFamily="34" charset="0"/>
                </a:rPr>
                <a:t>Wat kun je met geld doen?</a:t>
              </a:r>
              <a:endParaRPr lang="nl-NL" sz="3200" b="0">
                <a:latin typeface="VAGRounded Lt" panose="020F0502020203020204" pitchFamily="34" charset="0"/>
              </a:endParaRPr>
            </a:p>
          </p:txBody>
        </p: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E97041F-6765-BAA8-6F1C-BC161665541A}"/>
              </a:ext>
            </a:extLst>
          </p:cNvPr>
          <p:cNvGrpSpPr/>
          <p:nvPr/>
        </p:nvGrpSpPr>
        <p:grpSpPr>
          <a:xfrm rot="3978187">
            <a:off x="12704124" y="5122000"/>
            <a:ext cx="1161837" cy="1161837"/>
            <a:chOff x="10607769" y="5122000"/>
            <a:chExt cx="1161837" cy="1161837"/>
          </a:xfrm>
        </p:grpSpPr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0D70E7CB-3072-E2C8-A2EE-45A799F8B47C}"/>
                </a:ext>
              </a:extLst>
            </p:cNvPr>
            <p:cNvSpPr/>
            <p:nvPr/>
          </p:nvSpPr>
          <p:spPr>
            <a:xfrm>
              <a:off x="10607769" y="5122000"/>
              <a:ext cx="1161837" cy="1161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F6416A78-A96A-1219-06C8-FED205852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1860" y="5312286"/>
              <a:ext cx="970794" cy="609612"/>
            </a:xfrm>
            <a:prstGeom prst="rect">
              <a:avLst/>
            </a:prstGeom>
          </p:spPr>
        </p:pic>
      </p:grp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24FDD058-C04A-ABA6-8D50-C06C859694C0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4F985E5D-105C-7041-217F-B557154E6EBC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 deze les...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F89855D4-5BC6-93FD-2250-24C0F216D1A0}"/>
              </a:ext>
            </a:extLst>
          </p:cNvPr>
          <p:cNvGrpSpPr/>
          <p:nvPr/>
        </p:nvGrpSpPr>
        <p:grpSpPr>
          <a:xfrm rot="1315521">
            <a:off x="7342165" y="-7451748"/>
            <a:ext cx="11159240" cy="7895063"/>
            <a:chOff x="516380" y="-518532"/>
            <a:chExt cx="11159240" cy="7895063"/>
          </a:xfrm>
        </p:grpSpPr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9078B71B-26AC-0BEF-3839-7EBD414EC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157261">
              <a:off x="516380" y="-518532"/>
              <a:ext cx="11159240" cy="7895063"/>
            </a:xfrm>
            <a:prstGeom prst="rect">
              <a:avLst/>
            </a:prstGeom>
          </p:spPr>
        </p:pic>
        <p:pic>
          <p:nvPicPr>
            <p:cNvPr id="23" name="Afbeelding 22" descr="Afbeelding met paars, violet, Lila, schermopname&#10;&#10;Automatisch gegenereerde beschrijving">
              <a:extLst>
                <a:ext uri="{FF2B5EF4-FFF2-40B4-BE49-F238E27FC236}">
                  <a16:creationId xmlns:a16="http://schemas.microsoft.com/office/drawing/2014/main" id="{7ECDD12B-3D4D-CFA0-8F48-85D1D1C7C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045">
              <a:off x="6400564" y="2530170"/>
              <a:ext cx="3291579" cy="1861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5634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A9065-264D-56C4-8D70-2044F3608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6C1C2907-BD98-47D3-D028-FDE8E7696522}"/>
              </a:ext>
            </a:extLst>
          </p:cNvPr>
          <p:cNvGrpSpPr/>
          <p:nvPr/>
        </p:nvGrpSpPr>
        <p:grpSpPr>
          <a:xfrm>
            <a:off x="516380" y="-518532"/>
            <a:ext cx="11159240" cy="7895063"/>
            <a:chOff x="516380" y="-518532"/>
            <a:chExt cx="11159240" cy="789506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B22F2B08-0740-B089-9E2B-16122AAB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57261">
              <a:off x="516380" y="-518532"/>
              <a:ext cx="11159240" cy="7895063"/>
            </a:xfrm>
            <a:prstGeom prst="rect">
              <a:avLst/>
            </a:prstGeom>
          </p:spPr>
        </p:pic>
        <p:pic>
          <p:nvPicPr>
            <p:cNvPr id="4" name="Afbeelding 3" descr="Afbeelding met paars, violet, Lila, schermopname&#10;&#10;Automatisch gegenereerde beschrijving">
              <a:extLst>
                <a:ext uri="{FF2B5EF4-FFF2-40B4-BE49-F238E27FC236}">
                  <a16:creationId xmlns:a16="http://schemas.microsoft.com/office/drawing/2014/main" id="{E1639653-EEE6-3EF7-2269-888F84C81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045">
              <a:off x="6400564" y="2530170"/>
              <a:ext cx="3291579" cy="1861433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D4CD9715-C412-89A7-4D5E-65C8778B659D}"/>
              </a:ext>
            </a:extLst>
          </p:cNvPr>
          <p:cNvGrpSpPr/>
          <p:nvPr/>
        </p:nvGrpSpPr>
        <p:grpSpPr>
          <a:xfrm rot="355408">
            <a:off x="7580704" y="3013209"/>
            <a:ext cx="931300" cy="895356"/>
            <a:chOff x="5498673" y="3045267"/>
            <a:chExt cx="1429901" cy="1429901"/>
          </a:xfrm>
        </p:grpSpPr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68973095-0F6F-C686-65EE-EE603B2DB840}"/>
                </a:ext>
              </a:extLst>
            </p:cNvPr>
            <p:cNvSpPr/>
            <p:nvPr/>
          </p:nvSpPr>
          <p:spPr>
            <a:xfrm>
              <a:off x="5498673" y="3045267"/>
              <a:ext cx="1429901" cy="1429901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Gelijkbenige driehoek 8">
              <a:extLst>
                <a:ext uri="{FF2B5EF4-FFF2-40B4-BE49-F238E27FC236}">
                  <a16:creationId xmlns:a16="http://schemas.microsoft.com/office/drawing/2014/main" id="{932A7F06-BDC7-7722-3390-2051F4E46BAB}"/>
                </a:ext>
              </a:extLst>
            </p:cNvPr>
            <p:cNvSpPr/>
            <p:nvPr/>
          </p:nvSpPr>
          <p:spPr>
            <a:xfrm rot="5400000">
              <a:off x="5870149" y="3385866"/>
              <a:ext cx="868497" cy="7487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69B6F516-7187-66F8-765A-433993701A0B}"/>
              </a:ext>
            </a:extLst>
          </p:cNvPr>
          <p:cNvSpPr txBox="1"/>
          <p:nvPr/>
        </p:nvSpPr>
        <p:spPr>
          <a:xfrm rot="172856">
            <a:off x="2225439" y="2670785"/>
            <a:ext cx="4221804" cy="184840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nl-NL" sz="3200" spc="100">
                <a:solidFill>
                  <a:schemeClr val="accent2"/>
                </a:solidFill>
                <a:latin typeface="VAGRounded Lt" panose="020F05020202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 kun je met</a:t>
            </a:r>
          </a:p>
          <a:p>
            <a:pPr algn="ctr"/>
            <a:r>
              <a:rPr lang="nl-NL" sz="3200" spc="100">
                <a:solidFill>
                  <a:schemeClr val="accent2"/>
                </a:solidFill>
                <a:latin typeface="VAGRounded Lt" panose="020F05020202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geld doen?</a:t>
            </a:r>
          </a:p>
        </p:txBody>
      </p:sp>
    </p:spTree>
    <p:extLst>
      <p:ext uri="{BB962C8B-B14F-4D97-AF65-F5344CB8AC3E}">
        <p14:creationId xmlns:p14="http://schemas.microsoft.com/office/powerpoint/2010/main" val="4085843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A7F63-602B-D22D-37AA-B0990F23D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6F62293C-7B68-6BA2-EF0F-8F0CA4E5B387}"/>
              </a:ext>
            </a:extLst>
          </p:cNvPr>
          <p:cNvGrpSpPr/>
          <p:nvPr/>
        </p:nvGrpSpPr>
        <p:grpSpPr>
          <a:xfrm>
            <a:off x="516380" y="-518532"/>
            <a:ext cx="11159240" cy="7895063"/>
            <a:chOff x="516380" y="-518532"/>
            <a:chExt cx="11159240" cy="789506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FB7B196A-BA29-1B6C-759F-061883E4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57261">
              <a:off x="516380" y="-518532"/>
              <a:ext cx="11159240" cy="7895063"/>
            </a:xfrm>
            <a:prstGeom prst="rect">
              <a:avLst/>
            </a:prstGeom>
          </p:spPr>
        </p:pic>
        <p:pic>
          <p:nvPicPr>
            <p:cNvPr id="4" name="Afbeelding 3" descr="Afbeelding met paars, violet, Lila, schermopname&#10;&#10;Automatisch gegenereerde beschrijving">
              <a:extLst>
                <a:ext uri="{FF2B5EF4-FFF2-40B4-BE49-F238E27FC236}">
                  <a16:creationId xmlns:a16="http://schemas.microsoft.com/office/drawing/2014/main" id="{507026D3-927C-C056-5467-0B0CA21C9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045">
              <a:off x="6400564" y="2530170"/>
              <a:ext cx="3291579" cy="1861433"/>
            </a:xfrm>
            <a:prstGeom prst="rect">
              <a:avLst/>
            </a:prstGeom>
          </p:spPr>
        </p:pic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7CCA96DC-63D5-0DC6-3AD1-A7A2F939FAEC}"/>
              </a:ext>
            </a:extLst>
          </p:cNvPr>
          <p:cNvSpPr txBox="1"/>
          <p:nvPr/>
        </p:nvSpPr>
        <p:spPr>
          <a:xfrm rot="172856">
            <a:off x="2225439" y="2670785"/>
            <a:ext cx="4221804" cy="184840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nl-NL" sz="3200" spc="100" dirty="0">
                <a:solidFill>
                  <a:schemeClr val="accent2"/>
                </a:solidFill>
                <a:latin typeface="VAGRounded Lt" panose="020F05020202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 kun je met</a:t>
            </a:r>
          </a:p>
          <a:p>
            <a:pPr algn="ctr"/>
            <a:r>
              <a:rPr lang="nl-NL" sz="3200" spc="100" dirty="0">
                <a:solidFill>
                  <a:schemeClr val="accent2"/>
                </a:solidFill>
                <a:latin typeface="VAGRounded Lt" panose="020F05020202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geld doen?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1A5DA83F-2B0B-6CD9-2F76-AC7AB0FE8550}"/>
              </a:ext>
            </a:extLst>
          </p:cNvPr>
          <p:cNvGrpSpPr/>
          <p:nvPr/>
        </p:nvGrpSpPr>
        <p:grpSpPr>
          <a:xfrm rot="355408">
            <a:off x="7580704" y="3013209"/>
            <a:ext cx="931300" cy="895356"/>
            <a:chOff x="5498673" y="3045267"/>
            <a:chExt cx="1429901" cy="1429901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3F1DB264-2F37-467F-7B8E-96C49FFDA1C3}"/>
                </a:ext>
              </a:extLst>
            </p:cNvPr>
            <p:cNvSpPr/>
            <p:nvPr/>
          </p:nvSpPr>
          <p:spPr>
            <a:xfrm>
              <a:off x="5498673" y="3045267"/>
              <a:ext cx="1429901" cy="1429901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Gelijkbenige driehoek 9">
              <a:extLst>
                <a:ext uri="{FF2B5EF4-FFF2-40B4-BE49-F238E27FC236}">
                  <a16:creationId xmlns:a16="http://schemas.microsoft.com/office/drawing/2014/main" id="{E39835DB-DEC8-A316-BF9F-5E026BECC85B}"/>
                </a:ext>
              </a:extLst>
            </p:cNvPr>
            <p:cNvSpPr/>
            <p:nvPr/>
          </p:nvSpPr>
          <p:spPr>
            <a:xfrm rot="5400000">
              <a:off x="5870149" y="3385866"/>
              <a:ext cx="868497" cy="7487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631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ACDD5-BB2E-BBEB-7854-D55335D1D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eecompress-WIG GELDWAARDE FINAL">
            <a:hlinkClick r:id="" action="ppaction://media"/>
            <a:extLst>
              <a:ext uri="{FF2B5EF4-FFF2-40B4-BE49-F238E27FC236}">
                <a16:creationId xmlns:a16="http://schemas.microsoft.com/office/drawing/2014/main" id="{94431791-A251-94D5-F601-8BDDD42C0C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3169" end="2166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80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77D42B-1D3D-CFD4-30EC-C5CD452F0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C485E80A-E069-6491-8D4E-411291F59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6893">
            <a:off x="10100823" y="960607"/>
            <a:ext cx="1662715" cy="1662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0D3952C1-CD19-073E-65D8-018E0D9E14D0}"/>
              </a:ext>
            </a:extLst>
          </p:cNvPr>
          <p:cNvSpPr/>
          <p:nvPr/>
        </p:nvSpPr>
        <p:spPr>
          <a:xfrm>
            <a:off x="6839713" y="2020560"/>
            <a:ext cx="4774177" cy="4227643"/>
          </a:xfrm>
          <a:prstGeom prst="roundRect">
            <a:avLst>
              <a:gd name="adj" fmla="val 9019"/>
            </a:avLst>
          </a:prstGeom>
          <a:solidFill>
            <a:srgbClr val="13A438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EAE0F8DC-3B0E-D94C-B2A3-7C6DA938B551}"/>
              </a:ext>
            </a:extLst>
          </p:cNvPr>
          <p:cNvSpPr/>
          <p:nvPr/>
        </p:nvSpPr>
        <p:spPr>
          <a:xfrm>
            <a:off x="1751982" y="2020560"/>
            <a:ext cx="4774180" cy="4227644"/>
          </a:xfrm>
          <a:prstGeom prst="roundRect">
            <a:avLst>
              <a:gd name="adj" fmla="val 9019"/>
            </a:avLst>
          </a:prstGeom>
          <a:solidFill>
            <a:srgbClr val="651C76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 b="1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DA53793-C62C-E4EA-E0B7-DB66049A99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48444"/>
            <a:ext cx="7538014" cy="702220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6304A41-7A3F-7FC3-A10D-30291B97590D}"/>
              </a:ext>
            </a:extLst>
          </p:cNvPr>
          <p:cNvSpPr txBox="1"/>
          <p:nvPr/>
        </p:nvSpPr>
        <p:spPr>
          <a:xfrm>
            <a:off x="1815660" y="2375781"/>
            <a:ext cx="464682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7200" b="1" dirty="0">
                <a:solidFill>
                  <a:schemeClr val="bg1"/>
                </a:solidFill>
                <a:latin typeface="Calabri"/>
              </a:rPr>
              <a:t>BETALEN </a:t>
            </a:r>
            <a:endParaRPr lang="nl-NL" sz="5000" b="1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D666BD3-5523-010F-1DFD-499989F6A9DC}"/>
              </a:ext>
            </a:extLst>
          </p:cNvPr>
          <p:cNvSpPr txBox="1"/>
          <p:nvPr/>
        </p:nvSpPr>
        <p:spPr>
          <a:xfrm>
            <a:off x="6903389" y="2375781"/>
            <a:ext cx="464682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7200" b="1" dirty="0">
                <a:solidFill>
                  <a:schemeClr val="bg1"/>
                </a:solidFill>
                <a:latin typeface="Calabri"/>
              </a:rPr>
              <a:t>SPAREN</a:t>
            </a:r>
            <a:endParaRPr lang="nl-NL" sz="7200" b="1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3C93249-CBDF-061E-B4C0-24831FB6001E}"/>
              </a:ext>
            </a:extLst>
          </p:cNvPr>
          <p:cNvSpPr txBox="1"/>
          <p:nvPr/>
        </p:nvSpPr>
        <p:spPr>
          <a:xfrm>
            <a:off x="1973094" y="4777907"/>
            <a:ext cx="419979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prstClr val="white"/>
                </a:solidFill>
                <a:latin typeface="Calibri" panose="020F0502020204030204"/>
              </a:rPr>
              <a:t>Nieuwe dingen kopen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B8803CB-D935-0649-81CC-83A7245774F8}"/>
              </a:ext>
            </a:extLst>
          </p:cNvPr>
          <p:cNvSpPr txBox="1"/>
          <p:nvPr/>
        </p:nvSpPr>
        <p:spPr>
          <a:xfrm>
            <a:off x="7124018" y="4918295"/>
            <a:ext cx="419979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prstClr val="white"/>
                </a:solidFill>
                <a:latin typeface="Calibri" panose="020F0502020204030204"/>
              </a:rPr>
              <a:t>Geld bewaren voor later</a:t>
            </a:r>
          </a:p>
        </p:txBody>
      </p:sp>
      <p:pic>
        <p:nvPicPr>
          <p:cNvPr id="16" name="Tijdelijke aanduiding voor onlineafbeelding 5" descr="Afbeelding met speelgoed, pop, beeldje, Animatie&#10;&#10;Door AI gegenereerde inhoud is mogelijk onjuist.">
            <a:extLst>
              <a:ext uri="{FF2B5EF4-FFF2-40B4-BE49-F238E27FC236}">
                <a16:creationId xmlns:a16="http://schemas.microsoft.com/office/drawing/2014/main" id="{19089460-64E8-DBD8-0AA0-156908F2F2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314" r="27708" b="2393"/>
          <a:stretch>
            <a:fillRect/>
          </a:stretch>
        </p:blipFill>
        <p:spPr>
          <a:xfrm>
            <a:off x="5643720" y="3463278"/>
            <a:ext cx="2391983" cy="328506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0311572-810C-F7E8-2DD0-D10837697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8045">
            <a:off x="985215" y="4775808"/>
            <a:ext cx="962314" cy="96231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OS 17.4">
            <a:extLst>
              <a:ext uri="{FF2B5EF4-FFF2-40B4-BE49-F238E27FC236}">
                <a16:creationId xmlns:a16="http://schemas.microsoft.com/office/drawing/2014/main" id="{C2EBAD0E-9E33-80C3-D948-B3D3ACA9F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971" y="5281601"/>
            <a:ext cx="1196368" cy="1196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OS 17.4">
            <a:extLst>
              <a:ext uri="{FF2B5EF4-FFF2-40B4-BE49-F238E27FC236}">
                <a16:creationId xmlns:a16="http://schemas.microsoft.com/office/drawing/2014/main" id="{C08D0AA9-2A68-5E9E-B834-D61BD047B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611">
            <a:off x="9898985" y="913830"/>
            <a:ext cx="1656452" cy="165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speelgoed, kleding, pop, beeldje&#10;&#10;Door AI gegenereerde inhoud is mogelijk onjuist.">
            <a:extLst>
              <a:ext uri="{FF2B5EF4-FFF2-40B4-BE49-F238E27FC236}">
                <a16:creationId xmlns:a16="http://schemas.microsoft.com/office/drawing/2014/main" id="{502E57B2-7D2A-69EB-03D1-96BA5F0442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804963" y="3756539"/>
            <a:ext cx="2084870" cy="3046385"/>
          </a:xfrm>
          <a:prstGeom prst="rect">
            <a:avLst/>
          </a:prstGeom>
        </p:spPr>
      </p:pic>
      <p:pic>
        <p:nvPicPr>
          <p:cNvPr id="9" name="Afbeelding 8" descr="Afbeelding met ontwerp&#10;&#10;Door AI gegenereerde inhoud is mogelijk onjuist.">
            <a:extLst>
              <a:ext uri="{FF2B5EF4-FFF2-40B4-BE49-F238E27FC236}">
                <a16:creationId xmlns:a16="http://schemas.microsoft.com/office/drawing/2014/main" id="{058CC2B8-A82C-5422-B3F1-78FA3BA1CE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1968" y="3387544"/>
            <a:ext cx="1168001" cy="1491148"/>
          </a:xfrm>
          <a:prstGeom prst="rect">
            <a:avLst/>
          </a:prstGeom>
        </p:spPr>
      </p:pic>
      <p:pic>
        <p:nvPicPr>
          <p:cNvPr id="14" name="Afbeelding 13" descr="Afbeelding met deksel, fles, Bewaardozen voor voeding, Frisdrank&#10;&#10;Door AI gegenereerde inhoud is mogelijk onjuist.">
            <a:extLst>
              <a:ext uri="{FF2B5EF4-FFF2-40B4-BE49-F238E27FC236}">
                <a16:creationId xmlns:a16="http://schemas.microsoft.com/office/drawing/2014/main" id="{120AA8AC-8AAD-0B14-BC97-42F60A5D6C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3875" y="3095325"/>
            <a:ext cx="2131969" cy="2131969"/>
          </a:xfrm>
          <a:prstGeom prst="rect">
            <a:avLst/>
          </a:prstGeom>
        </p:spPr>
      </p:pic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1B14BC1B-0EC7-E25F-A969-DAFF37EFE1B9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FE5B9D6-4740-2C24-CC7D-5B60B58C8687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Keuzes met geld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81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AD85517-1C22-B841-B7D4-9ED6AA2A36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BB830D1-D3BA-41D5-0D90-820B3198D2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898" t="21667" r="29916" b="30666"/>
          <a:stretch>
            <a:fillRect/>
          </a:stretch>
        </p:blipFill>
        <p:spPr>
          <a:xfrm flipH="1">
            <a:off x="-4647965" y="3429000"/>
            <a:ext cx="3461248" cy="3268980"/>
          </a:xfrm>
          <a:prstGeom prst="rect">
            <a:avLst/>
          </a:prstGeom>
        </p:spPr>
      </p:pic>
      <p:pic>
        <p:nvPicPr>
          <p:cNvPr id="5" name="Afbeelding 4" descr="Afbeelding met Menselijk gezicht, speelgoed, schoeisel, pop&#10;&#10;Door AI gegenereerde inhoud is mogelijk onjuist.">
            <a:extLst>
              <a:ext uri="{FF2B5EF4-FFF2-40B4-BE49-F238E27FC236}">
                <a16:creationId xmlns:a16="http://schemas.microsoft.com/office/drawing/2014/main" id="{BC5A71EB-6C7B-E518-B9C3-374D91F6F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503" y="426934"/>
            <a:ext cx="4491869" cy="6004132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737A2AC1-06B6-E975-4451-210533DFC8DE}"/>
              </a:ext>
            </a:extLst>
          </p:cNvPr>
          <p:cNvGrpSpPr/>
          <p:nvPr/>
        </p:nvGrpSpPr>
        <p:grpSpPr>
          <a:xfrm>
            <a:off x="2117731" y="2892610"/>
            <a:ext cx="3461247" cy="1421168"/>
            <a:chOff x="2117731" y="2892610"/>
            <a:chExt cx="3461247" cy="1421168"/>
          </a:xfrm>
        </p:grpSpPr>
        <p:sp>
          <p:nvSpPr>
            <p:cNvPr id="6" name="Titel 1">
              <a:extLst>
                <a:ext uri="{FF2B5EF4-FFF2-40B4-BE49-F238E27FC236}">
                  <a16:creationId xmlns:a16="http://schemas.microsoft.com/office/drawing/2014/main" id="{905EFE5D-B84F-65E9-B24B-D07580AAF1FF}"/>
                </a:ext>
              </a:extLst>
            </p:cNvPr>
            <p:cNvSpPr txBox="1">
              <a:spLocks/>
            </p:cNvSpPr>
            <p:nvPr/>
          </p:nvSpPr>
          <p:spPr>
            <a:xfrm>
              <a:off x="2117731" y="2892610"/>
              <a:ext cx="3461247" cy="1421168"/>
            </a:xfrm>
            <a:prstGeom prst="wedgeRoundRectCallout">
              <a:avLst>
                <a:gd name="adj1" fmla="val 88283"/>
                <a:gd name="adj2" fmla="val -76434"/>
                <a:gd name="adj3" fmla="val 16667"/>
              </a:avLst>
            </a:prstGeom>
            <a:solidFill>
              <a:schemeClr val="bg1"/>
            </a:solidFill>
          </p:spPr>
          <p:txBody>
            <a:bodyPr vert="horz" wrap="square" lIns="251999" tIns="251999" rIns="251999" bIns="251999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i="0" kern="1200">
                  <a:solidFill>
                    <a:schemeClr val="accent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/>
              <a:r>
                <a:rPr lang="nl-NL" sz="2800" b="0" dirty="0">
                  <a:solidFill>
                    <a:srgbClr val="641C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            voor oma waren </a:t>
              </a:r>
              <a:r>
                <a:rPr lang="nl-NL" sz="2800" dirty="0">
                  <a:solidFill>
                    <a:srgbClr val="641C7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goedkoop</a:t>
              </a:r>
            </a:p>
          </p:txBody>
        </p:sp>
        <p:pic>
          <p:nvPicPr>
            <p:cNvPr id="7" name="Afbeelding 6" descr="Afbeelding met tekenfilm, halloween&#10;&#10;Door AI gegenereerde inhoud is mogelijk onjuist.">
              <a:extLst>
                <a:ext uri="{FF2B5EF4-FFF2-40B4-BE49-F238E27FC236}">
                  <a16:creationId xmlns:a16="http://schemas.microsoft.com/office/drawing/2014/main" id="{C70CCC85-ECEF-675F-F7D3-16398C141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2944" y="2974115"/>
              <a:ext cx="760983" cy="629079"/>
            </a:xfrm>
            <a:prstGeom prst="rect">
              <a:avLst/>
            </a:prstGeom>
          </p:spPr>
        </p:pic>
      </p:grp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6484D252-8F0C-D592-2BD9-97AB22F9BD51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E795E48-C56D-7529-2AD5-89B4BA23E140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Keuzes met geld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131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CB259-D7B8-BAAD-1D94-5AACF8096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BFE6279F-7907-20A5-81A2-0135805D27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98" t="21667" r="29916" b="30666"/>
          <a:stretch>
            <a:fillRect/>
          </a:stretch>
        </p:blipFill>
        <p:spPr>
          <a:xfrm flipH="1">
            <a:off x="-178835" y="3429000"/>
            <a:ext cx="3461248" cy="326898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9FBB997-40DE-A9B2-9884-2E7AAA12A1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pic>
        <p:nvPicPr>
          <p:cNvPr id="5" name="Afbeelding 4" descr="Afbeelding met Menselijk gezicht, speelgoed, schoeisel, pop&#10;&#10;Door AI gegenereerde inhoud is mogelijk onjuist.">
            <a:extLst>
              <a:ext uri="{FF2B5EF4-FFF2-40B4-BE49-F238E27FC236}">
                <a16:creationId xmlns:a16="http://schemas.microsoft.com/office/drawing/2014/main" id="{62205A5E-BA8F-426B-94B3-52A4E175E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503" y="426934"/>
            <a:ext cx="4491869" cy="600413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C7301E56-FAB7-52CD-685E-6D6E0BB3C2B7}"/>
              </a:ext>
            </a:extLst>
          </p:cNvPr>
          <p:cNvSpPr txBox="1">
            <a:spLocks/>
          </p:cNvSpPr>
          <p:nvPr/>
        </p:nvSpPr>
        <p:spPr>
          <a:xfrm>
            <a:off x="2494921" y="1578779"/>
            <a:ext cx="3461247" cy="1850221"/>
          </a:xfrm>
          <a:prstGeom prst="wedgeRoundRectCallout">
            <a:avLst>
              <a:gd name="adj1" fmla="val 80358"/>
              <a:gd name="adj2" fmla="val 33528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solidFill>
                  <a:srgbClr val="641C7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Maar ik ben ook voor iets aan het sparen dat </a:t>
            </a:r>
            <a:r>
              <a:rPr lang="nl-NL" sz="2800" dirty="0">
                <a:solidFill>
                  <a:srgbClr val="641C7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duur</a:t>
            </a:r>
            <a:r>
              <a:rPr lang="nl-NL" sz="2800" b="0" dirty="0">
                <a:solidFill>
                  <a:srgbClr val="641C7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is!</a:t>
            </a: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0A12A793-72BF-8DE4-0A30-A8BB79E32A04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5F7AEF37-4155-8C6A-34F3-5B34EF16A0A6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Keuzes met geld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27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BE5A6-C586-84CB-CBCA-93D1715D1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FBA8504F-3C60-3FC3-3617-370063B5A8B9}"/>
              </a:ext>
            </a:extLst>
          </p:cNvPr>
          <p:cNvSpPr/>
          <p:nvPr/>
        </p:nvSpPr>
        <p:spPr>
          <a:xfrm>
            <a:off x="6839713" y="2020560"/>
            <a:ext cx="4774177" cy="4227643"/>
          </a:xfrm>
          <a:prstGeom prst="roundRect">
            <a:avLst>
              <a:gd name="adj" fmla="val 9019"/>
            </a:avLst>
          </a:prstGeom>
          <a:solidFill>
            <a:srgbClr val="13A438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B752F460-B87B-E4A2-E9EC-569384CBDE68}"/>
              </a:ext>
            </a:extLst>
          </p:cNvPr>
          <p:cNvSpPr/>
          <p:nvPr/>
        </p:nvSpPr>
        <p:spPr>
          <a:xfrm>
            <a:off x="1751982" y="2020560"/>
            <a:ext cx="4774180" cy="4227644"/>
          </a:xfrm>
          <a:prstGeom prst="roundRect">
            <a:avLst>
              <a:gd name="adj" fmla="val 9019"/>
            </a:avLst>
          </a:prstGeom>
          <a:solidFill>
            <a:srgbClr val="651C76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 b="1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913977D-581A-2A94-BCF4-710808BAC3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30079" y="-48444"/>
            <a:ext cx="7538014" cy="702220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7749C42-A347-B62A-3CCA-B823C1F73417}"/>
              </a:ext>
            </a:extLst>
          </p:cNvPr>
          <p:cNvSpPr txBox="1"/>
          <p:nvPr/>
        </p:nvSpPr>
        <p:spPr>
          <a:xfrm>
            <a:off x="1815660" y="2375781"/>
            <a:ext cx="464682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6000" b="1" dirty="0">
                <a:solidFill>
                  <a:schemeClr val="bg1"/>
                </a:solidFill>
                <a:latin typeface="Calabri"/>
              </a:rPr>
              <a:t>GOEDKOOP IS</a:t>
            </a:r>
            <a:endParaRPr lang="nl-NL" sz="4400" b="1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E0F3558-1F25-ADAF-345F-130CBBE10479}"/>
              </a:ext>
            </a:extLst>
          </p:cNvPr>
          <p:cNvSpPr txBox="1"/>
          <p:nvPr/>
        </p:nvSpPr>
        <p:spPr>
          <a:xfrm>
            <a:off x="6903389" y="2375781"/>
            <a:ext cx="464682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6000" b="1" dirty="0">
                <a:solidFill>
                  <a:schemeClr val="bg1"/>
                </a:solidFill>
                <a:latin typeface="Calabri"/>
              </a:rPr>
              <a:t>DUUR IS</a:t>
            </a:r>
            <a:endParaRPr lang="nl-NL" sz="6000" b="1" dirty="0">
              <a:solidFill>
                <a:schemeClr val="bg1"/>
              </a:solidFill>
            </a:endParaRPr>
          </a:p>
        </p:txBody>
      </p:sp>
      <p:pic>
        <p:nvPicPr>
          <p:cNvPr id="16" name="Tijdelijke aanduiding voor onlineafbeelding 5" descr="Afbeelding met speelgoed, pop, beeldje, Animatie&#10;&#10;Door AI gegenereerde inhoud is mogelijk onjuist.">
            <a:extLst>
              <a:ext uri="{FF2B5EF4-FFF2-40B4-BE49-F238E27FC236}">
                <a16:creationId xmlns:a16="http://schemas.microsoft.com/office/drawing/2014/main" id="{A9FA2119-85CF-5A77-6CE5-3E9BD51381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314" r="27708" b="2393"/>
          <a:stretch>
            <a:fillRect/>
          </a:stretch>
        </p:blipFill>
        <p:spPr>
          <a:xfrm>
            <a:off x="5643720" y="3463278"/>
            <a:ext cx="2391983" cy="328506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9E26DBC-961A-29ED-6D20-8103BED09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8045">
            <a:off x="3204246" y="3999230"/>
            <a:ext cx="962314" cy="96231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6D19BA9F-511B-093D-398E-7DBA9DBE9E66}"/>
              </a:ext>
            </a:extLst>
          </p:cNvPr>
          <p:cNvSpPr/>
          <p:nvPr/>
        </p:nvSpPr>
        <p:spPr>
          <a:xfrm rot="21448618">
            <a:off x="-308736" y="486770"/>
            <a:ext cx="7199822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3C61005A-9C17-D6A5-B396-22FABAB3DA69}"/>
              </a:ext>
            </a:extLst>
          </p:cNvPr>
          <p:cNvSpPr txBox="1"/>
          <p:nvPr/>
        </p:nvSpPr>
        <p:spPr>
          <a:xfrm rot="21448618">
            <a:off x="131791" y="531947"/>
            <a:ext cx="5061097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Zoek iets in de klas dat...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Afbeelding 6" descr="Afbeelding met speelgoed, kleding, pop, beeldje&#10;&#10;Door AI gegenereerde inhoud is mogelijk onjuist.">
            <a:extLst>
              <a:ext uri="{FF2B5EF4-FFF2-40B4-BE49-F238E27FC236}">
                <a16:creationId xmlns:a16="http://schemas.microsoft.com/office/drawing/2014/main" id="{13EBB691-98A6-70F4-B4A0-1AE4FCE05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04963" y="3756539"/>
            <a:ext cx="2084870" cy="3046385"/>
          </a:xfrm>
          <a:prstGeom prst="rect">
            <a:avLst/>
          </a:prstGeom>
        </p:spPr>
      </p:pic>
      <p:pic>
        <p:nvPicPr>
          <p:cNvPr id="13" name="Afbeelding 12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20D72D98-5CFE-37CB-DC71-ACC952AB85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6893">
            <a:off x="7966277" y="4261791"/>
            <a:ext cx="1662715" cy="1662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Afbeelding 16" descr="Afbeelding met tekenfilm, halloween&#10;&#10;Door AI gegenereerde inhoud is mogelijk onjuist.">
            <a:extLst>
              <a:ext uri="{FF2B5EF4-FFF2-40B4-BE49-F238E27FC236}">
                <a16:creationId xmlns:a16="http://schemas.microsoft.com/office/drawing/2014/main" id="{B97FE01B-D577-D2BB-E758-D5E81AE7BB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6564" y="4321749"/>
            <a:ext cx="1518886" cy="1255612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81AD07B-7ABE-0C47-DFD5-BFB3DAD8E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8898" t="21667" r="29916" b="30666"/>
          <a:stretch>
            <a:fillRect/>
          </a:stretch>
        </p:blipFill>
        <p:spPr>
          <a:xfrm flipH="1">
            <a:off x="8493973" y="3789363"/>
            <a:ext cx="2391984" cy="2259112"/>
          </a:xfrm>
          <a:prstGeom prst="rect">
            <a:avLst/>
          </a:prstGeom>
        </p:spPr>
      </p:pic>
      <p:pic>
        <p:nvPicPr>
          <p:cNvPr id="19" name="Afbeelding 18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5AFA1EA2-7FA0-ADB2-C834-F3DB9C131F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75571">
            <a:off x="-640499" y="-644411"/>
            <a:ext cx="623525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Afbeelding 19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DBE611CB-9DDE-8D5B-F142-CBBA63A554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16218">
            <a:off x="-1553460" y="-1015772"/>
            <a:ext cx="623524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Afbeelding 22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B792F74C-A199-52E8-A465-D920B87894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823435">
            <a:off x="5802698" y="-1510695"/>
            <a:ext cx="623524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Afbeelding 23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4FB6B599-4FF0-55A1-5288-096841370B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776565" flipH="1">
            <a:off x="390861" y="-1047001"/>
            <a:ext cx="623524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Afbeelding 24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0948E1AC-C0FF-D5BA-03C7-904A2F4D2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4400000" flipH="1">
            <a:off x="7866708" y="-924117"/>
            <a:ext cx="623524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Afbeelding 25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5EB473CE-0D8E-24FC-B50E-951BBBA0E1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872146" flipH="1">
            <a:off x="7166778" y="-644410"/>
            <a:ext cx="623525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Afbeelding 26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1EF9CCA4-EA55-CC37-869C-AFAAE33016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872146" flipH="1">
            <a:off x="7788665" y="-1658458"/>
            <a:ext cx="623525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Afbeelding 29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EC309856-29D2-F3F1-746C-ADF4807C6A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75571">
            <a:off x="1554772" y="-3382271"/>
            <a:ext cx="3955424" cy="2472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7819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Wijzer in Geldzak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8A649"/>
      </a:accent1>
      <a:accent2>
        <a:srgbClr val="662879"/>
      </a:accent2>
      <a:accent3>
        <a:srgbClr val="DB1767"/>
      </a:accent3>
      <a:accent4>
        <a:srgbClr val="ECD316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r">
          <a:defRPr sz="1000" spc="100" dirty="0" smtClean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Kantoorthema">
  <a:themeElements>
    <a:clrScheme name="Wijzer in Geldzak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8A649"/>
      </a:accent1>
      <a:accent2>
        <a:srgbClr val="662879"/>
      </a:accent2>
      <a:accent3>
        <a:srgbClr val="DB1767"/>
      </a:accent3>
      <a:accent4>
        <a:srgbClr val="ECD316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r">
          <a:defRPr sz="1000" spc="100" dirty="0" smtClean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fcaa1a-ac74-410f-95bc-20bbab667105">
      <Terms xmlns="http://schemas.microsoft.com/office/infopath/2007/PartnerControls"/>
    </lcf76f155ced4ddcb4097134ff3c332f>
    <TaxCatchAll xmlns="16fe547f-eec1-4793-a1b6-34d56b9fc957" xsi:nil="true"/>
    <Soort xmlns="40fcaa1a-ac74-410f-95bc-20bbab66710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095BBF60614640A6382A98A6922223" ma:contentTypeVersion="22" ma:contentTypeDescription="Een nieuw document maken." ma:contentTypeScope="" ma:versionID="a2556c9012a9b6d02eacef4028716d56">
  <xsd:schema xmlns:xsd="http://www.w3.org/2001/XMLSchema" xmlns:xs="http://www.w3.org/2001/XMLSchema" xmlns:p="http://schemas.microsoft.com/office/2006/metadata/properties" xmlns:ns2="40fcaa1a-ac74-410f-95bc-20bbab667105" xmlns:ns3="16fe547f-eec1-4793-a1b6-34d56b9fc957" targetNamespace="http://schemas.microsoft.com/office/2006/metadata/properties" ma:root="true" ma:fieldsID="991377a11ea41d026034a94dcbcf8e7c" ns2:_="" ns3:_="">
    <xsd:import namespace="40fcaa1a-ac74-410f-95bc-20bbab667105"/>
    <xsd:import namespace="16fe547f-eec1-4793-a1b6-34d56b9fc9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Soort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caa1a-ac74-410f-95bc-20bbab667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oort" ma:index="21" nillable="true" ma:displayName="Soort" ma:format="Dropdown" ma:internalName="Soort">
      <xsd:simpleType>
        <xsd:restriction base="dms:Text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783c6dbd-d7b0-4fca-a2a6-200f1dabdf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e547f-eec1-4793-a1b6-34d56b9fc95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0f3078a-0a21-48a6-87a3-d4756e3461c8}" ma:internalName="TaxCatchAll" ma:showField="CatchAllData" ma:web="16fe547f-eec1-4793-a1b6-34d56b9fc9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2AB4D2-63B2-4E9E-8982-679701215B43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40fcaa1a-ac74-410f-95bc-20bbab667105"/>
    <ds:schemaRef ds:uri="http://schemas.microsoft.com/office/infopath/2007/PartnerControls"/>
    <ds:schemaRef ds:uri="16fe547f-eec1-4793-a1b6-34d56b9fc95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4687DA0-4B1C-4CE2-8DD1-779293DFC52D}">
  <ds:schemaRefs>
    <ds:schemaRef ds:uri="16fe547f-eec1-4793-a1b6-34d56b9fc957"/>
    <ds:schemaRef ds:uri="40fcaa1a-ac74-410f-95bc-20bbab6671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B4BBE0-15EC-47B8-8033-DB95C3EB29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421</Words>
  <Application>Microsoft Office PowerPoint</Application>
  <PresentationFormat>Breedbeeld</PresentationFormat>
  <Paragraphs>67</Paragraphs>
  <Slides>11</Slides>
  <Notes>11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11</vt:i4>
      </vt:variant>
    </vt:vector>
  </HeadingPairs>
  <TitlesOfParts>
    <vt:vector size="22" baseType="lpstr">
      <vt:lpstr>Aptos</vt:lpstr>
      <vt:lpstr>Arial</vt:lpstr>
      <vt:lpstr>Calabri</vt:lpstr>
      <vt:lpstr>Calibri</vt:lpstr>
      <vt:lpstr>Corbel</vt:lpstr>
      <vt:lpstr>Open Sans</vt:lpstr>
      <vt:lpstr>Open Sans Light</vt:lpstr>
      <vt:lpstr>VAGRounded Lt</vt:lpstr>
      <vt:lpstr>VAGRounded-Bold</vt:lpstr>
      <vt:lpstr>Kantoorthema</vt:lpstr>
      <vt:lpstr>1_Kantoorthema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Nina Voordes</dc:creator>
  <cp:lastModifiedBy>Frederiek de Vries Robbé</cp:lastModifiedBy>
  <cp:revision>27</cp:revision>
  <dcterms:created xsi:type="dcterms:W3CDTF">2026-01-22T09:05:28Z</dcterms:created>
  <dcterms:modified xsi:type="dcterms:W3CDTF">2026-03-11T16:38:20Z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0x0101004C095BBF60614640A6382A98A6922223</vt:lpwstr>
  </property>
  <property fmtid="{D5CDD505-2E9C-101B-9397-08002B2CF9AE}" pid="3" name="MediaServiceImageTags">
    <vt:lpwstr/>
  </property>
  <property fmtid="{D5CDD505-2E9C-101B-9397-08002B2CF9AE}" pid="4" name="MSIP_Label_6800fede-0e59-47ad-af95-4e63bbdb932d_Enabled">
    <vt:lpwstr>true</vt:lpwstr>
  </property>
  <property fmtid="{D5CDD505-2E9C-101B-9397-08002B2CF9AE}" pid="5" name="MSIP_Label_6800fede-0e59-47ad-af95-4e63bbdb932d_SetDate">
    <vt:lpwstr>2026-02-18T17:51:34Z</vt:lpwstr>
  </property>
  <property fmtid="{D5CDD505-2E9C-101B-9397-08002B2CF9AE}" pid="6" name="MSIP_Label_6800fede-0e59-47ad-af95-4e63bbdb932d_Method">
    <vt:lpwstr>Standard</vt:lpwstr>
  </property>
  <property fmtid="{D5CDD505-2E9C-101B-9397-08002B2CF9AE}" pid="7" name="MSIP_Label_6800fede-0e59-47ad-af95-4e63bbdb932d_Name">
    <vt:lpwstr>FIN-DGGT-Rijksoverheid</vt:lpwstr>
  </property>
  <property fmtid="{D5CDD505-2E9C-101B-9397-08002B2CF9AE}" pid="8" name="MSIP_Label_6800fede-0e59-47ad-af95-4e63bbdb932d_SiteId">
    <vt:lpwstr>84712536-f524-40a0-913b-5d25ba502732</vt:lpwstr>
  </property>
  <property fmtid="{D5CDD505-2E9C-101B-9397-08002B2CF9AE}" pid="9" name="MSIP_Label_6800fede-0e59-47ad-af95-4e63bbdb932d_ActionId">
    <vt:lpwstr>38d90d16-45cf-49e3-aa4b-6c5b21b47881</vt:lpwstr>
  </property>
  <property fmtid="{D5CDD505-2E9C-101B-9397-08002B2CF9AE}" pid="10" name="MSIP_Label_6800fede-0e59-47ad-af95-4e63bbdb932d_ContentBits">
    <vt:lpwstr>0</vt:lpwstr>
  </property>
</Properties>
</file>