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0" r:id="rId5"/>
  </p:sldMasterIdLst>
  <p:notesMasterIdLst>
    <p:notesMasterId r:id="rId14"/>
  </p:notesMasterIdLst>
  <p:handoutMasterIdLst>
    <p:handoutMasterId r:id="rId15"/>
  </p:handoutMasterIdLst>
  <p:sldIdLst>
    <p:sldId id="289" r:id="rId6"/>
    <p:sldId id="370" r:id="rId7"/>
    <p:sldId id="456" r:id="rId8"/>
    <p:sldId id="494" r:id="rId9"/>
    <p:sldId id="489" r:id="rId10"/>
    <p:sldId id="490" r:id="rId11"/>
    <p:sldId id="466" r:id="rId12"/>
    <p:sldId id="495" r:id="rId1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0F811-8EAE-3FBE-DAA1-BBD9860D74A8}" name="Robieke Roesink" initials="RR" userId="S::rro@podium.nl::e2c01788-8b61-4009-b4f6-0a9340897fc3" providerId="AD"/>
  <p188:author id="{E23D7B23-B54B-5640-EBCC-C5003E1063C6}" name="Kisters, ND (Nienke) (FM/Wig)" initials="NH" userId="S::n.d.kisters@minfin.nl::baacda05-6f37-4e89-8906-42f698794aeb" providerId="AD"/>
  <p188:author id="{A80F91A1-3DBA-5BD4-2705-B38CDAB6B10C}" name="Frederiek de Vries Robbé" initials="Fd" userId="S::fdv@podium.nl::fdc547e9-d31c-41dc-9130-17ff1eac8a8a" providerId="AD"/>
  <p188:author id="{C8F7B2C1-9B86-836C-CCCD-17EDFE42BD0A}" name="Rauwers, F (Fabiënne) (FM/Wig)" initials="FR" userId="S::f.rauwers@minfin.nl::d691b053-11ea-4378-9bff-f32ef84ba952" providerId="AD"/>
  <p188:author id="{6FB93CD3-C879-7BD3-59D9-BBD709AADDF4}" name="Rosan Kooiman" initials="RK" userId="S::rko@podium.nl::f2697f66-4911-40f9-92a6-ea78970690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EC7"/>
    <a:srgbClr val="641C76"/>
    <a:srgbClr val="712065"/>
    <a:srgbClr val="ECD316"/>
    <a:srgbClr val="894D21"/>
    <a:srgbClr val="9720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365" autoAdjust="0"/>
  </p:normalViewPr>
  <p:slideViewPr>
    <p:cSldViewPr snapToGrid="0" showGuides="1">
      <p:cViewPr varScale="1">
        <p:scale>
          <a:sx n="63" d="100"/>
          <a:sy n="63" d="100"/>
        </p:scale>
        <p:origin x="1020" y="22"/>
      </p:cViewPr>
      <p:guideLst>
        <p:guide orient="horz" pos="2387"/>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990A74A5-3F5A-7BAA-ED38-69C76769D6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03A478DB-DABF-9B61-A965-CDDB8A7BB4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A6E31F-4D8B-4894-86AC-7CB91C9B586A}" type="datetimeFigureOut">
              <a:rPr lang="nl-NL" smtClean="0"/>
              <a:t>11-3-2026</a:t>
            </a:fld>
            <a:endParaRPr lang="nl-NL"/>
          </a:p>
        </p:txBody>
      </p:sp>
      <p:sp>
        <p:nvSpPr>
          <p:cNvPr id="4" name="Tijdelijke aanduiding voor voettekst 3">
            <a:extLst>
              <a:ext uri="{FF2B5EF4-FFF2-40B4-BE49-F238E27FC236}">
                <a16:creationId xmlns:a16="http://schemas.microsoft.com/office/drawing/2014/main" id="{B125CEF3-CDE7-A97F-E51F-CD3930F6C8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CEE4E19-D3A3-FC85-B20D-F8A485DE2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932BBD-65BC-4DA8-85CB-42D173B67792}" type="slidenum">
              <a:rPr lang="nl-NL" smtClean="0"/>
              <a:t>‹nr.›</a:t>
            </a:fld>
            <a:endParaRPr lang="nl-NL"/>
          </a:p>
        </p:txBody>
      </p:sp>
    </p:spTree>
    <p:extLst>
      <p:ext uri="{BB962C8B-B14F-4D97-AF65-F5344CB8AC3E}">
        <p14:creationId xmlns:p14="http://schemas.microsoft.com/office/powerpoint/2010/main" val="15097985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1D877-5D0E-488D-B7D1-4B549E571AFE}" type="datetimeFigureOut">
              <a:rPr lang="nl-NL" smtClean="0"/>
              <a:t>11-3-2026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B0167-33EF-4212-AA9F-1D3B67F48805}" type="slidenum">
              <a:rPr lang="nl-NL" smtClean="0"/>
              <a:t>‹nr.›</a:t>
            </a:fld>
            <a:endParaRPr lang="nl-NL"/>
          </a:p>
        </p:txBody>
      </p:sp>
    </p:spTree>
    <p:extLst>
      <p:ext uri="{BB962C8B-B14F-4D97-AF65-F5344CB8AC3E}">
        <p14:creationId xmlns:p14="http://schemas.microsoft.com/office/powerpoint/2010/main" val="3510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INTRODUCTIESLIDES</a:t>
            </a:r>
            <a:br>
              <a:rPr lang="nl-NL" dirty="0"/>
            </a:br>
            <a:r>
              <a:rPr lang="nl-NL" dirty="0"/>
              <a:t>Welkom bij de interactieve les uit het </a:t>
            </a:r>
            <a:r>
              <a:rPr lang="nl-NL" i="1" dirty="0"/>
              <a:t>Geldsprookjes</a:t>
            </a:r>
            <a:r>
              <a:rPr lang="nl-NL" dirty="0"/>
              <a:t> themapakket! Lees deze notitie goed door. </a:t>
            </a:r>
            <a:br>
              <a:rPr lang="nl-NL" dirty="0"/>
            </a:br>
            <a:br>
              <a:rPr lang="nl-NL" dirty="0"/>
            </a:br>
            <a:r>
              <a:rPr lang="nl-NL" b="1" dirty="0"/>
              <a:t>Belangrijk</a:t>
            </a:r>
            <a:r>
              <a:rPr lang="nl-NL" dirty="0"/>
              <a:t>: in deze PowerPoint zitten veel animaties verwerkt, zodat de presentatie extra pakkend is voor jouw leerlingen. Het klopt dat er plaatjes naast de slide staan, verwijder deze niet, want die zijn nodig voor de animaties. Wil je precies weten wat op een slide te zien is, en wanneer wat zichtbaar wordt? Kijk de presentatie dan eerst in presentatiemodus. </a:t>
            </a:r>
            <a:br>
              <a:rPr lang="nl-NL" dirty="0"/>
            </a:br>
            <a:r>
              <a:rPr lang="nl-NL" dirty="0"/>
              <a:t> </a:t>
            </a:r>
            <a:br>
              <a:rPr lang="nl-NL" dirty="0"/>
            </a:br>
            <a:r>
              <a:rPr lang="nl-NL" u="sng" dirty="0"/>
              <a:t>Deze PowerPoint bestaat uit de volgende 5 onderdelen:</a:t>
            </a:r>
          </a:p>
          <a:p>
            <a:pPr marL="171450" indent="-171450">
              <a:buFont typeface="Arial" panose="020B0604020202020204" pitchFamily="34" charset="0"/>
              <a:buChar char="•"/>
            </a:pPr>
            <a:r>
              <a:rPr lang="nl-NL" b="1" dirty="0"/>
              <a:t>Start: Roodkapje stelt zich voor </a:t>
            </a:r>
            <a:r>
              <a:rPr lang="nl-NL" dirty="0"/>
              <a:t>= introductie Week van het geld en thema</a:t>
            </a:r>
          </a:p>
          <a:p>
            <a:pPr marL="171450" indent="-171450">
              <a:buFont typeface="Arial" panose="020B0604020202020204" pitchFamily="34" charset="0"/>
              <a:buChar char="•"/>
            </a:pPr>
            <a:r>
              <a:rPr lang="nl-NL" b="1" dirty="0"/>
              <a:t>Les 1: Wat is geld?</a:t>
            </a:r>
          </a:p>
          <a:p>
            <a:pPr marL="171450" indent="-171450">
              <a:buFont typeface="Arial" panose="020B0604020202020204" pitchFamily="34" charset="0"/>
              <a:buChar char="•"/>
            </a:pPr>
            <a:r>
              <a:rPr lang="nl-NL" b="1" dirty="0"/>
              <a:t>Les 2: Hoe ziet geld eruit?</a:t>
            </a:r>
          </a:p>
          <a:p>
            <a:pPr marL="171450" indent="-171450">
              <a:buFont typeface="Arial" panose="020B0604020202020204" pitchFamily="34" charset="0"/>
              <a:buChar char="•"/>
            </a:pPr>
            <a:r>
              <a:rPr lang="nl-NL" b="1" dirty="0"/>
              <a:t>Les 3: Hoe kan je betalen?</a:t>
            </a:r>
          </a:p>
          <a:p>
            <a:pPr marL="171450" indent="-171450">
              <a:buFont typeface="Arial" panose="020B0604020202020204" pitchFamily="34" charset="0"/>
              <a:buChar char="•"/>
            </a:pPr>
            <a:r>
              <a:rPr lang="nl-NL" b="1" dirty="0"/>
              <a:t>Les 4: Wat kun je met geld doen?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1" dirty="0"/>
              <a:t>Afsluiting</a:t>
            </a:r>
            <a:endParaRPr lang="nl-NL" dirty="0"/>
          </a:p>
          <a:p>
            <a:pPr marL="0" indent="0">
              <a:buFont typeface="Arial" panose="020B0604020202020204" pitchFamily="34" charset="0"/>
              <a:buNone/>
            </a:pPr>
            <a:endParaRPr lang="nl-NL" dirty="0"/>
          </a:p>
          <a:p>
            <a:pPr marL="0" indent="0">
              <a:buFont typeface="Arial" panose="020B0604020202020204" pitchFamily="34" charset="0"/>
              <a:buNone/>
            </a:pPr>
            <a:r>
              <a:rPr lang="nl-NL" dirty="0"/>
              <a:t>Je kunt zelf bepalen hoeveel lessen je wilt behandelen in de klas.</a:t>
            </a:r>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1</a:t>
            </a:fld>
            <a:endParaRPr lang="nl-NL"/>
          </a:p>
        </p:txBody>
      </p:sp>
    </p:spTree>
    <p:extLst>
      <p:ext uri="{BB962C8B-B14F-4D97-AF65-F5344CB8AC3E}">
        <p14:creationId xmlns:p14="http://schemas.microsoft.com/office/powerpoint/2010/main" val="1965727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u="none" dirty="0"/>
          </a:p>
        </p:txBody>
      </p:sp>
      <p:sp>
        <p:nvSpPr>
          <p:cNvPr id="4" name="Tijdelijke aanduiding voor dianummer 3"/>
          <p:cNvSpPr>
            <a:spLocks noGrp="1"/>
          </p:cNvSpPr>
          <p:nvPr>
            <p:ph type="sldNum" sz="quarter" idx="5"/>
          </p:nvPr>
        </p:nvSpPr>
        <p:spPr/>
        <p:txBody>
          <a:bodyPr/>
          <a:lstStyle/>
          <a:p>
            <a:fld id="{92BEEE40-7347-476A-A519-7CBC93BC1F67}" type="slidenum">
              <a:rPr lang="nl-NL" smtClean="0"/>
              <a:t>2</a:t>
            </a:fld>
            <a:endParaRPr lang="nl-NL"/>
          </a:p>
        </p:txBody>
      </p:sp>
    </p:spTree>
    <p:extLst>
      <p:ext uri="{BB962C8B-B14F-4D97-AF65-F5344CB8AC3E}">
        <p14:creationId xmlns:p14="http://schemas.microsoft.com/office/powerpoint/2010/main" val="152401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dirty="0"/>
              <a:t>INSTRUCTIETEKST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Ieder jaar is er de </a:t>
            </a:r>
            <a:r>
              <a:rPr lang="nl-NL" b="1" u="none" dirty="0"/>
              <a:t>Week van het geld</a:t>
            </a:r>
            <a:r>
              <a:rPr lang="nl-NL" b="0" u="none" dirty="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Dit jaar is de Week van het geld van 23 maart tot 27 maart 2026.</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Deze week is speciaal voor kinderen en jongeren om te leren </a:t>
            </a:r>
            <a:r>
              <a:rPr lang="nl-NL" b="1" u="none" dirty="0"/>
              <a:t>hoe je met geld moet omgaan. </a:t>
            </a:r>
            <a:endParaRPr lang="nl-NL" b="0" u="none"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Leren omgaan met geld is belangrijk, omdat je </a:t>
            </a:r>
            <a:r>
              <a:rPr lang="nl-NL" b="1" u="none" dirty="0"/>
              <a:t>elke dag </a:t>
            </a:r>
            <a:r>
              <a:rPr lang="nl-NL" b="0" u="none" dirty="0"/>
              <a:t>met geld te maken hebt. Bijvoorbeeld als je iets koopt in de winkel, zakgeld krijgt of spaart voor iets leuks.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u="none" dirty="0"/>
              <a:t>Deze week leren jullie hoe je </a:t>
            </a:r>
            <a:r>
              <a:rPr lang="nl-NL" b="1" u="none" dirty="0"/>
              <a:t>goede keuzes </a:t>
            </a:r>
            <a:r>
              <a:rPr lang="nl-NL" b="0" u="none" dirty="0"/>
              <a:t>kunt maken met geld, nu én later als je groter bent.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u="none" dirty="0"/>
              <a:t>Tip</a:t>
            </a:r>
            <a:r>
              <a:rPr lang="nl-NL" b="0" u="none" dirty="0"/>
              <a:t>: leuk om als leerkracht te vertellen waarom je het zo belangrijk vindt om met de leerlingen mee te doen aan deze week.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b="0" u="none" dirty="0"/>
          </a:p>
          <a:p>
            <a:endParaRPr lang="nl-NL"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3</a:t>
            </a:fld>
            <a:endParaRPr lang="nl-NL"/>
          </a:p>
        </p:txBody>
      </p:sp>
    </p:spTree>
    <p:extLst>
      <p:ext uri="{BB962C8B-B14F-4D97-AF65-F5344CB8AC3E}">
        <p14:creationId xmlns:p14="http://schemas.microsoft.com/office/powerpoint/2010/main" val="1897954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pPr marL="171450" indent="-171450">
              <a:buFontTx/>
              <a:buChar char="-"/>
            </a:pPr>
            <a:r>
              <a:rPr lang="nl-NL" b="0" u="sng" dirty="0"/>
              <a:t>Vraag:</a:t>
            </a:r>
            <a:r>
              <a:rPr lang="nl-NL" b="0" u="none" dirty="0"/>
              <a:t> </a:t>
            </a:r>
            <a:r>
              <a:rPr lang="nl-NL" b="1" i="0" u="none" dirty="0"/>
              <a:t>Wie kent Roodkapje?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NL" b="0" i="0" u="sng" dirty="0"/>
              <a:t>Vraag:</a:t>
            </a:r>
            <a:r>
              <a:rPr lang="nl-NL" b="0" i="0" u="none" dirty="0"/>
              <a:t> </a:t>
            </a:r>
            <a:r>
              <a:rPr lang="nl-NL" b="1" i="0" u="none" dirty="0"/>
              <a:t>Wie kan het verhaal van Roodkapje navertellen?</a:t>
            </a:r>
            <a:r>
              <a:rPr lang="nl-NL" b="0" i="1" u="none" dirty="0"/>
              <a:t> Roodkapje is onderweg naar haar zieke oma. Onderweg naar oma komt ze de grote boze wolf tegen. (Behandel deze vraag kort. Het doel is om de voorkennis van kinderen om te activeren)</a:t>
            </a:r>
            <a:endParaRPr lang="nl-NL" i="1"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4</a:t>
            </a:fld>
            <a:endParaRPr lang="nl-NL"/>
          </a:p>
        </p:txBody>
      </p:sp>
    </p:spTree>
    <p:extLst>
      <p:ext uri="{BB962C8B-B14F-4D97-AF65-F5344CB8AC3E}">
        <p14:creationId xmlns:p14="http://schemas.microsoft.com/office/powerpoint/2010/main" val="322239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endParaRPr lang="nl-NL" dirty="0"/>
          </a:p>
          <a:p>
            <a:endParaRPr lang="nl-NL" b="0"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5</a:t>
            </a:fld>
            <a:endParaRPr lang="nl-NL"/>
          </a:p>
        </p:txBody>
      </p:sp>
    </p:spTree>
    <p:extLst>
      <p:ext uri="{BB962C8B-B14F-4D97-AF65-F5344CB8AC3E}">
        <p14:creationId xmlns:p14="http://schemas.microsoft.com/office/powerpoint/2010/main" val="2413208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INSTRUCTIETEKST </a:t>
            </a:r>
          </a:p>
          <a:p>
            <a:pPr marL="171450" indent="-171450">
              <a:buFontTx/>
              <a:buChar char="-"/>
            </a:pPr>
            <a:r>
              <a:rPr lang="nl-NL" b="0" u="sng" dirty="0"/>
              <a:t>Lees voor:</a:t>
            </a:r>
            <a:r>
              <a:rPr lang="nl-NL" b="0" u="none" dirty="0"/>
              <a:t> wat Roodkapje vertelt. </a:t>
            </a:r>
            <a:endParaRPr lang="nl-NL" b="1" i="0" u="none" dirty="0"/>
          </a:p>
          <a:p>
            <a:endParaRPr lang="nl-NL" dirty="0"/>
          </a:p>
          <a:p>
            <a:endParaRPr lang="nl-NL"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6</a:t>
            </a:fld>
            <a:endParaRPr lang="nl-NL"/>
          </a:p>
        </p:txBody>
      </p:sp>
    </p:spTree>
    <p:extLst>
      <p:ext uri="{BB962C8B-B14F-4D97-AF65-F5344CB8AC3E}">
        <p14:creationId xmlns:p14="http://schemas.microsoft.com/office/powerpoint/2010/main" val="1434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INSTRUCTIETEKST</a:t>
            </a:r>
          </a:p>
          <a:p>
            <a:pPr marL="171450" indent="-171450">
              <a:buFontTx/>
              <a:buChar char="-"/>
            </a:pPr>
            <a:r>
              <a:rPr lang="nl-NL" b="0" u="sng" dirty="0"/>
              <a:t>Vul het </a:t>
            </a:r>
            <a:r>
              <a:rPr lang="nl-NL" b="0" u="sng" dirty="0" err="1"/>
              <a:t>woordweb</a:t>
            </a:r>
            <a:r>
              <a:rPr lang="nl-NL" b="0" u="sng" dirty="0"/>
              <a:t> in met de leerlingen (met tekeningen):</a:t>
            </a:r>
            <a:r>
              <a:rPr lang="nl-NL" b="0" u="none" dirty="0"/>
              <a:t> wat weten de leerlingen al over geld?</a:t>
            </a:r>
            <a:endParaRPr lang="nl-NL" b="1" i="0" u="none" dirty="0"/>
          </a:p>
          <a:p>
            <a:endParaRPr lang="nl-NL" dirty="0"/>
          </a:p>
        </p:txBody>
      </p:sp>
      <p:sp>
        <p:nvSpPr>
          <p:cNvPr id="4" name="Tijdelijke aanduiding voor dianummer 3"/>
          <p:cNvSpPr>
            <a:spLocks noGrp="1"/>
          </p:cNvSpPr>
          <p:nvPr>
            <p:ph type="sldNum" sz="quarter" idx="5"/>
          </p:nvPr>
        </p:nvSpPr>
        <p:spPr/>
        <p:txBody>
          <a:bodyPr/>
          <a:lstStyle/>
          <a:p>
            <a:fld id="{9B5B0167-33EF-4212-AA9F-1D3B67F48805}" type="slidenum">
              <a:rPr lang="nl-NL" smtClean="0"/>
              <a:t>7</a:t>
            </a:fld>
            <a:endParaRPr lang="nl-NL"/>
          </a:p>
        </p:txBody>
      </p:sp>
    </p:spTree>
    <p:extLst>
      <p:ext uri="{BB962C8B-B14F-4D97-AF65-F5344CB8AC3E}">
        <p14:creationId xmlns:p14="http://schemas.microsoft.com/office/powerpoint/2010/main" val="4230103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ECA34-74BD-0795-E1D6-8CE65414B07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6D1576-8A7F-A886-19D8-47838CBCFF8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A334AD6-34C8-1F7B-D364-269BB54A9858}"/>
              </a:ext>
            </a:extLst>
          </p:cNvPr>
          <p:cNvSpPr>
            <a:spLocks noGrp="1"/>
          </p:cNvSpPr>
          <p:nvPr>
            <p:ph type="body" idx="1"/>
          </p:nvPr>
        </p:nvSpPr>
        <p:spPr/>
        <p:txBody>
          <a:bodyPr/>
          <a:lstStyle/>
          <a:p>
            <a:r>
              <a:rPr lang="nl-NL" b="1" dirty="0"/>
              <a:t>EINDE INTRODUCTIE</a:t>
            </a:r>
          </a:p>
          <a:p>
            <a:pPr marL="171450" indent="-171450">
              <a:buFontTx/>
              <a:buChar char="-"/>
            </a:pPr>
            <a:r>
              <a:rPr lang="nl-NL" b="0" u="sng" dirty="0"/>
              <a:t>Lees voor:</a:t>
            </a:r>
            <a:r>
              <a:rPr lang="nl-NL" b="0" u="none" dirty="0"/>
              <a:t> wat Roodkapje vertelt. </a:t>
            </a:r>
            <a:endParaRPr lang="nl-NL" b="1" i="0" u="none" dirty="0"/>
          </a:p>
          <a:p>
            <a:endParaRPr lang="nl-NL" b="1" dirty="0"/>
          </a:p>
        </p:txBody>
      </p:sp>
      <p:sp>
        <p:nvSpPr>
          <p:cNvPr id="4" name="Tijdelijke aanduiding voor dianummer 3">
            <a:extLst>
              <a:ext uri="{FF2B5EF4-FFF2-40B4-BE49-F238E27FC236}">
                <a16:creationId xmlns:a16="http://schemas.microsoft.com/office/drawing/2014/main" id="{E91B1FD8-18DB-97E1-49CB-E92C2A6DC20F}"/>
              </a:ext>
            </a:extLst>
          </p:cNvPr>
          <p:cNvSpPr>
            <a:spLocks noGrp="1"/>
          </p:cNvSpPr>
          <p:nvPr>
            <p:ph type="sldNum" sz="quarter" idx="5"/>
          </p:nvPr>
        </p:nvSpPr>
        <p:spPr/>
        <p:txBody>
          <a:bodyPr/>
          <a:lstStyle/>
          <a:p>
            <a:fld id="{9B5B0167-33EF-4212-AA9F-1D3B67F48805}" type="slidenum">
              <a:rPr lang="nl-NL" smtClean="0"/>
              <a:t>8</a:t>
            </a:fld>
            <a:endParaRPr lang="nl-NL"/>
          </a:p>
        </p:txBody>
      </p:sp>
    </p:spTree>
    <p:extLst>
      <p:ext uri="{BB962C8B-B14F-4D97-AF65-F5344CB8AC3E}">
        <p14:creationId xmlns:p14="http://schemas.microsoft.com/office/powerpoint/2010/main" val="2536647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2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5_Titeldia">
    <p:bg>
      <p:bgPr>
        <a:solidFill>
          <a:schemeClr val="accent4"/>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1378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39900613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0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305706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3161864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207961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8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244732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73139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6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86981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163637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3043116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3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28686618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02277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1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02100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7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685399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4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027834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5_Titeldia">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578258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Titeldia">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02631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9_Titeldia">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835399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Sectiekop">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27843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5_Sectiekop">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637185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Sectiekop">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18064278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Sectiekop">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36423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5637293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36432010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674346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Titel en object">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936309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Titel en object">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47061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3_Titel en object">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6B71B154-3C95-3CEC-E8EA-3C7798B15111}"/>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31889894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8135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Titeldia">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596745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2_Titeldia">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33565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3_Titeldia">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623483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4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82488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6_Titeldia">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865273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9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1383609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Sectiekop">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10561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8_Sectiekop">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0405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Sectiekop">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555777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3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55117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5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2370111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9_Titeldia">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4220060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0_Titeldia">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7076186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5_Titeldia">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723422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2_Titeldia">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714012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4_Titeldia">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7739021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37247916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0_Titeldia">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50272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1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9634943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6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5340367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2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60631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6_Titeldia">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55837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8_Titeldia">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44617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0_Titeldia">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34304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9_Titeldia">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2367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2_Titeldia">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1527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6_Sectiekop">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9536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8_Titeldia">
    <p:bg>
      <p:bgPr>
        <a:solidFill>
          <a:schemeClr val="accent1"/>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2719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881204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629647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Sectiekop">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616556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9_Sectiekop">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47169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0_Sectiekop">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430142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Sectiekop">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23927806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2_Sectiekop">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59046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Sectiekop">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38749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93468814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92375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8_Titeldia">
    <p:bg>
      <p:bgPr>
        <a:solidFill>
          <a:schemeClr val="accent3"/>
        </a:solidFill>
        <a:effectLst/>
      </p:bgPr>
    </p:bg>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19684474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41062651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11-3-2026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3117742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14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6B3FF8-C430-01C6-E122-2CA0BA8BCF9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2A06D41-AF2D-D1C0-34FC-4B3B664A2C5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1B33D4C-129C-01CD-04B1-90EEF6D89CBF}"/>
              </a:ext>
            </a:extLst>
          </p:cNvPr>
          <p:cNvSpPr>
            <a:spLocks noGrp="1"/>
          </p:cNvSpPr>
          <p:nvPr>
            <p:ph type="dt" sz="half" idx="10"/>
          </p:nvPr>
        </p:nvSpPr>
        <p:spPr/>
        <p:txBody>
          <a:bodyPr/>
          <a:lstStyle/>
          <a:p>
            <a:fld id="{60838EB1-4215-4000-8166-A70666F47C3A}" type="datetimeFigureOut">
              <a:rPr lang="nl-NL" smtClean="0"/>
              <a:t>11-3-2026</a:t>
            </a:fld>
            <a:endParaRPr lang="nl-NL"/>
          </a:p>
        </p:txBody>
      </p:sp>
      <p:sp>
        <p:nvSpPr>
          <p:cNvPr id="5" name="Tijdelijke aanduiding voor voettekst 4">
            <a:extLst>
              <a:ext uri="{FF2B5EF4-FFF2-40B4-BE49-F238E27FC236}">
                <a16:creationId xmlns:a16="http://schemas.microsoft.com/office/drawing/2014/main" id="{14222396-7382-2F69-A0D9-6137B4D29A5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EB323E4-2C0B-2F89-D5DB-C3BEA6F2CD21}"/>
              </a:ext>
            </a:extLst>
          </p:cNvPr>
          <p:cNvSpPr>
            <a:spLocks noGrp="1"/>
          </p:cNvSpPr>
          <p:nvPr>
            <p:ph type="sldNum" sz="quarter" idx="12"/>
          </p:nvPr>
        </p:nvSpPr>
        <p:spPr/>
        <p:txBody>
          <a:bodyPr/>
          <a:lstStyle/>
          <a:p>
            <a:fld id="{FC2A6227-F157-40EB-B7D9-41E48F1F13BD}" type="slidenum">
              <a:rPr lang="nl-NL" smtClean="0"/>
              <a:t>‹nr.›</a:t>
            </a:fld>
            <a:endParaRPr lang="nl-NL"/>
          </a:p>
        </p:txBody>
      </p:sp>
    </p:spTree>
    <p:extLst>
      <p:ext uri="{BB962C8B-B14F-4D97-AF65-F5344CB8AC3E}">
        <p14:creationId xmlns:p14="http://schemas.microsoft.com/office/powerpoint/2010/main" val="11186095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0FC0FB1-997C-6D3B-AF01-32E77DA47C04}"/>
              </a:ext>
            </a:extLst>
          </p:cNvPr>
          <p:cNvSpPr>
            <a:spLocks noGrp="1"/>
          </p:cNvSpPr>
          <p:nvPr>
            <p:ph type="dt" sz="half" idx="10"/>
          </p:nvPr>
        </p:nvSpPr>
        <p:spPr/>
        <p:txBody>
          <a:bodyPr/>
          <a:lstStyle/>
          <a:p>
            <a:fld id="{60838EB1-4215-4000-8166-A70666F47C3A}" type="datetimeFigureOut">
              <a:rPr lang="nl-NL" smtClean="0"/>
              <a:t>11-3-2026</a:t>
            </a:fld>
            <a:endParaRPr lang="nl-NL"/>
          </a:p>
        </p:txBody>
      </p:sp>
      <p:sp>
        <p:nvSpPr>
          <p:cNvPr id="3" name="Tijdelijke aanduiding voor voettekst 2">
            <a:extLst>
              <a:ext uri="{FF2B5EF4-FFF2-40B4-BE49-F238E27FC236}">
                <a16:creationId xmlns:a16="http://schemas.microsoft.com/office/drawing/2014/main" id="{B09432E6-057B-6675-79F0-61D84723AB7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8E413A9-1963-D1B0-BAC6-2A6FA7999269}"/>
              </a:ext>
            </a:extLst>
          </p:cNvPr>
          <p:cNvSpPr>
            <a:spLocks noGrp="1"/>
          </p:cNvSpPr>
          <p:nvPr>
            <p:ph type="sldNum" sz="quarter" idx="12"/>
          </p:nvPr>
        </p:nvSpPr>
        <p:spPr/>
        <p:txBody>
          <a:bodyPr/>
          <a:lstStyle/>
          <a:p>
            <a:fld id="{FC2A6227-F157-40EB-B7D9-41E48F1F13BD}" type="slidenum">
              <a:rPr lang="nl-NL" smtClean="0"/>
              <a:t>‹nr.›</a:t>
            </a:fld>
            <a:endParaRPr lang="nl-NL"/>
          </a:p>
        </p:txBody>
      </p:sp>
    </p:spTree>
    <p:extLst>
      <p:ext uri="{BB962C8B-B14F-4D97-AF65-F5344CB8AC3E}">
        <p14:creationId xmlns:p14="http://schemas.microsoft.com/office/powerpoint/2010/main" val="3723338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_Titeldia">
    <p:bg>
      <p:bgPr>
        <a:solidFill>
          <a:schemeClr val="accent4"/>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515620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eldia">
    <p:bg>
      <p:bgPr>
        <a:solidFill>
          <a:schemeClr val="accent1"/>
        </a:solidFill>
        <a:effectLst/>
      </p:bgPr>
    </p:bg>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41440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5894585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42777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6" name="Afbeelding 5">
            <a:extLst>
              <a:ext uri="{FF2B5EF4-FFF2-40B4-BE49-F238E27FC236}">
                <a16:creationId xmlns:a16="http://schemas.microsoft.com/office/drawing/2014/main" id="{D3850D10-36F5-0B45-1D2D-FBFEFE7F0932}"/>
              </a:ext>
            </a:extLst>
          </p:cNvPr>
          <p:cNvPicPr>
            <a:picLocks noChangeAspect="1"/>
          </p:cNvPicPr>
          <p:nvPr userDrawn="1"/>
        </p:nvPicPr>
        <p:blipFill>
          <a:blip r:embed="rId4"/>
          <a:srcRect/>
          <a:stretch/>
        </p:blipFill>
        <p:spPr>
          <a:xfrm flipH="1">
            <a:off x="0" y="5137151"/>
            <a:ext cx="12191999" cy="1720849"/>
          </a:xfrm>
          <a:prstGeom prst="rect">
            <a:avLst/>
          </a:prstGeom>
        </p:spPr>
      </p:pic>
    </p:spTree>
    <p:extLst>
      <p:ext uri="{BB962C8B-B14F-4D97-AF65-F5344CB8AC3E}">
        <p14:creationId xmlns:p14="http://schemas.microsoft.com/office/powerpoint/2010/main" val="4593994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8A145617-BF9F-3015-B667-D91ED88B1804}"/>
              </a:ext>
            </a:extLst>
          </p:cNvPr>
          <p:cNvPicPr>
            <a:picLocks noChangeAspect="1"/>
          </p:cNvPicPr>
          <p:nvPr userDrawn="1"/>
        </p:nvPicPr>
        <p:blipFill>
          <a:blip r:embed="rId2"/>
          <a:srcRect t="21267" b="9098"/>
          <a:stretch>
            <a:fillRect/>
          </a:stretch>
        </p:blipFill>
        <p:spPr>
          <a:xfrm>
            <a:off x="0" y="0"/>
            <a:ext cx="12192000" cy="6660000"/>
          </a:xfrm>
          <a:prstGeom prst="rect">
            <a:avLst/>
          </a:prstGeom>
        </p:spPr>
      </p:pic>
      <p:pic>
        <p:nvPicPr>
          <p:cNvPr id="5" name="Afbeelding 4">
            <a:extLst>
              <a:ext uri="{FF2B5EF4-FFF2-40B4-BE49-F238E27FC236}">
                <a16:creationId xmlns:a16="http://schemas.microsoft.com/office/drawing/2014/main" id="{EE4D1324-1FDD-00F3-7D3D-D361B55D147E}"/>
              </a:ext>
            </a:extLst>
          </p:cNvPr>
          <p:cNvPicPr>
            <a:picLocks noChangeAspect="1"/>
          </p:cNvPicPr>
          <p:nvPr userDrawn="1"/>
        </p:nvPicPr>
        <p:blipFill>
          <a:blip r:embed="rId3"/>
          <a:srcRect t="-18" b="-18"/>
          <a:stretch>
            <a:fillRect/>
          </a:stretch>
        </p:blipFill>
        <p:spPr>
          <a:xfrm>
            <a:off x="0" y="3975817"/>
            <a:ext cx="12191999" cy="2571358"/>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8E996F12-6D07-CB5A-1E2B-6FBAC375E5EA}"/>
              </a:ext>
            </a:extLst>
          </p:cNvPr>
          <p:cNvPicPr>
            <a:picLocks noChangeAspect="1"/>
          </p:cNvPicPr>
          <p:nvPr userDrawn="1"/>
        </p:nvPicPr>
        <p:blipFill>
          <a:blip r:embed="rId4"/>
          <a:stretch>
            <a:fillRect/>
          </a:stretch>
        </p:blipFill>
        <p:spPr>
          <a:xfrm>
            <a:off x="0" y="5261496"/>
            <a:ext cx="12192001" cy="1720849"/>
          </a:xfrm>
          <a:prstGeom prst="rect">
            <a:avLst/>
          </a:prstGeom>
        </p:spPr>
      </p:pic>
    </p:spTree>
    <p:extLst>
      <p:ext uri="{BB962C8B-B14F-4D97-AF65-F5344CB8AC3E}">
        <p14:creationId xmlns:p14="http://schemas.microsoft.com/office/powerpoint/2010/main" val="11973703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fgeronde rechthoek 6">
            <a:extLst>
              <a:ext uri="{FF2B5EF4-FFF2-40B4-BE49-F238E27FC236}">
                <a16:creationId xmlns:a16="http://schemas.microsoft.com/office/drawing/2014/main" id="{7CD933D1-38D7-E5DE-AFFA-4B8216443A15}"/>
              </a:ext>
            </a:extLst>
          </p:cNvPr>
          <p:cNvSpPr/>
          <p:nvPr userDrawn="1"/>
        </p:nvSpPr>
        <p:spPr>
          <a:xfrm>
            <a:off x="359999" y="359999"/>
            <a:ext cx="5040676"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2538209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FCEB0773-0E31-EC74-D20E-2B173EE89488}"/>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19">
            <a:extLst>
              <a:ext uri="{FF2B5EF4-FFF2-40B4-BE49-F238E27FC236}">
                <a16:creationId xmlns:a16="http://schemas.microsoft.com/office/drawing/2014/main" id="{F2209752-10CC-7546-05CF-E76C10245F45}"/>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3065235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17" name="Afbeelding 16">
            <a:extLst>
              <a:ext uri="{FF2B5EF4-FFF2-40B4-BE49-F238E27FC236}">
                <a16:creationId xmlns:a16="http://schemas.microsoft.com/office/drawing/2014/main" id="{FFA76615-6884-6058-3279-69CC8E80B658}"/>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6442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el en object">
    <p:bg>
      <p:bgPr>
        <a:solidFill>
          <a:srgbClr val="641C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E8CB9F-31C0-5566-2B19-D8B97CC784EC}"/>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
        <p:nvSpPr>
          <p:cNvPr id="55" name="Tijdelijke aanduiding voor onlineafbeelding 54">
            <a:extLst>
              <a:ext uri="{FF2B5EF4-FFF2-40B4-BE49-F238E27FC236}">
                <a16:creationId xmlns:a16="http://schemas.microsoft.com/office/drawing/2014/main" id="{3EE2F96F-CA13-408C-B9FF-224965A17CF3}"/>
              </a:ext>
            </a:extLst>
          </p:cNvPr>
          <p:cNvSpPr>
            <a:spLocks noGrp="1"/>
          </p:cNvSpPr>
          <p:nvPr>
            <p:ph type="clipArt" sz="quarter" idx="18"/>
          </p:nvPr>
        </p:nvSpPr>
        <p:spPr>
          <a:xfrm>
            <a:off x="1308100" y="923925"/>
            <a:ext cx="3389313" cy="5207934"/>
          </a:xfrm>
        </p:spPr>
        <p:txBody>
          <a:bodyPr/>
          <a:lstStyle/>
          <a:p>
            <a:endParaRPr lang="nl-NL"/>
          </a:p>
        </p:txBody>
      </p:sp>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62643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Afbeelding 9" descr="Afbeelding met schermopname&#10;&#10;Door AI gegenereerde inhoud is mogelijk onjuist.">
            <a:extLst>
              <a:ext uri="{FF2B5EF4-FFF2-40B4-BE49-F238E27FC236}">
                <a16:creationId xmlns:a16="http://schemas.microsoft.com/office/drawing/2014/main" id="{8F2655FF-FE0E-C31B-BFCB-CE0B2BFF9298}"/>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descr="Afbeelding met tekening, clipart, tekenfilm, kunst&#10;&#10;Door AI gegenereerde inhoud is mogelijk onjuist.">
            <a:extLst>
              <a:ext uri="{FF2B5EF4-FFF2-40B4-BE49-F238E27FC236}">
                <a16:creationId xmlns:a16="http://schemas.microsoft.com/office/drawing/2014/main" id="{C01CB952-5443-AB25-5EB8-FCFCDD93B7BF}"/>
              </a:ext>
            </a:extLst>
          </p:cNvPr>
          <p:cNvPicPr>
            <a:picLocks noChangeAspect="1"/>
          </p:cNvPicPr>
          <p:nvPr userDrawn="1"/>
        </p:nvPicPr>
        <p:blipFill>
          <a:blip r:embed="rId4"/>
          <a:stretch>
            <a:fillRect/>
          </a:stretch>
        </p:blipFill>
        <p:spPr>
          <a:xfrm>
            <a:off x="7444812" y="0"/>
            <a:ext cx="5844209" cy="6858000"/>
          </a:xfrm>
          <a:prstGeom prst="rect">
            <a:avLst/>
          </a:prstGeom>
        </p:spPr>
      </p:pic>
    </p:spTree>
    <p:extLst>
      <p:ext uri="{BB962C8B-B14F-4D97-AF65-F5344CB8AC3E}">
        <p14:creationId xmlns:p14="http://schemas.microsoft.com/office/powerpoint/2010/main" val="271935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Titeldia">
    <p:bg>
      <p:bgPr>
        <a:solidFill>
          <a:schemeClr val="accent1"/>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D32FBE80-4C50-FF7A-00CB-C63A9B4E1663}"/>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17" name="Afbeelding 16">
            <a:extLst>
              <a:ext uri="{FF2B5EF4-FFF2-40B4-BE49-F238E27FC236}">
                <a16:creationId xmlns:a16="http://schemas.microsoft.com/office/drawing/2014/main" id="{C01CB952-5443-AB25-5EB8-FCFCDD93B7BF}"/>
              </a:ext>
            </a:extLst>
          </p:cNvPr>
          <p:cNvPicPr>
            <a:picLocks noChangeAspect="1"/>
          </p:cNvPicPr>
          <p:nvPr userDrawn="1"/>
        </p:nvPicPr>
        <p:blipFill>
          <a:blip r:embed="rId4"/>
          <a:srcRect/>
          <a:stretch/>
        </p:blipFill>
        <p:spPr>
          <a:xfrm>
            <a:off x="7800412" y="2997201"/>
            <a:ext cx="4259882" cy="3585726"/>
          </a:xfrm>
          <a:prstGeom prst="rect">
            <a:avLst/>
          </a:prstGeom>
        </p:spPr>
      </p:pic>
    </p:spTree>
    <p:extLst>
      <p:ext uri="{BB962C8B-B14F-4D97-AF65-F5344CB8AC3E}">
        <p14:creationId xmlns:p14="http://schemas.microsoft.com/office/powerpoint/2010/main" val="6684149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rot="308168" flipH="1">
            <a:off x="8776208" y="3081730"/>
            <a:ext cx="2940924" cy="361510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7221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7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13589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p:bg>
      <p:bgPr>
        <a:solidFill>
          <a:schemeClr val="accent4"/>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697934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4_Titeldia">
    <p:bg>
      <p:bgPr>
        <a:solidFill>
          <a:schemeClr val="accent3"/>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70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a:off x="7823201" y="3822956"/>
            <a:ext cx="3910865" cy="2604348"/>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07586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5_Titeldia">
    <p:bg>
      <p:bgPr>
        <a:solidFill>
          <a:schemeClr val="accent2"/>
        </a:solidFill>
        <a:effectLst/>
      </p:bgPr>
    </p:bg>
    <p:spTree>
      <p:nvGrpSpPr>
        <p:cNvPr id="1" name=""/>
        <p:cNvGrpSpPr/>
        <p:nvPr/>
      </p:nvGrpSpPr>
      <p:grpSpPr>
        <a:xfrm>
          <a:off x="0" y="0"/>
          <a:ext cx="0" cy="0"/>
          <a:chOff x="0" y="0"/>
          <a:chExt cx="0" cy="0"/>
        </a:xfrm>
      </p:grpSpPr>
      <p:sp>
        <p:nvSpPr>
          <p:cNvPr id="7" name="Afgeronde rechthoek 6">
            <a:extLst>
              <a:ext uri="{FF2B5EF4-FFF2-40B4-BE49-F238E27FC236}">
                <a16:creationId xmlns:a16="http://schemas.microsoft.com/office/drawing/2014/main" id="{2FBF63B9-6A8D-8157-14F1-33CB6B46D719}"/>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descr="Afbeelding met schermopname&#10;&#10;Door AI gegenereerde inhoud is mogelijk onjuist.">
            <a:extLst>
              <a:ext uri="{FF2B5EF4-FFF2-40B4-BE49-F238E27FC236}">
                <a16:creationId xmlns:a16="http://schemas.microsoft.com/office/drawing/2014/main" id="{73E8D968-82E4-D4B3-D802-26441D384C73}"/>
              </a:ext>
            </a:extLst>
          </p:cNvPr>
          <p:cNvPicPr>
            <a:picLocks noChangeAspect="1"/>
          </p:cNvPicPr>
          <p:nvPr userDrawn="1"/>
        </p:nvPicPr>
        <p:blipFill>
          <a:blip r:embed="rId2">
            <a:alphaModFix amt="45000"/>
          </a:blip>
          <a:srcRect t="30601"/>
          <a:stretch>
            <a:fillRect/>
          </a:stretch>
        </p:blipFill>
        <p:spPr>
          <a:xfrm>
            <a:off x="0" y="0"/>
            <a:ext cx="12191999" cy="6858000"/>
          </a:xfrm>
          <a:prstGeom prst="rect">
            <a:avLst/>
          </a:prstGeom>
        </p:spPr>
      </p:pic>
      <p:pic>
        <p:nvPicPr>
          <p:cNvPr id="9" name="Afbeelding 8">
            <a:extLst>
              <a:ext uri="{FF2B5EF4-FFF2-40B4-BE49-F238E27FC236}">
                <a16:creationId xmlns:a16="http://schemas.microsoft.com/office/drawing/2014/main" id="{7F930831-9B68-73C3-BFFC-51B4273320A4}"/>
              </a:ext>
            </a:extLst>
          </p:cNvPr>
          <p:cNvPicPr>
            <a:picLocks noChangeAspect="1"/>
          </p:cNvPicPr>
          <p:nvPr userDrawn="1"/>
        </p:nvPicPr>
        <p:blipFill>
          <a:blip r:embed="rId3"/>
          <a:srcRect/>
          <a:stretch/>
        </p:blipFill>
        <p:spPr>
          <a:xfrm>
            <a:off x="2306515" y="656349"/>
            <a:ext cx="5887916" cy="5887916"/>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91898" y="2799815"/>
            <a:ext cx="3721080" cy="1325563"/>
          </a:xfrm>
        </p:spPr>
        <p:txBody>
          <a:bodyPr>
            <a:noAutofit/>
          </a:bodyPr>
          <a:lstStyle>
            <a:lvl1pPr algn="ctr">
              <a:defRPr sz="3600">
                <a:solidFill>
                  <a:schemeClr val="bg1"/>
                </a:solidFill>
              </a:defRPr>
            </a:lvl1pPr>
          </a:lstStyle>
          <a:p>
            <a:r>
              <a:rPr lang="nl-NL"/>
              <a:t>Pagina met korte titel</a:t>
            </a:r>
          </a:p>
        </p:txBody>
      </p:sp>
      <p:pic>
        <p:nvPicPr>
          <p:cNvPr id="4" name="Afbeelding 3">
            <a:extLst>
              <a:ext uri="{FF2B5EF4-FFF2-40B4-BE49-F238E27FC236}">
                <a16:creationId xmlns:a16="http://schemas.microsoft.com/office/drawing/2014/main" id="{E0D083ED-8728-0FBA-E577-4B92EFA6B550}"/>
              </a:ext>
            </a:extLst>
          </p:cNvPr>
          <p:cNvPicPr>
            <a:picLocks noChangeAspect="1"/>
          </p:cNvPicPr>
          <p:nvPr userDrawn="1"/>
        </p:nvPicPr>
        <p:blipFill>
          <a:blip r:embed="rId4"/>
          <a:srcRect/>
          <a:stretch/>
        </p:blipFill>
        <p:spPr>
          <a:xfrm flipH="1">
            <a:off x="7957194" y="3652263"/>
            <a:ext cx="4251739" cy="3188804"/>
          </a:xfrm>
          <a:prstGeom prst="rect">
            <a:avLst/>
          </a:prstGeom>
        </p:spPr>
      </p:pic>
      <p:sp>
        <p:nvSpPr>
          <p:cNvPr id="5" name="Tekstvak 4">
            <a:extLst>
              <a:ext uri="{FF2B5EF4-FFF2-40B4-BE49-F238E27FC236}">
                <a16:creationId xmlns:a16="http://schemas.microsoft.com/office/drawing/2014/main" id="{56E8A5C5-65C4-DB7A-7163-B2760DD9093F}"/>
              </a:ext>
            </a:extLst>
          </p:cNvPr>
          <p:cNvSpPr txBox="1"/>
          <p:nvPr userDrawn="1"/>
        </p:nvSpPr>
        <p:spPr>
          <a:xfrm>
            <a:off x="9076267" y="-24553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D3D48399-DC67-6751-0291-CAE417DD6406}"/>
              </a:ext>
            </a:extLst>
          </p:cNvPr>
          <p:cNvSpPr txBox="1"/>
          <p:nvPr userDrawn="1"/>
        </p:nvSpPr>
        <p:spPr>
          <a:xfrm>
            <a:off x="14596533" y="-491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362CD4AF-9FC1-BE61-753B-D81A6E1E59F5}"/>
              </a:ext>
            </a:extLst>
          </p:cNvPr>
          <p:cNvSpPr txBox="1"/>
          <p:nvPr userDrawn="1"/>
        </p:nvSpPr>
        <p:spPr>
          <a:xfrm>
            <a:off x="14037733" y="31157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82742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725282BE-8134-0122-2575-8FAF37709F8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22035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Titeldia">
    <p:bg>
      <p:bgPr>
        <a:solidFill>
          <a:schemeClr val="bg1"/>
        </a:solidFill>
        <a:effectLst/>
      </p:bgPr>
    </p:bg>
    <p:spTree>
      <p:nvGrpSpPr>
        <p:cNvPr id="1" name=""/>
        <p:cNvGrpSpPr/>
        <p:nvPr/>
      </p:nvGrpSpPr>
      <p:grpSpPr>
        <a:xfrm>
          <a:off x="0" y="0"/>
          <a:ext cx="0" cy="0"/>
          <a:chOff x="0" y="0"/>
          <a:chExt cx="0" cy="0"/>
        </a:xfrm>
      </p:grpSpPr>
      <p:sp>
        <p:nvSpPr>
          <p:cNvPr id="8" name="Afgeronde rechthoek 7">
            <a:extLst>
              <a:ext uri="{FF2B5EF4-FFF2-40B4-BE49-F238E27FC236}">
                <a16:creationId xmlns:a16="http://schemas.microsoft.com/office/drawing/2014/main" id="{0BBD40C6-B2E9-E202-ACBF-7913892D8D06}"/>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descr="Afbeelding met schermopname&#10;&#10;Door AI gegenereerde inhoud is mogelijk onjuist.">
            <a:extLst>
              <a:ext uri="{FF2B5EF4-FFF2-40B4-BE49-F238E27FC236}">
                <a16:creationId xmlns:a16="http://schemas.microsoft.com/office/drawing/2014/main" id="{D8EC512C-96FB-7124-C848-927D0FA617E6}"/>
              </a:ext>
            </a:extLst>
          </p:cNvPr>
          <p:cNvPicPr>
            <a:picLocks noChangeAspect="1"/>
          </p:cNvPicPr>
          <p:nvPr userDrawn="1"/>
        </p:nvPicPr>
        <p:blipFill>
          <a:blip r:embed="rId2">
            <a:alphaModFix amt="77000"/>
          </a:blip>
          <a:srcRect t="30601"/>
          <a:stretch>
            <a:fillRect/>
          </a:stretch>
        </p:blipFill>
        <p:spPr>
          <a:xfrm>
            <a:off x="0" y="0"/>
            <a:ext cx="12191999" cy="6858000"/>
          </a:xfrm>
          <a:prstGeom prst="rect">
            <a:avLst/>
          </a:prstGeom>
        </p:spPr>
      </p:pic>
      <p:sp>
        <p:nvSpPr>
          <p:cNvPr id="4" name="Tijdelijke aanduiding voor tekst 3">
            <a:extLst>
              <a:ext uri="{FF2B5EF4-FFF2-40B4-BE49-F238E27FC236}">
                <a16:creationId xmlns:a16="http://schemas.microsoft.com/office/drawing/2014/main" id="{EAF67B8D-BBAC-56A7-0E1B-1FDBD730139E}"/>
              </a:ext>
            </a:extLst>
          </p:cNvPr>
          <p:cNvSpPr>
            <a:spLocks noGrp="1"/>
          </p:cNvSpPr>
          <p:nvPr>
            <p:ph type="body" sz="quarter" idx="10" hasCustomPrompt="1"/>
          </p:nvPr>
        </p:nvSpPr>
        <p:spPr>
          <a:xfrm>
            <a:off x="896938" y="2617788"/>
            <a:ext cx="4958739" cy="2438400"/>
          </a:xfrm>
        </p:spPr>
        <p:txBody>
          <a:bodyPr>
            <a:noAutofit/>
          </a:bodyPr>
          <a:lstStyle>
            <a:lvl1pPr marL="0" algn="l">
              <a:buNone/>
              <a:defRPr sz="4400" b="1">
                <a:solidFill>
                  <a:schemeClr val="bg1"/>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sp>
        <p:nvSpPr>
          <p:cNvPr id="3" name="Tijdelijke aanduiding voor onlineafbeelding 2">
            <a:extLst>
              <a:ext uri="{FF2B5EF4-FFF2-40B4-BE49-F238E27FC236}">
                <a16:creationId xmlns:a16="http://schemas.microsoft.com/office/drawing/2014/main" id="{F3082C0A-C54E-821B-BFD7-DB3893D61237}"/>
              </a:ext>
            </a:extLst>
          </p:cNvPr>
          <p:cNvSpPr>
            <a:spLocks noGrp="1"/>
          </p:cNvSpPr>
          <p:nvPr>
            <p:ph type="clipArt" sz="quarter" idx="20"/>
          </p:nvPr>
        </p:nvSpPr>
        <p:spPr>
          <a:xfrm>
            <a:off x="6532563" y="1177925"/>
            <a:ext cx="3270250" cy="4949825"/>
          </a:xfrm>
        </p:spPr>
        <p:txBody>
          <a:bodyPr/>
          <a:lstStyle/>
          <a:p>
            <a:endParaRPr lang="nl-NL"/>
          </a:p>
        </p:txBody>
      </p:sp>
      <p:pic>
        <p:nvPicPr>
          <p:cNvPr id="2" name="Afbeelding 1" descr="Afbeelding met kunst, schermopname, Rechthoek, ontwerp&#10;&#10;Door AI gegenereerde inhoud is mogelijk onjuist.">
            <a:extLst>
              <a:ext uri="{FF2B5EF4-FFF2-40B4-BE49-F238E27FC236}">
                <a16:creationId xmlns:a16="http://schemas.microsoft.com/office/drawing/2014/main" id="{FB04A836-6A28-83CE-255F-91692AE622FF}"/>
              </a:ext>
            </a:extLst>
          </p:cNvPr>
          <p:cNvPicPr>
            <a:picLocks noChangeAspect="1"/>
          </p:cNvPicPr>
          <p:nvPr userDrawn="1"/>
        </p:nvPicPr>
        <p:blipFill>
          <a:blip r:embed="rId3"/>
          <a:stretch>
            <a:fillRect/>
          </a:stretch>
        </p:blipFill>
        <p:spPr>
          <a:xfrm rot="21480000">
            <a:off x="26259" y="1182029"/>
            <a:ext cx="4127705" cy="1085434"/>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120000">
            <a:off x="841852" y="1461058"/>
            <a:ext cx="2780451" cy="522381"/>
          </a:xfrm>
        </p:spPr>
        <p:txBody>
          <a:bodyPr>
            <a:noAutofit/>
          </a:bodyPr>
          <a:lstStyle>
            <a:lvl1pPr algn="l">
              <a:defRPr sz="3600">
                <a:solidFill>
                  <a:schemeClr val="bg1"/>
                </a:solidFill>
              </a:defRPr>
            </a:lvl1pPr>
          </a:lstStyle>
          <a:p>
            <a:r>
              <a:rPr lang="nl-NL"/>
              <a:t>Les X</a:t>
            </a:r>
          </a:p>
        </p:txBody>
      </p:sp>
      <p:pic>
        <p:nvPicPr>
          <p:cNvPr id="5" name="Afbeelding 4">
            <a:extLst>
              <a:ext uri="{FF2B5EF4-FFF2-40B4-BE49-F238E27FC236}">
                <a16:creationId xmlns:a16="http://schemas.microsoft.com/office/drawing/2014/main" id="{B1E5A8CC-1928-02D7-09E2-73BC3F8B4BBB}"/>
              </a:ext>
            </a:extLst>
          </p:cNvPr>
          <p:cNvPicPr>
            <a:picLocks noChangeAspect="1"/>
          </p:cNvPicPr>
          <p:nvPr userDrawn="1"/>
        </p:nvPicPr>
        <p:blipFill>
          <a:blip r:embed="rId4"/>
          <a:srcRect/>
          <a:stretch/>
        </p:blipFill>
        <p:spPr>
          <a:xfrm rot="5400000">
            <a:off x="10502204" y="5173808"/>
            <a:ext cx="2218878" cy="266265"/>
          </a:xfrm>
          <a:prstGeom prst="rect">
            <a:avLst/>
          </a:prstGeom>
        </p:spPr>
      </p:pic>
      <p:sp>
        <p:nvSpPr>
          <p:cNvPr id="6" name="Tekstvak 5">
            <a:extLst>
              <a:ext uri="{FF2B5EF4-FFF2-40B4-BE49-F238E27FC236}">
                <a16:creationId xmlns:a16="http://schemas.microsoft.com/office/drawing/2014/main" id="{06FCB1A9-4BD5-A270-B477-7D097C443A0D}"/>
              </a:ext>
            </a:extLst>
          </p:cNvPr>
          <p:cNvSpPr txBox="1"/>
          <p:nvPr userDrawn="1"/>
        </p:nvSpPr>
        <p:spPr>
          <a:xfrm>
            <a:off x="8697433" y="-4678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36805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07600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32124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itel 1">
            <a:extLst>
              <a:ext uri="{FF2B5EF4-FFF2-40B4-BE49-F238E27FC236}">
                <a16:creationId xmlns:a16="http://schemas.microsoft.com/office/drawing/2014/main" id="{97B29C92-C42D-D975-6ED3-CF20C0BACA79}"/>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3351558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rot="157261">
            <a:off x="1750741"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rot="157261">
            <a:off x="3925232" y="2204496"/>
            <a:ext cx="3111188" cy="2438400"/>
          </a:xfrm>
        </p:spPr>
        <p:txBody>
          <a:bodyPr anchor="ctr" anchorCtr="0">
            <a:noAutofit/>
          </a:bodyPr>
          <a:lstStyle>
            <a:lvl1pPr marL="0" algn="ctr">
              <a:buNone/>
              <a:defRPr sz="4400" b="1">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de titel van een les</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pic>
        <p:nvPicPr>
          <p:cNvPr id="12" name="Afbeelding 11" descr="Afbeelding met kunst, schermopname, Rechthoek, ontwerp&#10;&#10;Door AI gegenereerde inhoud is mogelijk onjuist.">
            <a:extLst>
              <a:ext uri="{FF2B5EF4-FFF2-40B4-BE49-F238E27FC236}">
                <a16:creationId xmlns:a16="http://schemas.microsoft.com/office/drawing/2014/main" id="{325D7C4C-3020-35B6-71E6-70836A429BD0}"/>
              </a:ext>
            </a:extLst>
          </p:cNvPr>
          <p:cNvPicPr>
            <a:picLocks noChangeAspect="1"/>
          </p:cNvPicPr>
          <p:nvPr userDrawn="1"/>
        </p:nvPicPr>
        <p:blipFill>
          <a:blip r:embed="rId5"/>
          <a:srcRect l="29061" t="3858" r="1192" b="-3858"/>
          <a:stretch>
            <a:fillRect/>
          </a:stretch>
        </p:blipFill>
        <p:spPr>
          <a:xfrm rot="21480000">
            <a:off x="0" y="913175"/>
            <a:ext cx="2880000" cy="1085434"/>
          </a:xfrm>
          <a:prstGeom prst="rect">
            <a:avLst/>
          </a:prstGeom>
        </p:spPr>
      </p:pic>
      <p:sp>
        <p:nvSpPr>
          <p:cNvPr id="13" name="Titel 19">
            <a:extLst>
              <a:ext uri="{FF2B5EF4-FFF2-40B4-BE49-F238E27FC236}">
                <a16:creationId xmlns:a16="http://schemas.microsoft.com/office/drawing/2014/main" id="{D6E89FB5-6F81-6DB4-0903-FC111F90A44B}"/>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7748047" y="1817649"/>
            <a:ext cx="3270250" cy="4689242"/>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82076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3" name="Afbeelding 2" descr="Afbeelding met schermopname, kunst, ontwerp, zwart-wit&#10;&#10;Door AI gegenereerde inhoud is mogelijk onjuist.">
            <a:extLst>
              <a:ext uri="{FF2B5EF4-FFF2-40B4-BE49-F238E27FC236}">
                <a16:creationId xmlns:a16="http://schemas.microsoft.com/office/drawing/2014/main" id="{BF25EF1C-62AD-A3E1-2768-0137D9D7C825}"/>
              </a:ext>
            </a:extLst>
          </p:cNvPr>
          <p:cNvPicPr>
            <a:picLocks noChangeAspect="1"/>
          </p:cNvPicPr>
          <p:nvPr userDrawn="1"/>
        </p:nvPicPr>
        <p:blipFill>
          <a:blip r:embed="rId3"/>
          <a:stretch>
            <a:fillRect/>
          </a:stretch>
        </p:blipFill>
        <p:spPr>
          <a:xfrm>
            <a:off x="42147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4761617" y="2518732"/>
            <a:ext cx="4697507" cy="1588127"/>
          </a:xfrm>
        </p:spPr>
        <p:txBody>
          <a:bodyPr wrap="square" anchor="ctr" anchorCtr="0">
            <a:spAutoFit/>
          </a:bodyPr>
          <a:lstStyle>
            <a:lvl1pPr algn="ctr">
              <a:defRPr sz="3600">
                <a:solidFill>
                  <a:schemeClr val="bg1"/>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9485293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9498255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dia">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653283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2337410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el en object">
    <p:bg>
      <p:bgPr>
        <a:solidFill>
          <a:schemeClr val="bg1"/>
        </a:solidFill>
        <a:effectLst/>
      </p:bgPr>
    </p:bg>
    <p:spTree>
      <p:nvGrpSpPr>
        <p:cNvPr id="1" name=""/>
        <p:cNvGrpSpPr/>
        <p:nvPr/>
      </p:nvGrpSpPr>
      <p:grpSpPr>
        <a:xfrm>
          <a:off x="0" y="0"/>
          <a:ext cx="0" cy="0"/>
          <a:chOff x="0" y="0"/>
          <a:chExt cx="0" cy="0"/>
        </a:xfrm>
      </p:grpSpPr>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8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142225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el en object">
    <p:bg>
      <p:bgPr>
        <a:solidFill>
          <a:schemeClr val="bg1"/>
        </a:solidFill>
        <a:effectLst/>
      </p:bgPr>
    </p:bg>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3D070F4-B1E0-6853-CABC-3753B603ED80}"/>
              </a:ext>
            </a:extLst>
          </p:cNvPr>
          <p:cNvPicPr>
            <a:picLocks noChangeAspect="1"/>
          </p:cNvPicPr>
          <p:nvPr userDrawn="1"/>
        </p:nvPicPr>
        <p:blipFill>
          <a:blip r:embed="rId2">
            <a:alphaModFix amt="32000"/>
          </a:blip>
          <a:stretch>
            <a:fillRect/>
          </a:stretch>
        </p:blipFill>
        <p:spPr>
          <a:xfrm>
            <a:off x="0" y="0"/>
            <a:ext cx="12192000" cy="6858000"/>
          </a:xfrm>
          <a:prstGeom prst="rect">
            <a:avLst/>
          </a:prstGeom>
        </p:spPr>
      </p:pic>
    </p:spTree>
    <p:extLst>
      <p:ext uri="{BB962C8B-B14F-4D97-AF65-F5344CB8AC3E}">
        <p14:creationId xmlns:p14="http://schemas.microsoft.com/office/powerpoint/2010/main" val="27468799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el en object">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359999" y="359999"/>
            <a:ext cx="10800000" cy="6118860"/>
          </a:xfrm>
          <a:prstGeom prst="roundRect">
            <a:avLst>
              <a:gd name="adj" fmla="val 548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BF25EF1C-62AD-A3E1-2768-0137D9D7C825}"/>
              </a:ext>
            </a:extLst>
          </p:cNvPr>
          <p:cNvPicPr>
            <a:picLocks noChangeAspect="1"/>
          </p:cNvPicPr>
          <p:nvPr userDrawn="1"/>
        </p:nvPicPr>
        <p:blipFill>
          <a:blip r:embed="rId3"/>
          <a:srcRect/>
          <a:stretch/>
        </p:blipFill>
        <p:spPr>
          <a:xfrm>
            <a:off x="4773570" y="439616"/>
            <a:ext cx="5791200" cy="5791200"/>
          </a:xfrm>
          <a:prstGeom prst="rect">
            <a:avLst/>
          </a:prstGeom>
        </p:spPr>
      </p:pic>
      <p:sp>
        <p:nvSpPr>
          <p:cNvPr id="4" name="Titel 19">
            <a:extLst>
              <a:ext uri="{FF2B5EF4-FFF2-40B4-BE49-F238E27FC236}">
                <a16:creationId xmlns:a16="http://schemas.microsoft.com/office/drawing/2014/main" id="{3612765B-C79C-DDA0-18B7-F5E8162F2F67}"/>
              </a:ext>
            </a:extLst>
          </p:cNvPr>
          <p:cNvSpPr>
            <a:spLocks noGrp="1"/>
          </p:cNvSpPr>
          <p:nvPr>
            <p:ph type="title" hasCustomPrompt="1"/>
          </p:nvPr>
        </p:nvSpPr>
        <p:spPr>
          <a:xfrm>
            <a:off x="5320417" y="2518732"/>
            <a:ext cx="4697507" cy="1588127"/>
          </a:xfrm>
        </p:spPr>
        <p:txBody>
          <a:bodyPr wrap="square" anchor="ctr" anchorCtr="0">
            <a:spAutoFit/>
          </a:bodyPr>
          <a:lstStyle>
            <a:lvl1pPr algn="ctr">
              <a:defRPr sz="3600">
                <a:solidFill>
                  <a:schemeClr val="accent2"/>
                </a:solidFill>
              </a:defRPr>
            </a:lvl1pPr>
          </a:lstStyle>
          <a:p>
            <a:r>
              <a:rPr lang="nl-NL"/>
              <a:t>Pagina met een korte zin en een figuur ernaast</a:t>
            </a:r>
          </a:p>
        </p:txBody>
      </p:sp>
      <p:sp>
        <p:nvSpPr>
          <p:cNvPr id="5" name="Tijdelijke aanduiding voor onlineafbeelding 20">
            <a:extLst>
              <a:ext uri="{FF2B5EF4-FFF2-40B4-BE49-F238E27FC236}">
                <a16:creationId xmlns:a16="http://schemas.microsoft.com/office/drawing/2014/main" id="{D7C4E33E-DDBA-7007-6597-55FF88801056}"/>
              </a:ext>
            </a:extLst>
          </p:cNvPr>
          <p:cNvSpPr>
            <a:spLocks noGrp="1"/>
          </p:cNvSpPr>
          <p:nvPr>
            <p:ph type="clipArt" sz="quarter" idx="10"/>
          </p:nvPr>
        </p:nvSpPr>
        <p:spPr>
          <a:xfrm>
            <a:off x="896657" y="1066147"/>
            <a:ext cx="3298825" cy="5065712"/>
          </a:xfrm>
        </p:spPr>
        <p:txBody>
          <a:bodyPr/>
          <a:lstStyle/>
          <a:p>
            <a:endParaRPr lang="nl-NL"/>
          </a:p>
        </p:txBody>
      </p:sp>
      <p:pic>
        <p:nvPicPr>
          <p:cNvPr id="2" name="Afbeelding 1">
            <a:extLst>
              <a:ext uri="{FF2B5EF4-FFF2-40B4-BE49-F238E27FC236}">
                <a16:creationId xmlns:a16="http://schemas.microsoft.com/office/drawing/2014/main" id="{4FD3AA62-6ABD-48FA-B19E-CC142ADB2EB3}"/>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276910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descr="Afbeelding met schermopname&#10;&#10;Door AI gegenereerde inhoud is mogelijk onjuist.">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2136334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Titeldia">
    <p:bg>
      <p:bgPr>
        <a:solidFill>
          <a:schemeClr val="bg1"/>
        </a:solidFill>
        <a:effectLst/>
      </p:bgPr>
    </p:bg>
    <p:spTree>
      <p:nvGrpSpPr>
        <p:cNvPr id="1" name=""/>
        <p:cNvGrpSpPr/>
        <p:nvPr/>
      </p:nvGrpSpPr>
      <p:grpSpPr>
        <a:xfrm>
          <a:off x="0" y="0"/>
          <a:ext cx="0" cy="0"/>
          <a:chOff x="0" y="0"/>
          <a:chExt cx="0" cy="0"/>
        </a:xfrm>
      </p:grpSpPr>
      <p:sp>
        <p:nvSpPr>
          <p:cNvPr id="19" name="Afgeronde rechthoek 18">
            <a:extLst>
              <a:ext uri="{FF2B5EF4-FFF2-40B4-BE49-F238E27FC236}">
                <a16:creationId xmlns:a16="http://schemas.microsoft.com/office/drawing/2014/main" id="{6014FB06-E66D-5F1F-CBC8-129FEEFDB3FD}"/>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161E02CF-DBD2-9F46-C2C0-DEEA471EE72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971719" y="2514234"/>
            <a:ext cx="2365375" cy="2365375"/>
          </a:xfrm>
        </p:spPr>
        <p:txBody>
          <a:bodyPr/>
          <a:lstStyle/>
          <a:p>
            <a:endParaRPr lang="nl-NL"/>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6071164" y="2514234"/>
            <a:ext cx="2365375" cy="2365375"/>
          </a:xfrm>
        </p:spPr>
        <p:txBody>
          <a:bodyPr/>
          <a:lstStyle/>
          <a:p>
            <a:endParaRPr lang="nl-NL"/>
          </a:p>
        </p:txBody>
      </p:sp>
      <p:pic>
        <p:nvPicPr>
          <p:cNvPr id="2" name="Afbeelding 1">
            <a:extLst>
              <a:ext uri="{FF2B5EF4-FFF2-40B4-BE49-F238E27FC236}">
                <a16:creationId xmlns:a16="http://schemas.microsoft.com/office/drawing/2014/main" id="{C1017CE4-BC5F-6037-170D-FBE2267013E9}"/>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745202" y="894507"/>
            <a:ext cx="9871998" cy="867930"/>
          </a:xfrm>
        </p:spPr>
        <p:txBody>
          <a:bodyPr wrap="square">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en </a:t>
            </a:r>
            <a:br>
              <a:rPr lang="nl-NL"/>
            </a:br>
            <a:r>
              <a:rPr lang="nl-NL"/>
              <a:t>plaatje(s) (waar/niet waar)</a:t>
            </a:r>
          </a:p>
        </p:txBody>
      </p:sp>
    </p:spTree>
    <p:extLst>
      <p:ext uri="{BB962C8B-B14F-4D97-AF65-F5344CB8AC3E}">
        <p14:creationId xmlns:p14="http://schemas.microsoft.com/office/powerpoint/2010/main" val="864262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45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511228"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511228"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154603"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154603"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191777"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253912"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338294"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511228"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154603"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253912"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253912"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338294"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199391"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165937"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338294"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57307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4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979FB16C-E008-E449-10EC-1F5D71E018A5}"/>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568191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568191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332529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332529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36246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242460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850898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568191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332529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242460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242460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850898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337007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333662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850898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103814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Titeldia">
    <p:bg>
      <p:bgPr>
        <a:solidFill>
          <a:schemeClr val="bg1"/>
        </a:solidFill>
        <a:effectLst/>
      </p:bgPr>
    </p:bg>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A6086A0E-FA4F-2537-3DA7-5FF5AE1DAD77}"/>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2701E026-E7E5-D02C-9457-D779B9BA61B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6" name="Tekstvak 35">
            <a:extLst>
              <a:ext uri="{FF2B5EF4-FFF2-40B4-BE49-F238E27FC236}">
                <a16:creationId xmlns:a16="http://schemas.microsoft.com/office/drawing/2014/main" id="{80B9CD10-E163-099B-FB4F-E1DCA8264A20}"/>
              </a:ext>
            </a:extLst>
          </p:cNvPr>
          <p:cNvSpPr txBox="1"/>
          <p:nvPr userDrawn="1"/>
        </p:nvSpPr>
        <p:spPr>
          <a:xfrm>
            <a:off x="7440009"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4" name="Vijfhoek 53">
            <a:extLst>
              <a:ext uri="{FF2B5EF4-FFF2-40B4-BE49-F238E27FC236}">
                <a16:creationId xmlns:a16="http://schemas.microsoft.com/office/drawing/2014/main" id="{B3AAA666-2618-9E1C-4A51-553CE3B2B7F7}"/>
              </a:ext>
            </a:extLst>
          </p:cNvPr>
          <p:cNvSpPr/>
          <p:nvPr userDrawn="1"/>
        </p:nvSpPr>
        <p:spPr>
          <a:xfrm>
            <a:off x="4828476"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8" name="Vijfhoek 57">
            <a:extLst>
              <a:ext uri="{FF2B5EF4-FFF2-40B4-BE49-F238E27FC236}">
                <a16:creationId xmlns:a16="http://schemas.microsoft.com/office/drawing/2014/main" id="{66F62C9E-AE1D-7E62-4B38-6DAD85B716DF}"/>
              </a:ext>
            </a:extLst>
          </p:cNvPr>
          <p:cNvSpPr/>
          <p:nvPr userDrawn="1"/>
        </p:nvSpPr>
        <p:spPr>
          <a:xfrm>
            <a:off x="4828476"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Vijfhoek 58">
            <a:extLst>
              <a:ext uri="{FF2B5EF4-FFF2-40B4-BE49-F238E27FC236}">
                <a16:creationId xmlns:a16="http://schemas.microsoft.com/office/drawing/2014/main" id="{40916B7A-F09B-8ED3-3A03-5DFB3FC12A19}"/>
              </a:ext>
            </a:extLst>
          </p:cNvPr>
          <p:cNvSpPr/>
          <p:nvPr userDrawn="1"/>
        </p:nvSpPr>
        <p:spPr>
          <a:xfrm rot="10800000">
            <a:off x="2471851" y="5085184"/>
            <a:ext cx="2977376" cy="1059366"/>
          </a:xfrm>
          <a:prstGeom prst="homePlat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5" name="Vijfhoek 54">
            <a:extLst>
              <a:ext uri="{FF2B5EF4-FFF2-40B4-BE49-F238E27FC236}">
                <a16:creationId xmlns:a16="http://schemas.microsoft.com/office/drawing/2014/main" id="{045A2CB1-557F-679E-8794-72D5D1F498FA}"/>
              </a:ext>
            </a:extLst>
          </p:cNvPr>
          <p:cNvSpPr/>
          <p:nvPr userDrawn="1"/>
        </p:nvSpPr>
        <p:spPr>
          <a:xfrm rot="10800000">
            <a:off x="2471851" y="1639229"/>
            <a:ext cx="2977376" cy="1059366"/>
          </a:xfrm>
          <a:prstGeom prst="homePlat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5DC8DF84-C169-898A-C774-92120A6B09AF}"/>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2509025" y="1945762"/>
            <a:ext cx="5229922" cy="480131"/>
          </a:xfrm>
        </p:spPr>
        <p:txBody>
          <a:bodyPr wrap="square" anchor="t" anchorCtr="0">
            <a:spAutoFit/>
          </a:bodyPr>
          <a:lstStyle>
            <a:lvl1pPr algn="ctr">
              <a:defRPr sz="2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Stelling 1</a:t>
            </a:r>
          </a:p>
        </p:txBody>
      </p:sp>
      <p:sp>
        <p:nvSpPr>
          <p:cNvPr id="9" name="Tijdelijke aanduiding voor onlineafbeelding 8">
            <a:extLst>
              <a:ext uri="{FF2B5EF4-FFF2-40B4-BE49-F238E27FC236}">
                <a16:creationId xmlns:a16="http://schemas.microsoft.com/office/drawing/2014/main" id="{346023AF-60D7-2B2E-7213-07967330B94C}"/>
              </a:ext>
            </a:extLst>
          </p:cNvPr>
          <p:cNvSpPr>
            <a:spLocks noGrp="1"/>
          </p:cNvSpPr>
          <p:nvPr>
            <p:ph type="clipArt" sz="quarter" idx="20"/>
          </p:nvPr>
        </p:nvSpPr>
        <p:spPr>
          <a:xfrm>
            <a:off x="1571160" y="1594790"/>
            <a:ext cx="1038225" cy="1038225"/>
          </a:xfrm>
        </p:spPr>
        <p:txBody>
          <a:bodyPr/>
          <a:lstStyle/>
          <a:p>
            <a:endParaRPr lang="nl-NL"/>
          </a:p>
        </p:txBody>
      </p:sp>
      <p:sp>
        <p:nvSpPr>
          <p:cNvPr id="12" name="Tijdelijke aanduiding voor onlineafbeelding 8">
            <a:extLst>
              <a:ext uri="{FF2B5EF4-FFF2-40B4-BE49-F238E27FC236}">
                <a16:creationId xmlns:a16="http://schemas.microsoft.com/office/drawing/2014/main" id="{157E87AD-AB4C-C018-D04E-F64619F10141}"/>
              </a:ext>
            </a:extLst>
          </p:cNvPr>
          <p:cNvSpPr>
            <a:spLocks noGrp="1"/>
          </p:cNvSpPr>
          <p:nvPr>
            <p:ph type="clipArt" sz="quarter" idx="21"/>
          </p:nvPr>
        </p:nvSpPr>
        <p:spPr>
          <a:xfrm>
            <a:off x="7655542" y="1594790"/>
            <a:ext cx="1038225" cy="1038225"/>
          </a:xfrm>
        </p:spPr>
        <p:txBody>
          <a:bodyPr/>
          <a:lstStyle/>
          <a:p>
            <a:endParaRPr lang="nl-NL"/>
          </a:p>
        </p:txBody>
      </p:sp>
      <p:sp>
        <p:nvSpPr>
          <p:cNvPr id="56" name="Vijfhoek 55">
            <a:extLst>
              <a:ext uri="{FF2B5EF4-FFF2-40B4-BE49-F238E27FC236}">
                <a16:creationId xmlns:a16="http://schemas.microsoft.com/office/drawing/2014/main" id="{1D2DF536-DD5C-514C-B08F-DE00D1D50824}"/>
              </a:ext>
            </a:extLst>
          </p:cNvPr>
          <p:cNvSpPr/>
          <p:nvPr userDrawn="1"/>
        </p:nvSpPr>
        <p:spPr>
          <a:xfrm>
            <a:off x="4828476"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7" name="Vijfhoek 56">
            <a:extLst>
              <a:ext uri="{FF2B5EF4-FFF2-40B4-BE49-F238E27FC236}">
                <a16:creationId xmlns:a16="http://schemas.microsoft.com/office/drawing/2014/main" id="{58C965F3-82A2-D2ED-939A-BB0241C60064}"/>
              </a:ext>
            </a:extLst>
          </p:cNvPr>
          <p:cNvSpPr/>
          <p:nvPr userDrawn="1"/>
        </p:nvSpPr>
        <p:spPr>
          <a:xfrm rot="10800000">
            <a:off x="2471851" y="3356992"/>
            <a:ext cx="2977376" cy="1059366"/>
          </a:xfrm>
          <a:prstGeom prst="homePlat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onlineafbeelding 8">
            <a:extLst>
              <a:ext uri="{FF2B5EF4-FFF2-40B4-BE49-F238E27FC236}">
                <a16:creationId xmlns:a16="http://schemas.microsoft.com/office/drawing/2014/main" id="{0CE8A374-782E-D4EF-8E9D-0DFBBC4ED2D2}"/>
              </a:ext>
            </a:extLst>
          </p:cNvPr>
          <p:cNvSpPr>
            <a:spLocks noGrp="1"/>
          </p:cNvSpPr>
          <p:nvPr>
            <p:ph type="clipArt" sz="quarter" idx="24"/>
          </p:nvPr>
        </p:nvSpPr>
        <p:spPr>
          <a:xfrm>
            <a:off x="1571160" y="3363527"/>
            <a:ext cx="1038225" cy="1038225"/>
          </a:xfrm>
        </p:spPr>
        <p:txBody>
          <a:bodyPr/>
          <a:lstStyle/>
          <a:p>
            <a:endParaRPr lang="nl-NL"/>
          </a:p>
        </p:txBody>
      </p:sp>
      <p:sp>
        <p:nvSpPr>
          <p:cNvPr id="27" name="Tijdelijke aanduiding voor onlineafbeelding 8">
            <a:extLst>
              <a:ext uri="{FF2B5EF4-FFF2-40B4-BE49-F238E27FC236}">
                <a16:creationId xmlns:a16="http://schemas.microsoft.com/office/drawing/2014/main" id="{7976CC13-035A-4CE5-A884-F2FEBE3AA822}"/>
              </a:ext>
            </a:extLst>
          </p:cNvPr>
          <p:cNvSpPr>
            <a:spLocks noGrp="1"/>
          </p:cNvSpPr>
          <p:nvPr>
            <p:ph type="clipArt" sz="quarter" idx="26"/>
          </p:nvPr>
        </p:nvSpPr>
        <p:spPr>
          <a:xfrm>
            <a:off x="1571160" y="5136868"/>
            <a:ext cx="1038225" cy="1038225"/>
          </a:xfrm>
        </p:spPr>
        <p:txBody>
          <a:bodyPr/>
          <a:lstStyle/>
          <a:p>
            <a:endParaRPr lang="nl-NL"/>
          </a:p>
        </p:txBody>
      </p:sp>
      <p:sp>
        <p:nvSpPr>
          <p:cNvPr id="28" name="Tijdelijke aanduiding voor onlineafbeelding 8">
            <a:extLst>
              <a:ext uri="{FF2B5EF4-FFF2-40B4-BE49-F238E27FC236}">
                <a16:creationId xmlns:a16="http://schemas.microsoft.com/office/drawing/2014/main" id="{1D99AFD1-4BAC-BF8A-1304-598C3420C0E2}"/>
              </a:ext>
            </a:extLst>
          </p:cNvPr>
          <p:cNvSpPr>
            <a:spLocks noGrp="1"/>
          </p:cNvSpPr>
          <p:nvPr>
            <p:ph type="clipArt" sz="quarter" idx="27"/>
          </p:nvPr>
        </p:nvSpPr>
        <p:spPr>
          <a:xfrm>
            <a:off x="7655542" y="5136868"/>
            <a:ext cx="1038225" cy="1038225"/>
          </a:xfrm>
        </p:spPr>
        <p:txBody>
          <a:bodyPr/>
          <a:lstStyle/>
          <a:p>
            <a:endParaRPr lang="nl-NL"/>
          </a:p>
        </p:txBody>
      </p:sp>
      <p:sp>
        <p:nvSpPr>
          <p:cNvPr id="29" name="Tijdelijke aanduiding voor tekst 17">
            <a:extLst>
              <a:ext uri="{FF2B5EF4-FFF2-40B4-BE49-F238E27FC236}">
                <a16:creationId xmlns:a16="http://schemas.microsoft.com/office/drawing/2014/main" id="{D4EA9220-9D01-A201-9B61-A41CEE0CB2BC}"/>
              </a:ext>
            </a:extLst>
          </p:cNvPr>
          <p:cNvSpPr>
            <a:spLocks noGrp="1"/>
          </p:cNvSpPr>
          <p:nvPr>
            <p:ph type="body" sz="quarter" idx="28" hasCustomPrompt="1"/>
          </p:nvPr>
        </p:nvSpPr>
        <p:spPr>
          <a:xfrm>
            <a:off x="2516639" y="3654563"/>
            <a:ext cx="5214695"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2</a:t>
            </a:r>
          </a:p>
        </p:txBody>
      </p:sp>
      <p:sp>
        <p:nvSpPr>
          <p:cNvPr id="31" name="Tijdelijke aanduiding voor tekst 17">
            <a:extLst>
              <a:ext uri="{FF2B5EF4-FFF2-40B4-BE49-F238E27FC236}">
                <a16:creationId xmlns:a16="http://schemas.microsoft.com/office/drawing/2014/main" id="{BB1500AF-CEBD-E484-53D2-BF2E9F913CE3}"/>
              </a:ext>
            </a:extLst>
          </p:cNvPr>
          <p:cNvSpPr>
            <a:spLocks noGrp="1"/>
          </p:cNvSpPr>
          <p:nvPr>
            <p:ph type="body" sz="quarter" idx="29" hasCustomPrompt="1"/>
          </p:nvPr>
        </p:nvSpPr>
        <p:spPr>
          <a:xfrm>
            <a:off x="2483185" y="5401856"/>
            <a:ext cx="5281602" cy="518624"/>
          </a:xfrm>
        </p:spPr>
        <p:txBody>
          <a:bodyPr anchor="t" anchorCtr="0"/>
          <a:lstStyle>
            <a:lvl1pPr algn="ctr">
              <a:buNone/>
              <a:defRPr b="1">
                <a:solidFill>
                  <a:schemeClr val="bg1"/>
                </a:solidFill>
              </a:defRPr>
            </a:lvl1pPr>
            <a:lvl2pPr>
              <a:buNone/>
              <a:defRPr>
                <a:solidFill>
                  <a:schemeClr val="bg1"/>
                </a:solidFill>
              </a:defRPr>
            </a:lvl2pPr>
            <a:lvl3pPr>
              <a:buNone/>
              <a:defRPr>
                <a:solidFill>
                  <a:schemeClr val="bg1"/>
                </a:solidFill>
              </a:defRPr>
            </a:lvl3pPr>
            <a:lvl4pPr>
              <a:buNone/>
              <a:defRPr>
                <a:solidFill>
                  <a:schemeClr val="bg1"/>
                </a:solidFill>
              </a:defRPr>
            </a:lvl4pPr>
            <a:lvl5pPr>
              <a:buNone/>
              <a:defRPr>
                <a:solidFill>
                  <a:schemeClr val="bg1"/>
                </a:solidFill>
              </a:defRPr>
            </a:lvl5pPr>
          </a:lstStyle>
          <a:p>
            <a:pPr lvl="0"/>
            <a:r>
              <a:rPr lang="nl-NL"/>
              <a:t>Stelling 3</a:t>
            </a:r>
          </a:p>
        </p:txBody>
      </p:sp>
      <p:sp>
        <p:nvSpPr>
          <p:cNvPr id="24" name="Tijdelijke aanduiding voor onlineafbeelding 8">
            <a:extLst>
              <a:ext uri="{FF2B5EF4-FFF2-40B4-BE49-F238E27FC236}">
                <a16:creationId xmlns:a16="http://schemas.microsoft.com/office/drawing/2014/main" id="{179B0385-375B-5E93-7B41-F550A034396D}"/>
              </a:ext>
            </a:extLst>
          </p:cNvPr>
          <p:cNvSpPr>
            <a:spLocks noGrp="1"/>
          </p:cNvSpPr>
          <p:nvPr>
            <p:ph type="clipArt" sz="quarter" idx="25"/>
          </p:nvPr>
        </p:nvSpPr>
        <p:spPr>
          <a:xfrm>
            <a:off x="7655542" y="3352376"/>
            <a:ext cx="1038225" cy="1038225"/>
          </a:xfrm>
        </p:spPr>
        <p:txBody>
          <a:bodyPr/>
          <a:lstStyle/>
          <a:p>
            <a:endParaRPr lang="nl-NL"/>
          </a:p>
        </p:txBody>
      </p:sp>
      <p:pic>
        <p:nvPicPr>
          <p:cNvPr id="2" name="Afbeelding 1">
            <a:extLst>
              <a:ext uri="{FF2B5EF4-FFF2-40B4-BE49-F238E27FC236}">
                <a16:creationId xmlns:a16="http://schemas.microsoft.com/office/drawing/2014/main" id="{C70068F7-EC55-284F-79A7-0B30DB2E70BA}"/>
              </a:ext>
            </a:extLst>
          </p:cNvPr>
          <p:cNvPicPr>
            <a:picLocks noChangeAspect="1"/>
          </p:cNvPicPr>
          <p:nvPr userDrawn="1"/>
        </p:nvPicPr>
        <p:blipFill>
          <a:blip r:embed="rId3"/>
          <a:srcRect/>
          <a:stretch/>
        </p:blipFill>
        <p:spPr>
          <a:xfrm rot="5400000">
            <a:off x="10502204" y="5173808"/>
            <a:ext cx="2218878" cy="266265"/>
          </a:xfrm>
          <a:prstGeom prst="rect">
            <a:avLst/>
          </a:prstGeom>
        </p:spPr>
      </p:pic>
      <p:sp>
        <p:nvSpPr>
          <p:cNvPr id="5" name="Tekstvak 4">
            <a:extLst>
              <a:ext uri="{FF2B5EF4-FFF2-40B4-BE49-F238E27FC236}">
                <a16:creationId xmlns:a16="http://schemas.microsoft.com/office/drawing/2014/main" id="{D604763B-F261-E394-DAC6-0D3446D28F4C}"/>
              </a:ext>
            </a:extLst>
          </p:cNvPr>
          <p:cNvSpPr txBox="1"/>
          <p:nvPr userDrawn="1"/>
        </p:nvSpPr>
        <p:spPr>
          <a:xfrm>
            <a:off x="5192110" y="-81980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55BAECB0-DE82-0F84-6CDE-750019AAECBC}"/>
              </a:ext>
            </a:extLst>
          </p:cNvPr>
          <p:cNvSpPr txBox="1"/>
          <p:nvPr userDrawn="1"/>
        </p:nvSpPr>
        <p:spPr>
          <a:xfrm>
            <a:off x="11603421" y="-441434"/>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53212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Sectiekop">
    <p:bg>
      <p:bgPr>
        <a:solidFill>
          <a:schemeClr val="accent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639B0435-5F05-72BC-D5A2-CFB1A75F5B3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6499099"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28881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9304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2993321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a:stretch/>
        </p:blipFill>
        <p:spPr>
          <a:xfrm>
            <a:off x="548475" y="-390292"/>
            <a:ext cx="11159240" cy="7895063"/>
          </a:xfrm>
          <a:prstGeom prst="rect">
            <a:avLst/>
          </a:prstGeom>
        </p:spPr>
      </p:pic>
      <p:sp>
        <p:nvSpPr>
          <p:cNvPr id="2" name="Tijdelijke aanduiding voor tekst 3">
            <a:extLst>
              <a:ext uri="{FF2B5EF4-FFF2-40B4-BE49-F238E27FC236}">
                <a16:creationId xmlns:a16="http://schemas.microsoft.com/office/drawing/2014/main" id="{8D7FB893-2A27-BDC0-C3C0-AA785031E8F8}"/>
              </a:ext>
            </a:extLst>
          </p:cNvPr>
          <p:cNvSpPr>
            <a:spLocks noGrp="1"/>
          </p:cNvSpPr>
          <p:nvPr>
            <p:ph type="body" sz="quarter" idx="10" hasCustomPrompt="1"/>
          </p:nvPr>
        </p:nvSpPr>
        <p:spPr>
          <a:xfrm>
            <a:off x="2722966" y="2204496"/>
            <a:ext cx="3111188" cy="2438400"/>
          </a:xfrm>
        </p:spPr>
        <p:txBody>
          <a:bodyPr anchor="ctr" anchorCtr="0">
            <a:noAutofit/>
          </a:bodyPr>
          <a:lstStyle>
            <a:lvl1pPr marL="0" algn="ctr">
              <a:buNone/>
              <a:defRPr sz="2800" b="0">
                <a:solidFill>
                  <a:schemeClr val="accent2"/>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nl-NL"/>
              <a:t>Pagina met sprookjesboek om tekst in te zetten en een plaatje op de andere pagina.</a:t>
            </a:r>
          </a:p>
        </p:txBody>
      </p:sp>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4"/>
          <a:srcRect t="106871" b="-39615"/>
          <a:stretch>
            <a:fillRect/>
          </a:stretch>
        </p:blipFill>
        <p:spPr>
          <a:xfrm>
            <a:off x="6488150" y="10910816"/>
            <a:ext cx="5497552" cy="1800000"/>
          </a:xfrm>
          <a:prstGeom prst="rect">
            <a:avLst/>
          </a:prstGeom>
        </p:spPr>
      </p:pic>
      <p:sp>
        <p:nvSpPr>
          <p:cNvPr id="3" name="Tijdelijke aanduiding voor onlineafbeelding 2">
            <a:extLst>
              <a:ext uri="{FF2B5EF4-FFF2-40B4-BE49-F238E27FC236}">
                <a16:creationId xmlns:a16="http://schemas.microsoft.com/office/drawing/2014/main" id="{EEFC50FE-1788-53CB-4610-74FEDEB30EEC}"/>
              </a:ext>
            </a:extLst>
          </p:cNvPr>
          <p:cNvSpPr>
            <a:spLocks noGrp="1"/>
          </p:cNvSpPr>
          <p:nvPr>
            <p:ph type="clipArt" sz="quarter" idx="20"/>
          </p:nvPr>
        </p:nvSpPr>
        <p:spPr>
          <a:xfrm>
            <a:off x="6647381" y="1631383"/>
            <a:ext cx="2784486" cy="3482484"/>
          </a:xfrm>
        </p:spPr>
        <p:txBody>
          <a:bodyPr/>
          <a:lstStyle/>
          <a:p>
            <a:endParaRPr lang="nl-NL"/>
          </a:p>
        </p:txBody>
      </p:sp>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7063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3_Sectiekop">
    <p:bg>
      <p:bgPr>
        <a:solidFill>
          <a:schemeClr val="accent3"/>
        </a:solidFill>
        <a:effectLst/>
      </p:bgPr>
    </p:bg>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C568D28-C5F1-A2E3-DF2C-29A58B372B37}"/>
              </a:ext>
            </a:extLst>
          </p:cNvPr>
          <p:cNvPicPr>
            <a:picLocks noChangeAspect="1"/>
          </p:cNvPicPr>
          <p:nvPr userDrawn="1"/>
        </p:nvPicPr>
        <p:blipFill>
          <a:blip r:embed="rId2">
            <a:alphaModFix amt="45000"/>
          </a:blip>
          <a:src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32163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3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108704" y="2766678"/>
            <a:ext cx="3733977" cy="1739171"/>
          </a:xfrm>
          <a:prstGeom prst="roundRect">
            <a:avLst>
              <a:gd name="adj" fmla="val 23607"/>
            </a:avLst>
          </a:prstGeom>
          <a:solidFill>
            <a:schemeClr val="accent4"/>
          </a:solidFill>
        </p:spPr>
        <p:txBody>
          <a:bodyPr wrap="square" lIns="251999" tIns="251999" rIns="251999" bIns="251999" anchor="ctr" anchorCtr="0">
            <a:spAutoFit/>
          </a:bodyPr>
          <a:lstStyle>
            <a:lvl1pPr algn="ctr">
              <a:defRPr sz="36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Titel van </a:t>
            </a:r>
            <a:r>
              <a:rPr lang="nl-NL" err="1"/>
              <a:t>woordweb</a:t>
            </a:r>
            <a:endParaRPr lang="nl-NL"/>
          </a:p>
        </p:txBody>
      </p:sp>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8704116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5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20000"/>
          </a:blip>
          <a:srcRect/>
          <a:stretch/>
        </p:blipFill>
        <p:spPr>
          <a:xfrm>
            <a:off x="0" y="0"/>
            <a:ext cx="12191999" cy="6858000"/>
          </a:xfrm>
          <a:prstGeom prst="rect">
            <a:avLst/>
          </a:prstGeom>
        </p:spPr>
      </p:pic>
    </p:spTree>
    <p:extLst>
      <p:ext uri="{BB962C8B-B14F-4D97-AF65-F5344CB8AC3E}">
        <p14:creationId xmlns:p14="http://schemas.microsoft.com/office/powerpoint/2010/main" val="3376801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3"/>
          <a:stretch>
            <a:fillRect/>
          </a:stretch>
        </p:blipFill>
        <p:spPr>
          <a:xfrm flipH="1">
            <a:off x="7173058"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4"/>
          <a:srcRect/>
          <a:stretch/>
        </p:blipFill>
        <p:spPr>
          <a:xfrm>
            <a:off x="7173058"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6945604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0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3709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3"/>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2891269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5_Titeldia">
    <p:bg>
      <p:bgPr>
        <a:solidFill>
          <a:schemeClr val="bg1"/>
        </a:solidFill>
        <a:effectLst/>
      </p:bgPr>
    </p:bg>
    <p:spTree>
      <p:nvGrpSpPr>
        <p:cNvPr id="1" name=""/>
        <p:cNvGrpSpPr/>
        <p:nvPr/>
      </p:nvGrpSpPr>
      <p:grpSpPr>
        <a:xfrm>
          <a:off x="0" y="0"/>
          <a:ext cx="0" cy="0"/>
          <a:chOff x="0" y="0"/>
          <a:chExt cx="0" cy="0"/>
        </a:xfrm>
      </p:grpSpPr>
      <p:sp>
        <p:nvSpPr>
          <p:cNvPr id="9" name="Afgeronde rechthoek 8">
            <a:extLst>
              <a:ext uri="{FF2B5EF4-FFF2-40B4-BE49-F238E27FC236}">
                <a16:creationId xmlns:a16="http://schemas.microsoft.com/office/drawing/2014/main" id="{18D37F64-3510-4486-731C-A482DAC422D7}"/>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schermopname&#10;&#10;Door AI gegenereerde inhoud is mogelijk onjuist.">
            <a:extLst>
              <a:ext uri="{FF2B5EF4-FFF2-40B4-BE49-F238E27FC236}">
                <a16:creationId xmlns:a16="http://schemas.microsoft.com/office/drawing/2014/main" id="{AB50B700-F25A-49EE-BCEF-457BA3A3E029}"/>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10" y="993786"/>
            <a:ext cx="3031318" cy="1865126"/>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4457874"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439843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Titeldia">
    <p:bg>
      <p:bgPr>
        <a:solidFill>
          <a:schemeClr val="bg1"/>
        </a:solidFill>
        <a:effectLst/>
      </p:bgPr>
    </p:bg>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6D35562B-DE55-BFE5-5B3E-0F3FC3B8581C}"/>
              </a:ext>
            </a:extLst>
          </p:cNvPr>
          <p:cNvSpPr/>
          <p:nvPr userDrawn="1"/>
        </p:nvSpPr>
        <p:spPr>
          <a:xfrm>
            <a:off x="359999"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Afbeelding 14" descr="Afbeelding met schermopname&#10;&#10;Door AI gegenereerde inhoud is mogelijk onjuist.">
            <a:extLst>
              <a:ext uri="{FF2B5EF4-FFF2-40B4-BE49-F238E27FC236}">
                <a16:creationId xmlns:a16="http://schemas.microsoft.com/office/drawing/2014/main" id="{A27BBA98-E0C4-555E-48D7-BC9C63AC596B}"/>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64587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69664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4751648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4_Titeldia">
    <p:bg>
      <p:bgPr>
        <a:solidFill>
          <a:schemeClr val="bg1"/>
        </a:solidFill>
        <a:effectLst/>
      </p:bgPr>
    </p:bg>
    <p:spTree>
      <p:nvGrpSpPr>
        <p:cNvPr id="1" name=""/>
        <p:cNvGrpSpPr/>
        <p:nvPr/>
      </p:nvGrpSpPr>
      <p:grpSpPr>
        <a:xfrm>
          <a:off x="0" y="0"/>
          <a:ext cx="0" cy="0"/>
          <a:chOff x="0" y="0"/>
          <a:chExt cx="0" cy="0"/>
        </a:xfrm>
      </p:grpSpPr>
      <p:sp>
        <p:nvSpPr>
          <p:cNvPr id="25" name="Afgeronde rechthoek 24">
            <a:extLst>
              <a:ext uri="{FF2B5EF4-FFF2-40B4-BE49-F238E27FC236}">
                <a16:creationId xmlns:a16="http://schemas.microsoft.com/office/drawing/2014/main" id="{B14A8375-A3E7-DD91-B595-CF1A32275A69}"/>
              </a:ext>
            </a:extLst>
          </p:cNvPr>
          <p:cNvSpPr/>
          <p:nvPr userDrawn="1"/>
        </p:nvSpPr>
        <p:spPr>
          <a:xfrm>
            <a:off x="360000" y="359999"/>
            <a:ext cx="1080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6" name="Afbeelding 25" descr="Afbeelding met schermopname&#10;&#10;Door AI gegenereerde inhoud is mogelijk onjuist.">
            <a:extLst>
              <a:ext uri="{FF2B5EF4-FFF2-40B4-BE49-F238E27FC236}">
                <a16:creationId xmlns:a16="http://schemas.microsoft.com/office/drawing/2014/main" id="{2066EE0F-40A4-3317-1DA3-1780EEA826CE}"/>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6749791" y="3586185"/>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6832625" y="1515709"/>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6430151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0_Titeldia">
    <p:bg>
      <p:bgPr>
        <a:solidFill>
          <a:schemeClr val="bg1"/>
        </a:solidFill>
        <a:effectLst/>
      </p:bgPr>
    </p:bg>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817058"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871609" y="2188919"/>
            <a:ext cx="5341903" cy="3438158"/>
          </a:xfrm>
        </p:spPr>
        <p:txBody>
          <a:bodyPr/>
          <a:lstStyle>
            <a:lvl1pPr>
              <a:defRPr>
                <a:solidFill>
                  <a:schemeClr val="accent2"/>
                </a:solidFill>
              </a:defRPr>
            </a:lvl1p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7" name="Afbeelding 16" descr="Afbeelding met vinger, hand, ontwerp&#10;&#10;Door AI gegenereerde inhoud is mogelijk onjuist.">
            <a:extLst>
              <a:ext uri="{FF2B5EF4-FFF2-40B4-BE49-F238E27FC236}">
                <a16:creationId xmlns:a16="http://schemas.microsoft.com/office/drawing/2014/main" id="{F7EA4BBD-A1C3-2CCC-D95E-6A5A4EF8A61D}"/>
              </a:ext>
            </a:extLst>
          </p:cNvPr>
          <p:cNvPicPr>
            <a:picLocks noChangeAspect="1"/>
          </p:cNvPicPr>
          <p:nvPr userDrawn="1"/>
        </p:nvPicPr>
        <p:blipFill>
          <a:blip r:embed="rId2"/>
          <a:stretch>
            <a:fillRect/>
          </a:stretch>
        </p:blipFill>
        <p:spPr>
          <a:xfrm flipH="1">
            <a:off x="7867325" y="1195755"/>
            <a:ext cx="2160000" cy="2160000"/>
          </a:xfrm>
          <a:prstGeom prst="rect">
            <a:avLst/>
          </a:prstGeom>
        </p:spPr>
      </p:pic>
      <p:pic>
        <p:nvPicPr>
          <p:cNvPr id="18" name="Afbeelding 17">
            <a:extLst>
              <a:ext uri="{FF2B5EF4-FFF2-40B4-BE49-F238E27FC236}">
                <a16:creationId xmlns:a16="http://schemas.microsoft.com/office/drawing/2014/main" id="{764FC873-90B8-9947-E304-06349F7E12F6}"/>
              </a:ext>
            </a:extLst>
          </p:cNvPr>
          <p:cNvPicPr>
            <a:picLocks noChangeAspect="1"/>
          </p:cNvPicPr>
          <p:nvPr userDrawn="1"/>
        </p:nvPicPr>
        <p:blipFill>
          <a:blip r:embed="rId3"/>
          <a:srcRect/>
          <a:stretch/>
        </p:blipFill>
        <p:spPr>
          <a:xfrm>
            <a:off x="7867325" y="3449515"/>
            <a:ext cx="2160000" cy="2160000"/>
          </a:xfrm>
          <a:prstGeom prst="rect">
            <a:avLst/>
          </a:prstGeom>
        </p:spPr>
      </p:pic>
      <p:pic>
        <p:nvPicPr>
          <p:cNvPr id="2" name="Afbeelding 1">
            <a:extLst>
              <a:ext uri="{FF2B5EF4-FFF2-40B4-BE49-F238E27FC236}">
                <a16:creationId xmlns:a16="http://schemas.microsoft.com/office/drawing/2014/main" id="{FE96BA24-9C8B-34CF-2769-2EB4B22B1F8E}"/>
              </a:ext>
            </a:extLst>
          </p:cNvPr>
          <p:cNvPicPr>
            <a:picLocks noChangeAspect="1"/>
          </p:cNvPicPr>
          <p:nvPr userDrawn="1"/>
        </p:nvPicPr>
        <p:blipFill>
          <a:blip r:embed="rId4"/>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130450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1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881358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1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FC94D39-AD7E-6246-85DC-612BCF633528}"/>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3514123" cy="1865126"/>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een stelling, plaatje en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5033607" y="962284"/>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7821E450-BE78-4E08-5091-46F6C28B0082}"/>
              </a:ext>
            </a:extLst>
          </p:cNvPr>
          <p:cNvPicPr>
            <a:picLocks noChangeAspect="1"/>
          </p:cNvPicPr>
          <p:nvPr userDrawn="1"/>
        </p:nvPicPr>
        <p:blipFill>
          <a:blip r:embed="rId3"/>
          <a:srcRect/>
          <a:stretch/>
        </p:blipFill>
        <p:spPr>
          <a:xfrm>
            <a:off x="5363737" y="4971263"/>
            <a:ext cx="3566376" cy="1048499"/>
          </a:xfrm>
          <a:prstGeom prst="rect">
            <a:avLst/>
          </a:prstGeom>
        </p:spPr>
      </p:pic>
      <p:pic>
        <p:nvPicPr>
          <p:cNvPr id="5" name="Afbeelding 4" descr="Afbeelding met handschrift, Lettertype, ontwerp&#10;&#10;Door AI gegenereerde inhoud is mogelijk onjuist.">
            <a:extLst>
              <a:ext uri="{FF2B5EF4-FFF2-40B4-BE49-F238E27FC236}">
                <a16:creationId xmlns:a16="http://schemas.microsoft.com/office/drawing/2014/main" id="{C1657491-D800-E5F0-C69D-E85F8F1FABEE}"/>
              </a:ext>
            </a:extLst>
          </p:cNvPr>
          <p:cNvPicPr>
            <a:picLocks noChangeAspect="1"/>
          </p:cNvPicPr>
          <p:nvPr userDrawn="1"/>
        </p:nvPicPr>
        <p:blipFill>
          <a:blip r:embed="rId4"/>
          <a:stretch>
            <a:fillRect/>
          </a:stretch>
        </p:blipFill>
        <p:spPr>
          <a:xfrm>
            <a:off x="2182134" y="4968265"/>
            <a:ext cx="2847066" cy="1092658"/>
          </a:xfrm>
          <a:prstGeom prst="rect">
            <a:avLst/>
          </a:prstGeom>
        </p:spPr>
      </p:pic>
      <p:pic>
        <p:nvPicPr>
          <p:cNvPr id="2" name="Afbeelding 1">
            <a:extLst>
              <a:ext uri="{FF2B5EF4-FFF2-40B4-BE49-F238E27FC236}">
                <a16:creationId xmlns:a16="http://schemas.microsoft.com/office/drawing/2014/main" id="{C356D8BE-795B-0905-8CB9-E966C6735029}"/>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222800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 name="Afbeelding 8">
            <a:extLst>
              <a:ext uri="{FF2B5EF4-FFF2-40B4-BE49-F238E27FC236}">
                <a16:creationId xmlns:a16="http://schemas.microsoft.com/office/drawing/2014/main" id="{3B7BDA1B-4854-9047-C572-B9DBF62C73B3}"/>
              </a:ext>
            </a:extLst>
          </p:cNvPr>
          <p:cNvPicPr>
            <a:picLocks noChangeAspect="1"/>
          </p:cNvPicPr>
          <p:nvPr userDrawn="1"/>
        </p:nvPicPr>
        <p:blipFill>
          <a:blip r:embed="rId3"/>
          <a:srcRect/>
          <a:stretch/>
        </p:blipFill>
        <p:spPr>
          <a:xfrm rot="21422468">
            <a:off x="7017514" y="3907555"/>
            <a:ext cx="2920172" cy="1120714"/>
          </a:xfrm>
          <a:prstGeom prst="rect">
            <a:avLst/>
          </a:prstGeom>
        </p:spPr>
      </p:pic>
      <p:pic>
        <p:nvPicPr>
          <p:cNvPr id="12" name="Afbeelding 11" descr="Afbeelding met vinger, hand, ontwerp&#10;&#10;Door AI gegenereerde inhoud is mogelijk onjuist.">
            <a:extLst>
              <a:ext uri="{FF2B5EF4-FFF2-40B4-BE49-F238E27FC236}">
                <a16:creationId xmlns:a16="http://schemas.microsoft.com/office/drawing/2014/main" id="{937D2841-4268-A4AD-7302-37B50A5BAD14}"/>
              </a:ext>
            </a:extLst>
          </p:cNvPr>
          <p:cNvPicPr>
            <a:picLocks noChangeAspect="1"/>
          </p:cNvPicPr>
          <p:nvPr userDrawn="1"/>
        </p:nvPicPr>
        <p:blipFill>
          <a:blip r:embed="rId4"/>
          <a:stretch>
            <a:fillRect/>
          </a:stretch>
        </p:blipFill>
        <p:spPr>
          <a:xfrm flipH="1">
            <a:off x="7525239" y="1582616"/>
            <a:ext cx="2743200" cy="2743200"/>
          </a:xfrm>
          <a:prstGeom prst="rect">
            <a:avLst/>
          </a:prstGeom>
        </p:spPr>
      </p:pic>
      <p:pic>
        <p:nvPicPr>
          <p:cNvPr id="2" name="Afbeelding 1">
            <a:extLst>
              <a:ext uri="{FF2B5EF4-FFF2-40B4-BE49-F238E27FC236}">
                <a16:creationId xmlns:a16="http://schemas.microsoft.com/office/drawing/2014/main" id="{AA61B18F-CF9F-766C-06C7-D208CE9DC4B4}"/>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0063484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2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C5A0AF7-2608-747D-DE6E-C6E187E451D1}"/>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30" name="Tekstvak 29">
            <a:extLst>
              <a:ext uri="{FF2B5EF4-FFF2-40B4-BE49-F238E27FC236}">
                <a16:creationId xmlns:a16="http://schemas.microsoft.com/office/drawing/2014/main" id="{9A92C6F5-0537-7221-EEBE-BEAED946660E}"/>
              </a:ext>
            </a:extLst>
          </p:cNvPr>
          <p:cNvSpPr txBox="1"/>
          <p:nvPr userDrawn="1"/>
        </p:nvSpPr>
        <p:spPr>
          <a:xfrm>
            <a:off x="8845063"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kstvak 30">
            <a:extLst>
              <a:ext uri="{FF2B5EF4-FFF2-40B4-BE49-F238E27FC236}">
                <a16:creationId xmlns:a16="http://schemas.microsoft.com/office/drawing/2014/main" id="{FA1C0AB4-B82A-BF15-E829-B3F339FA0B4A}"/>
              </a:ext>
            </a:extLst>
          </p:cNvPr>
          <p:cNvSpPr txBox="1"/>
          <p:nvPr userDrawn="1"/>
        </p:nvSpPr>
        <p:spPr>
          <a:xfrm>
            <a:off x="8194432"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71609" y="993786"/>
            <a:ext cx="5028029" cy="978729"/>
          </a:xfrm>
        </p:spPr>
        <p:txBody>
          <a:bodyPr wrap="square" anchor="t" anchorCtr="0">
            <a:spAutoFit/>
          </a:bodyPr>
          <a:lstStyle>
            <a:lvl1pPr algn="l">
              <a:defRPr sz="3200" b="1"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Antwoord op stelling waar/niet waar</a:t>
            </a:r>
          </a:p>
        </p:txBody>
      </p:sp>
      <p:pic>
        <p:nvPicPr>
          <p:cNvPr id="13" name="Afbeelding 12" descr="Afbeelding met Lettertype, schermopname, Rechthoek, tekst&#10;&#10;Door AI gegenereerde inhoud is mogelijk onjuist.">
            <a:extLst>
              <a:ext uri="{FF2B5EF4-FFF2-40B4-BE49-F238E27FC236}">
                <a16:creationId xmlns:a16="http://schemas.microsoft.com/office/drawing/2014/main" id="{01DCAB78-100F-4DA5-2535-4833949A8547}"/>
              </a:ext>
            </a:extLst>
          </p:cNvPr>
          <p:cNvPicPr>
            <a:picLocks noChangeAspect="1"/>
          </p:cNvPicPr>
          <p:nvPr userDrawn="1"/>
        </p:nvPicPr>
        <p:blipFill>
          <a:blip r:embed="rId3"/>
          <a:stretch>
            <a:fillRect/>
          </a:stretch>
        </p:blipFill>
        <p:spPr>
          <a:xfrm rot="380415">
            <a:off x="7308591" y="3907919"/>
            <a:ext cx="3103123" cy="1194156"/>
          </a:xfrm>
          <a:prstGeom prst="rect">
            <a:avLst/>
          </a:prstGeom>
        </p:spPr>
      </p:pic>
      <p:sp>
        <p:nvSpPr>
          <p:cNvPr id="14" name="Tijdelijke aanduiding voor onlineafbeelding 8">
            <a:extLst>
              <a:ext uri="{FF2B5EF4-FFF2-40B4-BE49-F238E27FC236}">
                <a16:creationId xmlns:a16="http://schemas.microsoft.com/office/drawing/2014/main" id="{4C9F9EDC-ED8B-B8B0-7A73-FCD47C346358}"/>
              </a:ext>
            </a:extLst>
          </p:cNvPr>
          <p:cNvSpPr>
            <a:spLocks noGrp="1"/>
          </p:cNvSpPr>
          <p:nvPr>
            <p:ph type="clipArt" sz="quarter" idx="21"/>
          </p:nvPr>
        </p:nvSpPr>
        <p:spPr>
          <a:xfrm>
            <a:off x="900635" y="2188919"/>
            <a:ext cx="5341903" cy="3438158"/>
          </a:xfrm>
        </p:spPr>
        <p:txBody>
          <a:bodyPr/>
          <a:lstStyle/>
          <a:p>
            <a:endParaRPr lang="nl-NL"/>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vak 15">
            <a:extLst>
              <a:ext uri="{FF2B5EF4-FFF2-40B4-BE49-F238E27FC236}">
                <a16:creationId xmlns:a16="http://schemas.microsoft.com/office/drawing/2014/main" id="{01F71CF7-B7BC-29CA-6F09-AD2945BBE796}"/>
              </a:ext>
            </a:extLst>
          </p:cNvPr>
          <p:cNvSpPr txBox="1"/>
          <p:nvPr userDrawn="1"/>
        </p:nvSpPr>
        <p:spPr>
          <a:xfrm>
            <a:off x="8194431" y="7913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Afbeelding 11">
            <a:extLst>
              <a:ext uri="{FF2B5EF4-FFF2-40B4-BE49-F238E27FC236}">
                <a16:creationId xmlns:a16="http://schemas.microsoft.com/office/drawing/2014/main" id="{937D2841-4268-A4AD-7302-37B50A5BAD14}"/>
              </a:ext>
            </a:extLst>
          </p:cNvPr>
          <p:cNvPicPr>
            <a:picLocks noChangeAspect="1"/>
          </p:cNvPicPr>
          <p:nvPr userDrawn="1"/>
        </p:nvPicPr>
        <p:blipFill>
          <a:blip r:embed="rId4"/>
          <a:srcRect/>
          <a:stretch/>
        </p:blipFill>
        <p:spPr>
          <a:xfrm flipH="1">
            <a:off x="7391425" y="1837443"/>
            <a:ext cx="2743200" cy="2743200"/>
          </a:xfrm>
          <a:prstGeom prst="rect">
            <a:avLst/>
          </a:prstGeom>
        </p:spPr>
      </p:pic>
      <p:pic>
        <p:nvPicPr>
          <p:cNvPr id="2" name="Afbeelding 1">
            <a:extLst>
              <a:ext uri="{FF2B5EF4-FFF2-40B4-BE49-F238E27FC236}">
                <a16:creationId xmlns:a16="http://schemas.microsoft.com/office/drawing/2014/main" id="{E2518FB3-5129-8A00-93E6-E4D76310FE06}"/>
              </a:ext>
            </a:extLst>
          </p:cNvPr>
          <p:cNvPicPr>
            <a:picLocks noChangeAspect="1"/>
          </p:cNvPicPr>
          <p:nvPr userDrawn="1"/>
        </p:nvPicPr>
        <p:blipFill>
          <a:blip r:embed="rId5"/>
          <a:srcRect/>
          <a:stretch/>
        </p:blipFill>
        <p:spPr>
          <a:xfrm rot="5400000">
            <a:off x="10502204" y="5173808"/>
            <a:ext cx="2218878" cy="266265"/>
          </a:xfrm>
          <a:prstGeom prst="rect">
            <a:avLst/>
          </a:prstGeom>
        </p:spPr>
      </p:pic>
    </p:spTree>
    <p:extLst>
      <p:ext uri="{BB962C8B-B14F-4D97-AF65-F5344CB8AC3E}">
        <p14:creationId xmlns:p14="http://schemas.microsoft.com/office/powerpoint/2010/main" val="38559132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6_Titeldia">
    <p:bg>
      <p:bgPr>
        <a:solidFill>
          <a:schemeClr val="bg1"/>
        </a:solidFill>
        <a:effectLst/>
      </p:bgPr>
    </p:bg>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0322653-DEE5-626E-10AC-1FDCAFF04C69}"/>
              </a:ext>
            </a:extLst>
          </p:cNvPr>
          <p:cNvPicPr>
            <a:picLocks noChangeAspect="1"/>
          </p:cNvPicPr>
          <p:nvPr userDrawn="1"/>
        </p:nvPicPr>
        <p:blipFill>
          <a:blip r:embed="rId2">
            <a:alphaModFix amt="30000"/>
          </a:blip>
          <a:srcRect/>
          <a:stretch/>
        </p:blipFill>
        <p:spPr>
          <a:xfrm>
            <a:off x="0" y="0"/>
            <a:ext cx="12191999" cy="6858000"/>
          </a:xfrm>
          <a:prstGeom prst="rect">
            <a:avLst/>
          </a:prstGeom>
        </p:spPr>
      </p:pic>
      <p:sp>
        <p:nvSpPr>
          <p:cNvPr id="22" name="Tekstvak 21">
            <a:extLst>
              <a:ext uri="{FF2B5EF4-FFF2-40B4-BE49-F238E27FC236}">
                <a16:creationId xmlns:a16="http://schemas.microsoft.com/office/drawing/2014/main" id="{468E0F1E-EF33-48B2-3306-07D97CD3D93D}"/>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EE20C155-0B63-48C3-CFD5-3DEA8CE481B7}"/>
              </a:ext>
            </a:extLst>
          </p:cNvPr>
          <p:cNvSpPr txBox="1"/>
          <p:nvPr userDrawn="1"/>
        </p:nvSpPr>
        <p:spPr>
          <a:xfrm>
            <a:off x="8845062" y="60667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2295612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Titeldia">
    <p:bg>
      <p:bgPr>
        <a:solidFill>
          <a:schemeClr val="bg1"/>
        </a:solidFill>
        <a:effectLst/>
      </p:bgPr>
    </p:bg>
    <p:spTree>
      <p:nvGrpSpPr>
        <p:cNvPr id="1" name=""/>
        <p:cNvGrpSpPr/>
        <p:nvPr/>
      </p:nvGrpSpPr>
      <p:grpSpPr>
        <a:xfrm>
          <a:off x="0" y="0"/>
          <a:ext cx="0" cy="0"/>
          <a:chOff x="0" y="0"/>
          <a:chExt cx="0" cy="0"/>
        </a:xfrm>
      </p:grpSpPr>
      <p:sp>
        <p:nvSpPr>
          <p:cNvPr id="4" name="Afgeronde rechthoek 24">
            <a:extLst>
              <a:ext uri="{FF2B5EF4-FFF2-40B4-BE49-F238E27FC236}">
                <a16:creationId xmlns:a16="http://schemas.microsoft.com/office/drawing/2014/main" id="{497B6B30-D93C-29DB-220C-05153A988F17}"/>
              </a:ext>
            </a:extLst>
          </p:cNvPr>
          <p:cNvSpPr/>
          <p:nvPr userDrawn="1"/>
        </p:nvSpPr>
        <p:spPr>
          <a:xfrm>
            <a:off x="360000" y="359999"/>
            <a:ext cx="11472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3902927" y="673463"/>
            <a:ext cx="5575590" cy="867930"/>
          </a:xfrm>
        </p:spPr>
        <p:txBody>
          <a:bodyPr wrap="square" anchor="t">
            <a:spAutoFit/>
          </a:bodyPr>
          <a:lstStyle>
            <a:lvl1pPr algn="l">
              <a:defRPr sz="2800">
                <a:solidFill>
                  <a:schemeClr val="bg1"/>
                </a:solidFill>
              </a:defRPr>
            </a:lvl1pPr>
          </a:lstStyle>
          <a:p>
            <a:r>
              <a:rPr lang="nl-NL"/>
              <a:t>Pagina voor horizontale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1260000" y="2160000"/>
            <a:ext cx="8151629" cy="3917415"/>
          </a:xfrm>
        </p:spPr>
        <p:txBody>
          <a:bodyPr/>
          <a:lstStyle/>
          <a:p>
            <a:endParaRPr lang="nl-NL"/>
          </a:p>
        </p:txBody>
      </p:sp>
      <p:pic>
        <p:nvPicPr>
          <p:cNvPr id="15" name="Afbeelding 14" descr="Afbeelding met kunst, schermopname, Rechthoek, ontwerp&#10;&#10;Door AI gegenereerde inhoud is mogelijk onjuist.">
            <a:extLst>
              <a:ext uri="{FF2B5EF4-FFF2-40B4-BE49-F238E27FC236}">
                <a16:creationId xmlns:a16="http://schemas.microsoft.com/office/drawing/2014/main" id="{6EF9A5A8-78DB-C61B-3EE5-F20570F35993}"/>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6" name="Titel 19">
            <a:extLst>
              <a:ext uri="{FF2B5EF4-FFF2-40B4-BE49-F238E27FC236}">
                <a16:creationId xmlns:a16="http://schemas.microsoft.com/office/drawing/2014/main" id="{1FEFEA86-3266-4F49-13E7-6E80825E8AB0}"/>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Tree>
    <p:extLst>
      <p:ext uri="{BB962C8B-B14F-4D97-AF65-F5344CB8AC3E}">
        <p14:creationId xmlns:p14="http://schemas.microsoft.com/office/powerpoint/2010/main" val="2178219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eldia">
    <p:bg>
      <p:bgPr>
        <a:solidFill>
          <a:schemeClr val="bg1"/>
        </a:solidFill>
        <a:effectLst/>
      </p:bgPr>
    </p:bg>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080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pic>
        <p:nvPicPr>
          <p:cNvPr id="11" name="Afbeelding 10" descr="Afbeelding met kunst, schermopname, Rechthoek, ontwerp&#10;&#10;Door AI gegenereerde inhoud is mogelijk onjuist.">
            <a:extLst>
              <a:ext uri="{FF2B5EF4-FFF2-40B4-BE49-F238E27FC236}">
                <a16:creationId xmlns:a16="http://schemas.microsoft.com/office/drawing/2014/main" id="{F21DD49D-F283-3C2C-2B2E-BA31916DE449}"/>
              </a:ext>
            </a:extLst>
          </p:cNvPr>
          <p:cNvPicPr>
            <a:picLocks noChangeAspect="1"/>
          </p:cNvPicPr>
          <p:nvPr userDrawn="1"/>
        </p:nvPicPr>
        <p:blipFill>
          <a:blip r:embed="rId3"/>
          <a:stretch>
            <a:fillRect/>
          </a:stretch>
        </p:blipFill>
        <p:spPr>
          <a:xfrm rot="21480000">
            <a:off x="18362" y="659106"/>
            <a:ext cx="3699353" cy="972793"/>
          </a:xfrm>
          <a:prstGeom prst="rect">
            <a:avLst/>
          </a:prstGeom>
        </p:spPr>
      </p:pic>
      <p:sp>
        <p:nvSpPr>
          <p:cNvPr id="14" name="Titel 19">
            <a:extLst>
              <a:ext uri="{FF2B5EF4-FFF2-40B4-BE49-F238E27FC236}">
                <a16:creationId xmlns:a16="http://schemas.microsoft.com/office/drawing/2014/main" id="{12DC8EF7-1EED-5F33-E456-9F3F1FC39DA7}"/>
              </a:ext>
            </a:extLst>
          </p:cNvPr>
          <p:cNvSpPr txBox="1">
            <a:spLocks/>
          </p:cNvSpPr>
          <p:nvPr userDrawn="1"/>
        </p:nvSpPr>
        <p:spPr>
          <a:xfrm rot="-120000">
            <a:off x="648405" y="897318"/>
            <a:ext cx="2821280" cy="4681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3200"/>
              <a:t>Aan de slag!</a:t>
            </a:r>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25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9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11904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2_Titeldia">
    <p:bg>
      <p:bgPr>
        <a:solidFill>
          <a:schemeClr val="bg1"/>
        </a:solidFill>
        <a:effectLst/>
      </p:bgPr>
    </p:bg>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A13BEA93-9BB9-2699-6C4F-4F47402A787A}"/>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6" name="Afgeronde rechthoek 5">
            <a:extLst>
              <a:ext uri="{FF2B5EF4-FFF2-40B4-BE49-F238E27FC236}">
                <a16:creationId xmlns:a16="http://schemas.microsoft.com/office/drawing/2014/main" id="{656CB4EC-6675-A199-4582-EDA802C2660A}"/>
              </a:ext>
            </a:extLst>
          </p:cNvPr>
          <p:cNvSpPr/>
          <p:nvPr userDrawn="1"/>
        </p:nvSpPr>
        <p:spPr>
          <a:xfrm>
            <a:off x="359999" y="359999"/>
            <a:ext cx="11388656"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802887" y="1799736"/>
            <a:ext cx="2475572" cy="2031325"/>
          </a:xfrm>
        </p:spPr>
        <p:txBody>
          <a:bodyPr wrap="square" anchor="t">
            <a:spAutoFit/>
          </a:bodyPr>
          <a:lstStyle>
            <a:lvl1pPr algn="l">
              <a:defRPr sz="2800">
                <a:solidFill>
                  <a:schemeClr val="bg1"/>
                </a:solidFill>
              </a:defRPr>
            </a:lvl1pPr>
          </a:lstStyle>
          <a:p>
            <a:r>
              <a:rPr lang="nl-NL"/>
              <a:t>Pagina voor vierkante of staande opdracht uit </a:t>
            </a:r>
            <a:r>
              <a:rPr lang="nl-NL" err="1"/>
              <a:t>doeboekje</a:t>
            </a:r>
            <a:endParaRPr lang="nl-NL"/>
          </a:p>
        </p:txBody>
      </p:sp>
      <p:sp>
        <p:nvSpPr>
          <p:cNvPr id="3" name="Tijdelijke aanduiding voor onlineafbeelding 3">
            <a:extLst>
              <a:ext uri="{FF2B5EF4-FFF2-40B4-BE49-F238E27FC236}">
                <a16:creationId xmlns:a16="http://schemas.microsoft.com/office/drawing/2014/main" id="{E79757D9-29B8-4AC3-3417-779BC0BEA2F8}"/>
              </a:ext>
            </a:extLst>
          </p:cNvPr>
          <p:cNvSpPr>
            <a:spLocks noGrp="1"/>
          </p:cNvSpPr>
          <p:nvPr>
            <p:ph type="clipArt" sz="quarter" idx="15"/>
          </p:nvPr>
        </p:nvSpPr>
        <p:spPr>
          <a:xfrm>
            <a:off x="3902926" y="669074"/>
            <a:ext cx="6099717" cy="5408342"/>
          </a:xfrm>
        </p:spPr>
        <p:txBody>
          <a:bodyPr/>
          <a:lstStyle/>
          <a:p>
            <a:endParaRPr lang="nl-NL"/>
          </a:p>
        </p:txBody>
      </p:sp>
      <p:sp>
        <p:nvSpPr>
          <p:cNvPr id="4" name="Tekstvak 3">
            <a:extLst>
              <a:ext uri="{FF2B5EF4-FFF2-40B4-BE49-F238E27FC236}">
                <a16:creationId xmlns:a16="http://schemas.microsoft.com/office/drawing/2014/main" id="{CB2FF49D-9191-C302-0632-5DC9A5C7EA26}"/>
              </a:ext>
            </a:extLst>
          </p:cNvPr>
          <p:cNvSpPr txBox="1"/>
          <p:nvPr userDrawn="1"/>
        </p:nvSpPr>
        <p:spPr>
          <a:xfrm>
            <a:off x="7672552" y="-536028"/>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91000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6_Sectiekop">
    <p:bg>
      <p:bgPr>
        <a:solidFill>
          <a:schemeClr val="accent2"/>
        </a:solidFill>
        <a:effectLst/>
      </p:bgPr>
    </p:bg>
    <p:spTree>
      <p:nvGrpSpPr>
        <p:cNvPr id="1" name=""/>
        <p:cNvGrpSpPr/>
        <p:nvPr/>
      </p:nvGrpSpPr>
      <p:grpSpPr>
        <a:xfrm>
          <a:off x="0" y="0"/>
          <a:ext cx="0" cy="0"/>
          <a:chOff x="0" y="0"/>
          <a:chExt cx="0" cy="0"/>
        </a:xfrm>
      </p:grpSpPr>
      <p:pic>
        <p:nvPicPr>
          <p:cNvPr id="6" name="Afbeelding 5" descr="Afbeelding met schermopname&#10;&#10;Door AI gegenereerde inhoud is mogelijk onjuist.">
            <a:extLst>
              <a:ext uri="{FF2B5EF4-FFF2-40B4-BE49-F238E27FC236}">
                <a16:creationId xmlns:a16="http://schemas.microsoft.com/office/drawing/2014/main" id="{5C568D28-C5F1-A2E3-DF2C-29A58B372B37}"/>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9" name="Afbeelding 8" descr="Afbeelding met tekening, kunst, Graphics&#10;&#10;Door AI gegenereerde inhoud is mogelijk onjuist.">
            <a:extLst>
              <a:ext uri="{FF2B5EF4-FFF2-40B4-BE49-F238E27FC236}">
                <a16:creationId xmlns:a16="http://schemas.microsoft.com/office/drawing/2014/main" id="{9AFC87BB-D258-9231-FDB4-075B931BD733}"/>
              </a:ext>
            </a:extLst>
          </p:cNvPr>
          <p:cNvPicPr>
            <a:picLocks noChangeAspect="1"/>
          </p:cNvPicPr>
          <p:nvPr userDrawn="1"/>
        </p:nvPicPr>
        <p:blipFill>
          <a:blip r:embed="rId3"/>
          <a:srcRect t="106871" b="-39615"/>
          <a:stretch>
            <a:fillRect/>
          </a:stretch>
        </p:blipFill>
        <p:spPr>
          <a:xfrm>
            <a:off x="6488150" y="10910816"/>
            <a:ext cx="5497552" cy="1800000"/>
          </a:xfrm>
          <a:prstGeom prst="rect">
            <a:avLst/>
          </a:prstGeom>
        </p:spPr>
      </p:pic>
      <p:sp>
        <p:nvSpPr>
          <p:cNvPr id="4" name="Tekstvak 3">
            <a:extLst>
              <a:ext uri="{FF2B5EF4-FFF2-40B4-BE49-F238E27FC236}">
                <a16:creationId xmlns:a16="http://schemas.microsoft.com/office/drawing/2014/main" id="{CED666FE-4339-B602-BB88-6C87B9B8A3CF}"/>
              </a:ext>
            </a:extLst>
          </p:cNvPr>
          <p:cNvSpPr txBox="1"/>
          <p:nvPr userDrawn="1"/>
        </p:nvSpPr>
        <p:spPr>
          <a:xfrm>
            <a:off x="574158" y="669851"/>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Afgeronde rechthoek 8">
            <a:extLst>
              <a:ext uri="{FF2B5EF4-FFF2-40B4-BE49-F238E27FC236}">
                <a16:creationId xmlns:a16="http://schemas.microsoft.com/office/drawing/2014/main" id="{06B730B4-3652-A707-3F44-655FD8B96885}"/>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tel 19">
            <a:extLst>
              <a:ext uri="{FF2B5EF4-FFF2-40B4-BE49-F238E27FC236}">
                <a16:creationId xmlns:a16="http://schemas.microsoft.com/office/drawing/2014/main" id="{E2B7BADE-4109-0999-FA14-784F5D9418A3}"/>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4142208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chemeClr val="accent4"/>
        </a:solidFill>
        <a:effectLst/>
      </p:bgPr>
    </p:bg>
    <p:spTree>
      <p:nvGrpSpPr>
        <p:cNvPr id="1" name=""/>
        <p:cNvGrpSpPr/>
        <p:nvPr/>
      </p:nvGrpSpPr>
      <p:grpSpPr>
        <a:xfrm>
          <a:off x="0" y="0"/>
          <a:ext cx="0" cy="0"/>
          <a:chOff x="0" y="0"/>
          <a:chExt cx="0" cy="0"/>
        </a:xfrm>
      </p:grpSpPr>
      <p:pic>
        <p:nvPicPr>
          <p:cNvPr id="5" name="Afbeelding 4" descr="Afbeelding met schermopname&#10;&#10;Door AI gegenereerde inhoud is mogelijk onjuist.">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2" t="37199" r="9682" b="160"/>
          <a:stretch>
            <a:fillRect/>
          </a:stretch>
        </p:blipFill>
        <p:spPr>
          <a:xfrm>
            <a:off x="0" y="0"/>
            <a:ext cx="12167999" cy="6840000"/>
          </a:xfrm>
          <a:prstGeom prst="rect">
            <a:avLst/>
          </a:prstGeom>
        </p:spPr>
      </p:pic>
      <p:sp>
        <p:nvSpPr>
          <p:cNvPr id="9" name="Afgeronde rechthoek 8">
            <a:extLst>
              <a:ext uri="{FF2B5EF4-FFF2-40B4-BE49-F238E27FC236}">
                <a16:creationId xmlns:a16="http://schemas.microsoft.com/office/drawing/2014/main" id="{BAF88DCE-81B8-496C-781E-BDD8A79A9953}"/>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0" y="720000"/>
            <a:ext cx="9015015" cy="480131"/>
          </a:xfrm>
        </p:spPr>
        <p:txBody>
          <a:bodyPr wrap="square" anchor="t">
            <a:spAutoFit/>
          </a:bodyPr>
          <a:lstStyle>
            <a:lvl1pPr algn="l">
              <a:defRPr sz="2800">
                <a:solidFill>
                  <a:schemeClr val="accent2"/>
                </a:solidFill>
              </a:defRPr>
            </a:lvl1pPr>
          </a:lstStyle>
          <a:p>
            <a:r>
              <a:rPr lang="nl-NL"/>
              <a:t>Pagina voor afbeeldingen, met of zonder titel</a:t>
            </a:r>
          </a:p>
        </p:txBody>
      </p:sp>
      <p:sp>
        <p:nvSpPr>
          <p:cNvPr id="2" name="Tekstvak 1">
            <a:extLst>
              <a:ext uri="{FF2B5EF4-FFF2-40B4-BE49-F238E27FC236}">
                <a16:creationId xmlns:a16="http://schemas.microsoft.com/office/drawing/2014/main" id="{D0415892-1B7E-B539-7BC7-350C052D75BC}"/>
              </a:ext>
            </a:extLst>
          </p:cNvPr>
          <p:cNvSpPr txBox="1"/>
          <p:nvPr userDrawn="1"/>
        </p:nvSpPr>
        <p:spPr>
          <a:xfrm>
            <a:off x="6937248" y="763219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6788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3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1918540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ekop">
    <p:bg>
      <p:bgPr>
        <a:solidFill>
          <a:schemeClr val="accent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B6F0475-2FE4-29B9-619F-CE016B823AB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5" name="Afgeronde rechthoek 8">
            <a:extLst>
              <a:ext uri="{FF2B5EF4-FFF2-40B4-BE49-F238E27FC236}">
                <a16:creationId xmlns:a16="http://schemas.microsoft.com/office/drawing/2014/main" id="{8665C0E6-61F3-0C3B-6AE1-373F7E79028F}"/>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4115123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Sectiekop">
    <p:bg>
      <p:bgPr>
        <a:solidFill>
          <a:schemeClr val="accent3"/>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FA04B119-09D7-232E-6C0E-120811A14AEC}"/>
              </a:ext>
            </a:extLst>
          </p:cNvPr>
          <p:cNvPicPr>
            <a:picLocks noChangeAspect="1"/>
          </p:cNvPicPr>
          <p:nvPr userDrawn="1"/>
        </p:nvPicPr>
        <p:blipFill>
          <a:blip r:embed="rId2">
            <a:alphaModFix amt="75000"/>
          </a:blip>
          <a:srcRect l="8949" t="10240" r="785" b="233"/>
          <a:stretch>
            <a:fillRect/>
          </a:stretch>
        </p:blipFill>
        <p:spPr>
          <a:xfrm flipH="1">
            <a:off x="3" y="0"/>
            <a:ext cx="12167999" cy="6840000"/>
          </a:xfrm>
          <a:prstGeom prst="rect">
            <a:avLst/>
          </a:prstGeom>
        </p:spPr>
      </p:pic>
      <p:sp>
        <p:nvSpPr>
          <p:cNvPr id="2" name="Afgeronde rechthoek 8">
            <a:extLst>
              <a:ext uri="{FF2B5EF4-FFF2-40B4-BE49-F238E27FC236}">
                <a16:creationId xmlns:a16="http://schemas.microsoft.com/office/drawing/2014/main" id="{BEC88D75-EC4D-02C6-2AB3-2D55D48BF5E2}"/>
              </a:ext>
            </a:extLst>
          </p:cNvPr>
          <p:cNvSpPr/>
          <p:nvPr userDrawn="1"/>
        </p:nvSpPr>
        <p:spPr>
          <a:xfrm>
            <a:off x="359998" y="359999"/>
            <a:ext cx="11462547" cy="6118860"/>
          </a:xfrm>
          <a:prstGeom prst="roundRect">
            <a:avLst>
              <a:gd name="adj" fmla="val 54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8550124" cy="480131"/>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21331629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9_Sectiekop">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58E2D09-5295-A330-C896-5F4ED73C41AE}"/>
              </a:ext>
            </a:extLst>
          </p:cNvPr>
          <p:cNvPicPr>
            <a:picLocks noChangeAspect="1"/>
          </p:cNvPicPr>
          <p:nvPr userDrawn="1"/>
        </p:nvPicPr>
        <p:blipFill>
          <a:blip r:embed="rId2">
            <a:alphaModFix amt="30000"/>
          </a:blip>
          <a:srcRect l="55425" t="29619" r="-17771" b="-177"/>
          <a:stretch>
            <a:fillRect/>
          </a:stretch>
        </p:blipFill>
        <p:spPr>
          <a:xfrm>
            <a:off x="0" y="0"/>
            <a:ext cx="10800000" cy="6876000"/>
          </a:xfrm>
          <a:prstGeom prst="rect">
            <a:avLst/>
          </a:prstGeom>
        </p:spPr>
      </p:pic>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42448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0_Sectiekop">
    <p:bg>
      <p:bgPr>
        <a:solidFill>
          <a:schemeClr val="bg1"/>
        </a:solidFill>
        <a:effectLst/>
      </p:bgPr>
    </p:bg>
    <p:spTree>
      <p:nvGrpSpPr>
        <p:cNvPr id="1" name=""/>
        <p:cNvGrpSpPr/>
        <p:nvPr/>
      </p:nvGrpSpPr>
      <p:grpSpPr>
        <a:xfrm>
          <a:off x="0" y="0"/>
          <a:ext cx="0" cy="0"/>
          <a:chOff x="0" y="0"/>
          <a:chExt cx="0" cy="0"/>
        </a:xfrm>
      </p:grpSpPr>
      <p:sp>
        <p:nvSpPr>
          <p:cNvPr id="4" name="Titel 19">
            <a:extLst>
              <a:ext uri="{FF2B5EF4-FFF2-40B4-BE49-F238E27FC236}">
                <a16:creationId xmlns:a16="http://schemas.microsoft.com/office/drawing/2014/main" id="{3F48F6CB-E12F-2EDB-DA04-E7D24311F0BC}"/>
              </a:ext>
            </a:extLst>
          </p:cNvPr>
          <p:cNvSpPr>
            <a:spLocks noGrp="1"/>
          </p:cNvSpPr>
          <p:nvPr>
            <p:ph type="title" hasCustomPrompt="1"/>
          </p:nvPr>
        </p:nvSpPr>
        <p:spPr>
          <a:xfrm>
            <a:off x="720001" y="720000"/>
            <a:ext cx="4935732" cy="867930"/>
          </a:xfrm>
        </p:spPr>
        <p:txBody>
          <a:bodyPr wrap="square" anchor="t">
            <a:spAutoFit/>
          </a:bodyPr>
          <a:lstStyle>
            <a:lvl1pPr algn="l">
              <a:defRPr sz="2800">
                <a:solidFill>
                  <a:schemeClr val="accent2"/>
                </a:solidFill>
              </a:defRPr>
            </a:lvl1pPr>
          </a:lstStyle>
          <a:p>
            <a:r>
              <a:rPr lang="nl-NL"/>
              <a:t>Pagina voor afbeeldingen, met of zonder titel</a:t>
            </a:r>
          </a:p>
        </p:txBody>
      </p:sp>
    </p:spTree>
    <p:extLst>
      <p:ext uri="{BB962C8B-B14F-4D97-AF65-F5344CB8AC3E}">
        <p14:creationId xmlns:p14="http://schemas.microsoft.com/office/powerpoint/2010/main" val="11890618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5" name="Afbeelding 4">
            <a:extLst>
              <a:ext uri="{FF2B5EF4-FFF2-40B4-BE49-F238E27FC236}">
                <a16:creationId xmlns:a16="http://schemas.microsoft.com/office/drawing/2014/main" id="{EB283C44-8284-8E13-4D09-E87FC7CDEB7B}"/>
              </a:ext>
            </a:extLst>
          </p:cNvPr>
          <p:cNvPicPr>
            <a:picLocks noChangeAspect="1"/>
          </p:cNvPicPr>
          <p:nvPr userDrawn="1"/>
        </p:nvPicPr>
        <p:blipFill>
          <a:blip r:embed="rId3"/>
          <a:srcRect r="45888" b="3979"/>
          <a:stretch>
            <a:fillRect/>
          </a:stretch>
        </p:blipFill>
        <p:spPr>
          <a:xfrm rot="5400000">
            <a:off x="2131251" y="-2520000"/>
            <a:ext cx="8316000" cy="10440000"/>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367169" y="1750402"/>
            <a:ext cx="5670550" cy="3235325"/>
          </a:xfrm>
          <a:ln w="19050">
            <a:noFill/>
          </a:ln>
        </p:spPr>
        <p:txBody>
          <a:bodyPr/>
          <a:lstStyle/>
          <a:p>
            <a:endParaRPr lang="nl-NL"/>
          </a:p>
        </p:txBody>
      </p:sp>
    </p:spTree>
    <p:extLst>
      <p:ext uri="{BB962C8B-B14F-4D97-AF65-F5344CB8AC3E}">
        <p14:creationId xmlns:p14="http://schemas.microsoft.com/office/powerpoint/2010/main" val="3812223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Sectiekop">
    <p:bg>
      <p:bgPr>
        <a:solidFill>
          <a:schemeClr val="accent1"/>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Tree>
    <p:extLst>
      <p:ext uri="{BB962C8B-B14F-4D97-AF65-F5344CB8AC3E}">
        <p14:creationId xmlns:p14="http://schemas.microsoft.com/office/powerpoint/2010/main" val="3569636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Sectiekop">
    <p:bg>
      <p:bgPr>
        <a:solidFill>
          <a:schemeClr val="accent3"/>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273CF196-D9B9-02FB-BE96-EDB12A1A7B87}"/>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pic>
        <p:nvPicPr>
          <p:cNvPr id="15" name="Afbeelding 14">
            <a:extLst>
              <a:ext uri="{FF2B5EF4-FFF2-40B4-BE49-F238E27FC236}">
                <a16:creationId xmlns:a16="http://schemas.microsoft.com/office/drawing/2014/main" id="{B2D57851-CA4C-03EA-5C4E-736AA577A775}"/>
              </a:ext>
            </a:extLst>
          </p:cNvPr>
          <p:cNvPicPr>
            <a:picLocks noChangeAspect="1"/>
          </p:cNvPicPr>
          <p:nvPr userDrawn="1"/>
        </p:nvPicPr>
        <p:blipFill>
          <a:blip r:embed="rId3"/>
          <a:srcRect/>
          <a:stretch/>
        </p:blipFill>
        <p:spPr>
          <a:xfrm>
            <a:off x="2064818" y="397593"/>
            <a:ext cx="8128467" cy="5935474"/>
          </a:xfrm>
          <a:prstGeom prst="rect">
            <a:avLst/>
          </a:prstGeom>
        </p:spPr>
      </p:pic>
      <p:sp>
        <p:nvSpPr>
          <p:cNvPr id="8" name="Tijdelijke aanduiding voor onlineafbeelding 7">
            <a:extLst>
              <a:ext uri="{FF2B5EF4-FFF2-40B4-BE49-F238E27FC236}">
                <a16:creationId xmlns:a16="http://schemas.microsoft.com/office/drawing/2014/main" id="{BFABC48E-5838-F8F6-B7C8-09EF584DDA61}"/>
              </a:ext>
            </a:extLst>
          </p:cNvPr>
          <p:cNvSpPr>
            <a:spLocks noGrp="1"/>
          </p:cNvSpPr>
          <p:nvPr>
            <p:ph type="clipArt" sz="quarter" idx="20"/>
          </p:nvPr>
        </p:nvSpPr>
        <p:spPr>
          <a:xfrm>
            <a:off x="3260725" y="1747668"/>
            <a:ext cx="5670550" cy="3235325"/>
          </a:xfrm>
          <a:ln w="19050">
            <a:noFill/>
          </a:ln>
        </p:spPr>
        <p:txBody>
          <a:bodyPr/>
          <a:lstStyle/>
          <a:p>
            <a:endParaRPr lang="nl-NL"/>
          </a:p>
        </p:txBody>
      </p:sp>
      <p:sp>
        <p:nvSpPr>
          <p:cNvPr id="9" name="Tekstvak 8">
            <a:extLst>
              <a:ext uri="{FF2B5EF4-FFF2-40B4-BE49-F238E27FC236}">
                <a16:creationId xmlns:a16="http://schemas.microsoft.com/office/drawing/2014/main" id="{78F5BBA6-C1EA-2E3F-D285-442EBB42952B}"/>
              </a:ext>
            </a:extLst>
          </p:cNvPr>
          <p:cNvSpPr txBox="1"/>
          <p:nvPr userDrawn="1"/>
        </p:nvSpPr>
        <p:spPr>
          <a:xfrm>
            <a:off x="2099733" y="-15578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11">
            <a:extLst>
              <a:ext uri="{FF2B5EF4-FFF2-40B4-BE49-F238E27FC236}">
                <a16:creationId xmlns:a16="http://schemas.microsoft.com/office/drawing/2014/main" id="{3C762977-2B14-BD8E-83EC-16D1F55B3AD5}"/>
              </a:ext>
            </a:extLst>
          </p:cNvPr>
          <p:cNvSpPr txBox="1"/>
          <p:nvPr userDrawn="1"/>
        </p:nvSpPr>
        <p:spPr>
          <a:xfrm>
            <a:off x="12649200" y="-1507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8138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pic>
        <p:nvPicPr>
          <p:cNvPr id="5" name="Afbeelding 4" descr="Afbeelding met clipart, wit, Graphics, Lettertype&#10;&#10;Automatisch gegenereerde beschrijving">
            <a:extLst>
              <a:ext uri="{FF2B5EF4-FFF2-40B4-BE49-F238E27FC236}">
                <a16:creationId xmlns:a16="http://schemas.microsoft.com/office/drawing/2014/main" id="{34995D09-93C5-4DF4-5DE9-BDD30E45EF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88440" y="1046589"/>
            <a:ext cx="6188004" cy="3434751"/>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4"/>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6455206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3" name="Rechthoek 2">
            <a:extLst>
              <a:ext uri="{FF2B5EF4-FFF2-40B4-BE49-F238E27FC236}">
                <a16:creationId xmlns:a16="http://schemas.microsoft.com/office/drawing/2014/main" id="{06CD56F0-5416-FAD2-A52A-23FDC6F10FE5}"/>
              </a:ext>
            </a:extLst>
          </p:cNvPr>
          <p:cNvSpPr/>
          <p:nvPr userDrawn="1"/>
        </p:nvSpPr>
        <p:spPr>
          <a:xfrm>
            <a:off x="0" y="5876692"/>
            <a:ext cx="12192001" cy="9813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10" name="Afbeelding 9" descr="Afbeelding met Lettertype, Graphics, grafische vormgeving, typografie&#10;&#10;Door AI gegenereerde inhoud is mogelijk onjuist.">
            <a:extLst>
              <a:ext uri="{FF2B5EF4-FFF2-40B4-BE49-F238E27FC236}">
                <a16:creationId xmlns:a16="http://schemas.microsoft.com/office/drawing/2014/main" id="{5B45E346-4291-461B-A481-79D5BA96D444}"/>
              </a:ext>
            </a:extLst>
          </p:cNvPr>
          <p:cNvPicPr>
            <a:picLocks noChangeAspect="1"/>
          </p:cNvPicPr>
          <p:nvPr userDrawn="1"/>
        </p:nvPicPr>
        <p:blipFill>
          <a:blip r:embed="rId3"/>
          <a:stretch>
            <a:fillRect/>
          </a:stretch>
        </p:blipFill>
        <p:spPr>
          <a:xfrm>
            <a:off x="8419170" y="6166624"/>
            <a:ext cx="3280650" cy="393679"/>
          </a:xfrm>
          <a:prstGeom prst="rect">
            <a:avLst/>
          </a:prstGeom>
        </p:spPr>
      </p:pic>
      <p:sp>
        <p:nvSpPr>
          <p:cNvPr id="11" name="Tekstvak 10">
            <a:extLst>
              <a:ext uri="{FF2B5EF4-FFF2-40B4-BE49-F238E27FC236}">
                <a16:creationId xmlns:a16="http://schemas.microsoft.com/office/drawing/2014/main" id="{8159546A-DD70-FFCA-0DD3-4FFB3A3A15FE}"/>
              </a:ext>
            </a:extLst>
          </p:cNvPr>
          <p:cNvSpPr txBox="1"/>
          <p:nvPr userDrawn="1"/>
        </p:nvSpPr>
        <p:spPr>
          <a:xfrm>
            <a:off x="6257217" y="626678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4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12" name="Tekstvak 11">
            <a:extLst>
              <a:ext uri="{FF2B5EF4-FFF2-40B4-BE49-F238E27FC236}">
                <a16:creationId xmlns:a16="http://schemas.microsoft.com/office/drawing/2014/main" id="{51532613-DE39-6A2E-DAD8-8B0D5A59C114}"/>
              </a:ext>
            </a:extLst>
          </p:cNvPr>
          <p:cNvSpPr txBox="1"/>
          <p:nvPr userDrawn="1"/>
        </p:nvSpPr>
        <p:spPr>
          <a:xfrm>
            <a:off x="451077" y="6251920"/>
            <a:ext cx="3050405" cy="3273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22167832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Aangepaste indeling">
    <p:bg>
      <p:bgPr>
        <a:solidFill>
          <a:srgbClr val="641C76"/>
        </a:solidFill>
        <a:effectLst/>
      </p:bgPr>
    </p:bg>
    <p:spTree>
      <p:nvGrpSpPr>
        <p:cNvPr id="1" name=""/>
        <p:cNvGrpSpPr/>
        <p:nvPr/>
      </p:nvGrpSpPr>
      <p:grpSpPr>
        <a:xfrm>
          <a:off x="0" y="0"/>
          <a:ext cx="0" cy="0"/>
          <a:chOff x="0" y="0"/>
          <a:chExt cx="0" cy="0"/>
        </a:xfrm>
      </p:grpSpPr>
      <p:pic>
        <p:nvPicPr>
          <p:cNvPr id="2" name="Afbeelding 1" descr="Afbeelding met schermopname&#10;&#10;Door AI gegenereerde inhoud is mogelijk onjuist.">
            <a:extLst>
              <a:ext uri="{FF2B5EF4-FFF2-40B4-BE49-F238E27FC236}">
                <a16:creationId xmlns:a16="http://schemas.microsoft.com/office/drawing/2014/main" id="{F4951AD5-2926-5C36-D7B9-1A5D758CADED}"/>
              </a:ext>
            </a:extLst>
          </p:cNvPr>
          <p:cNvPicPr>
            <a:picLocks noChangeAspect="1"/>
          </p:cNvPicPr>
          <p:nvPr userDrawn="1"/>
        </p:nvPicPr>
        <p:blipFill>
          <a:blip r:embed="rId2">
            <a:alphaModFix/>
          </a:blip>
          <a:srcRect t="30601"/>
          <a:stretch>
            <a:fillRect/>
          </a:stretch>
        </p:blipFill>
        <p:spPr>
          <a:xfrm>
            <a:off x="0" y="0"/>
            <a:ext cx="12191999" cy="6858000"/>
          </a:xfrm>
          <a:prstGeom prst="rect">
            <a:avLst/>
          </a:prstGeom>
        </p:spPr>
      </p:pic>
      <p:sp>
        <p:nvSpPr>
          <p:cNvPr id="7" name="Tekstvak 6">
            <a:extLst>
              <a:ext uri="{FF2B5EF4-FFF2-40B4-BE49-F238E27FC236}">
                <a16:creationId xmlns:a16="http://schemas.microsoft.com/office/drawing/2014/main" id="{C72FA550-FF8C-2428-BD13-F28D24A45743}"/>
              </a:ext>
            </a:extLst>
          </p:cNvPr>
          <p:cNvSpPr txBox="1"/>
          <p:nvPr userDrawn="1"/>
        </p:nvSpPr>
        <p:spPr>
          <a:xfrm rot="5400000">
            <a:off x="10680464" y="4159208"/>
            <a:ext cx="2034987" cy="246221"/>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WEEKVANHETGELD.NL</a:t>
            </a:r>
          </a:p>
        </p:txBody>
      </p:sp>
    </p:spTree>
    <p:extLst>
      <p:ext uri="{BB962C8B-B14F-4D97-AF65-F5344CB8AC3E}">
        <p14:creationId xmlns:p14="http://schemas.microsoft.com/office/powerpoint/2010/main" val="303733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4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348043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7F8CB-E936-0B01-E4BE-F5A7395F92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4603D9C-BC41-C50A-8F3C-CF95329A66CE}"/>
              </a:ext>
            </a:extLst>
          </p:cNvPr>
          <p:cNvSpPr>
            <a:spLocks noGrp="1"/>
          </p:cNvSpPr>
          <p:nvPr>
            <p:ph type="dt" sz="half" idx="10"/>
          </p:nvPr>
        </p:nvSpPr>
        <p:spPr/>
        <p:txBody>
          <a:bodyPr/>
          <a:lstStyle/>
          <a:p>
            <a:fld id="{0D6257B2-D069-482C-B9B6-6513C46C83C9}" type="datetimeFigureOut">
              <a:rPr lang="nl-NL" smtClean="0"/>
              <a:t>11-3-2026</a:t>
            </a:fld>
            <a:endParaRPr lang="nl-NL"/>
          </a:p>
        </p:txBody>
      </p:sp>
      <p:sp>
        <p:nvSpPr>
          <p:cNvPr id="4" name="Tijdelijke aanduiding voor voettekst 3">
            <a:extLst>
              <a:ext uri="{FF2B5EF4-FFF2-40B4-BE49-F238E27FC236}">
                <a16:creationId xmlns:a16="http://schemas.microsoft.com/office/drawing/2014/main" id="{988CD446-C3B7-7478-853F-93FC449DF68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AC7106BB-2536-F413-06AF-F4A97C862D24}"/>
              </a:ext>
            </a:extLst>
          </p:cNvPr>
          <p:cNvSpPr>
            <a:spLocks noGrp="1"/>
          </p:cNvSpPr>
          <p:nvPr>
            <p:ph type="sldNum" sz="quarter" idx="12"/>
          </p:nvPr>
        </p:nvSpPr>
        <p:spPr/>
        <p:txBody>
          <a:bodyPr/>
          <a:lstStyle/>
          <a:p>
            <a:fld id="{C1982F7E-5A3D-48F1-935E-B158F59D548C}" type="slidenum">
              <a:rPr lang="nl-NL" smtClean="0"/>
              <a:t>‹nr.›</a:t>
            </a:fld>
            <a:endParaRPr lang="nl-NL"/>
          </a:p>
        </p:txBody>
      </p:sp>
    </p:spTree>
    <p:extLst>
      <p:ext uri="{BB962C8B-B14F-4D97-AF65-F5344CB8AC3E}">
        <p14:creationId xmlns:p14="http://schemas.microsoft.com/office/powerpoint/2010/main" val="25499534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5_Titeldia">
    <p:spTree>
      <p:nvGrpSpPr>
        <p:cNvPr id="1" name=""/>
        <p:cNvGrpSpPr/>
        <p:nvPr/>
      </p:nvGrpSpPr>
      <p:grpSpPr>
        <a:xfrm>
          <a:off x="0" y="0"/>
          <a:ext cx="0" cy="0"/>
          <a:chOff x="0" y="0"/>
          <a:chExt cx="0" cy="0"/>
        </a:xfrm>
      </p:grpSpPr>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3"/>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794895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4"/>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81287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2"/>
          <a:srcRect l="-3" r="18824"/>
          <a:stretch>
            <a:fillRect/>
          </a:stretch>
        </p:blipFill>
        <p:spPr>
          <a:xfrm>
            <a:off x="6228845" y="0"/>
            <a:ext cx="5976000" cy="6857999"/>
          </a:xfrm>
          <a:prstGeom prst="rect">
            <a:avLst/>
          </a:prstGeom>
        </p:spPr>
      </p:pic>
      <p:sp>
        <p:nvSpPr>
          <p:cNvPr id="2" name="Rechthoek 1">
            <a:extLst>
              <a:ext uri="{FF2B5EF4-FFF2-40B4-BE49-F238E27FC236}">
                <a16:creationId xmlns:a16="http://schemas.microsoft.com/office/drawing/2014/main" id="{DD5D99A2-7054-2EBE-42A8-3887DDEAEC72}"/>
              </a:ext>
            </a:extLst>
          </p:cNvPr>
          <p:cNvSpPr/>
          <p:nvPr userDrawn="1"/>
        </p:nvSpPr>
        <p:spPr>
          <a:xfrm>
            <a:off x="1"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3">
            <a:alphaModFix amt="30000"/>
          </a:blip>
          <a:srcRect t="30601"/>
          <a:stretch>
            <a:fillRect/>
          </a:stretch>
        </p:blipFill>
        <p:spPr>
          <a:xfrm>
            <a:off x="0" y="0"/>
            <a:ext cx="12191999" cy="6858000"/>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a:off x="4223906" y="3428354"/>
            <a:ext cx="6216852" cy="1325563"/>
          </a:xfrm>
        </p:spPr>
        <p:txBody>
          <a:bodyPr>
            <a:noAutofit/>
          </a:bodyPr>
          <a:lstStyle>
            <a:lvl1pPr algn="ctr">
              <a:defRPr sz="6600">
                <a:solidFill>
                  <a:schemeClr val="accent2"/>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4"/>
          <a:stretch>
            <a:fillRect/>
          </a:stretch>
        </p:blipFill>
        <p:spPr>
          <a:xfrm>
            <a:off x="5897277" y="1404371"/>
            <a:ext cx="2847808" cy="160189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5"/>
          <a:stretch>
            <a:fillRect/>
          </a:stretch>
        </p:blipFill>
        <p:spPr>
          <a:xfrm>
            <a:off x="6761500" y="6247288"/>
            <a:ext cx="2826468" cy="339177"/>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a:off x="4450017" y="6304744"/>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80962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eldia">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DD5D99A2-7054-2EBE-42A8-3887DDEAEC72}"/>
              </a:ext>
            </a:extLst>
          </p:cNvPr>
          <p:cNvSpPr/>
          <p:nvPr userDrawn="1"/>
        </p:nvSpPr>
        <p:spPr>
          <a:xfrm>
            <a:off x="0" y="0"/>
            <a:ext cx="40005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schermopname&#10;&#10;Door AI gegenereerde inhoud is mogelijk onjuist.">
            <a:extLst>
              <a:ext uri="{FF2B5EF4-FFF2-40B4-BE49-F238E27FC236}">
                <a16:creationId xmlns:a16="http://schemas.microsoft.com/office/drawing/2014/main" id="{C671E325-7A18-D0D2-0E94-6477E0AD4BCF}"/>
              </a:ext>
            </a:extLst>
          </p:cNvPr>
          <p:cNvPicPr>
            <a:picLocks noChangeAspect="1"/>
          </p:cNvPicPr>
          <p:nvPr userDrawn="1"/>
        </p:nvPicPr>
        <p:blipFill>
          <a:blip r:embed="rId2">
            <a:alphaModFix amt="30000"/>
          </a:blip>
          <a:srcRect t="30601"/>
          <a:stretch>
            <a:fillRect/>
          </a:stretch>
        </p:blipFill>
        <p:spPr>
          <a:xfrm>
            <a:off x="1" y="0"/>
            <a:ext cx="12191999" cy="6858000"/>
          </a:xfrm>
          <a:prstGeom prst="rect">
            <a:avLst/>
          </a:prstGeom>
        </p:spPr>
      </p:pic>
      <p:pic>
        <p:nvPicPr>
          <p:cNvPr id="8" name="Afbeelding 7">
            <a:extLst>
              <a:ext uri="{FF2B5EF4-FFF2-40B4-BE49-F238E27FC236}">
                <a16:creationId xmlns:a16="http://schemas.microsoft.com/office/drawing/2014/main" id="{031DEDBC-4012-78EA-79A3-4609A005B543}"/>
              </a:ext>
            </a:extLst>
          </p:cNvPr>
          <p:cNvPicPr>
            <a:picLocks noChangeAspect="1"/>
          </p:cNvPicPr>
          <p:nvPr userDrawn="1"/>
        </p:nvPicPr>
        <p:blipFill>
          <a:blip r:embed="rId3"/>
          <a:srcRect/>
          <a:stretch/>
        </p:blipFill>
        <p:spPr>
          <a:xfrm>
            <a:off x="5084257" y="1"/>
            <a:ext cx="7361743" cy="6857999"/>
          </a:xfrm>
          <a:prstGeom prst="rect">
            <a:avLst/>
          </a:prstGeom>
        </p:spPr>
      </p:pic>
      <p:pic>
        <p:nvPicPr>
          <p:cNvPr id="4" name="Afbeelding 3">
            <a:extLst>
              <a:ext uri="{FF2B5EF4-FFF2-40B4-BE49-F238E27FC236}">
                <a16:creationId xmlns:a16="http://schemas.microsoft.com/office/drawing/2014/main" id="{7CF6E6BF-7316-8591-329C-2450E3ACC226}"/>
              </a:ext>
            </a:extLst>
          </p:cNvPr>
          <p:cNvPicPr>
            <a:picLocks noChangeAspect="1"/>
          </p:cNvPicPr>
          <p:nvPr userDrawn="1"/>
        </p:nvPicPr>
        <p:blipFill>
          <a:blip r:embed="rId4"/>
          <a:srcRect/>
          <a:stretch/>
        </p:blipFill>
        <p:spPr>
          <a:xfrm rot="367729">
            <a:off x="4238859" y="255039"/>
            <a:ext cx="5145405" cy="6869888"/>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360000">
            <a:off x="5499237" y="2481108"/>
            <a:ext cx="2818546" cy="1325563"/>
          </a:xfrm>
        </p:spPr>
        <p:txBody>
          <a:bodyPr>
            <a:noAutofit/>
          </a:bodyPr>
          <a:lstStyle>
            <a:lvl1pPr algn="ctr">
              <a:defRPr sz="6600">
                <a:solidFill>
                  <a:schemeClr val="accent4"/>
                </a:solidFill>
              </a:defRPr>
            </a:lvl1pPr>
          </a:lstStyle>
          <a:p>
            <a:r>
              <a:rPr lang="nl-NL"/>
              <a:t>Titel</a:t>
            </a:r>
          </a:p>
        </p:txBody>
      </p:sp>
      <p:sp>
        <p:nvSpPr>
          <p:cNvPr id="43" name="Ondertitel 2">
            <a:extLst>
              <a:ext uri="{FF2B5EF4-FFF2-40B4-BE49-F238E27FC236}">
                <a16:creationId xmlns:a16="http://schemas.microsoft.com/office/drawing/2014/main" id="{7B7C65D8-1095-7D7E-19B4-5FC394F249A2}"/>
              </a:ext>
            </a:extLst>
          </p:cNvPr>
          <p:cNvSpPr txBox="1">
            <a:spLocks/>
          </p:cNvSpPr>
          <p:nvPr userDrawn="1"/>
        </p:nvSpPr>
        <p:spPr>
          <a:xfrm>
            <a:off x="5790975" y="4740236"/>
            <a:ext cx="3060412" cy="6088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nl-NL" sz="2800" b="0" i="0">
                <a:solidFill>
                  <a:schemeClr val="accent2"/>
                </a:solidFill>
                <a:latin typeface="Open Sans Light" panose="020B0306030504020204" pitchFamily="34" charset="0"/>
                <a:ea typeface="Open Sans Light" panose="020B0306030504020204" pitchFamily="34" charset="0"/>
                <a:cs typeface="Open Sans Light" panose="020B0306030504020204" pitchFamily="34" charset="0"/>
              </a:rPr>
              <a:t>Niveau 7 &amp; 8</a:t>
            </a:r>
          </a:p>
        </p:txBody>
      </p:sp>
      <p:pic>
        <p:nvPicPr>
          <p:cNvPr id="45" name="Afbeelding 44" descr="Afbeelding met clipart, Graphics, ontwerp&#10;&#10;Door AI gegenereerde inhoud is mogelijk onjuist.">
            <a:extLst>
              <a:ext uri="{FF2B5EF4-FFF2-40B4-BE49-F238E27FC236}">
                <a16:creationId xmlns:a16="http://schemas.microsoft.com/office/drawing/2014/main" id="{E6234D7C-AE8F-9CB2-8DE5-3C1C043C3DD0}"/>
              </a:ext>
            </a:extLst>
          </p:cNvPr>
          <p:cNvPicPr>
            <a:picLocks noChangeAspect="1"/>
          </p:cNvPicPr>
          <p:nvPr userDrawn="1"/>
        </p:nvPicPr>
        <p:blipFill>
          <a:blip r:embed="rId5"/>
          <a:stretch>
            <a:fillRect/>
          </a:stretch>
        </p:blipFill>
        <p:spPr>
          <a:xfrm>
            <a:off x="10377125" y="5470487"/>
            <a:ext cx="1459274" cy="820842"/>
          </a:xfrm>
          <a:prstGeom prst="rect">
            <a:avLst/>
          </a:prstGeom>
        </p:spPr>
      </p:pic>
      <p:sp>
        <p:nvSpPr>
          <p:cNvPr id="50" name="Tekstvak 49">
            <a:extLst>
              <a:ext uri="{FF2B5EF4-FFF2-40B4-BE49-F238E27FC236}">
                <a16:creationId xmlns:a16="http://schemas.microsoft.com/office/drawing/2014/main" id="{FE88F1DA-F8A6-C0BB-8673-546610513DF7}"/>
              </a:ext>
            </a:extLst>
          </p:cNvPr>
          <p:cNvSpPr txBox="1"/>
          <p:nvPr userDrawn="1"/>
        </p:nvSpPr>
        <p:spPr>
          <a:xfrm>
            <a:off x="271874" y="6304744"/>
            <a:ext cx="2034987" cy="246221"/>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bg1"/>
                </a:solidFill>
                <a:latin typeface="Open Sans" panose="020B0606030504020204" pitchFamily="34" charset="0"/>
                <a:ea typeface="Open Sans" panose="020B0606030504020204" pitchFamily="34" charset="0"/>
                <a:cs typeface="Open Sans" panose="020B0606030504020204" pitchFamily="34" charset="0"/>
              </a:rPr>
              <a:t>WEEKVANHETGELD.NL</a:t>
            </a:r>
          </a:p>
        </p:txBody>
      </p:sp>
      <p:pic>
        <p:nvPicPr>
          <p:cNvPr id="51" name="Afbeelding 50" descr="Afbeelding met Lettertype, Graphics, grafische vormgeving, typografie&#10;&#10;Door AI gegenereerde inhoud is mogelijk onjuist.">
            <a:extLst>
              <a:ext uri="{FF2B5EF4-FFF2-40B4-BE49-F238E27FC236}">
                <a16:creationId xmlns:a16="http://schemas.microsoft.com/office/drawing/2014/main" id="{15C276FB-A0F9-DEA7-D836-01E7BAD526D0}"/>
              </a:ext>
            </a:extLst>
          </p:cNvPr>
          <p:cNvPicPr>
            <a:picLocks noChangeAspect="1"/>
          </p:cNvPicPr>
          <p:nvPr userDrawn="1"/>
        </p:nvPicPr>
        <p:blipFill>
          <a:blip r:embed="rId6"/>
          <a:stretch>
            <a:fillRect/>
          </a:stretch>
        </p:blipFill>
        <p:spPr>
          <a:xfrm rot="5400000">
            <a:off x="10397756" y="3610103"/>
            <a:ext cx="2413157" cy="289580"/>
          </a:xfrm>
          <a:prstGeom prst="rect">
            <a:avLst/>
          </a:prstGeom>
        </p:spPr>
      </p:pic>
      <p:sp>
        <p:nvSpPr>
          <p:cNvPr id="3" name="Tekstvak 2">
            <a:extLst>
              <a:ext uri="{FF2B5EF4-FFF2-40B4-BE49-F238E27FC236}">
                <a16:creationId xmlns:a16="http://schemas.microsoft.com/office/drawing/2014/main" id="{860137AE-EC0D-32F7-4EE5-A5D9F693D5C4}"/>
              </a:ext>
            </a:extLst>
          </p:cNvPr>
          <p:cNvSpPr txBox="1"/>
          <p:nvPr userDrawn="1"/>
        </p:nvSpPr>
        <p:spPr>
          <a:xfrm rot="5400000">
            <a:off x="10562950" y="1292478"/>
            <a:ext cx="2034987" cy="246221"/>
          </a:xfrm>
          <a:prstGeom prst="rect">
            <a:avLst/>
          </a:prstGeom>
          <a:noFill/>
        </p:spPr>
        <p:txBody>
          <a:bodyPr wrap="square"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200" b="0" i="0" spc="100" baseline="0">
                <a:solidFill>
                  <a:schemeClr val="accent2"/>
                </a:solidFill>
                <a:latin typeface="Open Sans" panose="020B0606030504020204" pitchFamily="34" charset="0"/>
                <a:ea typeface="Open Sans" panose="020B0606030504020204" pitchFamily="34" charset="0"/>
                <a:cs typeface="Open Sans" panose="020B0606030504020204" pitchFamily="34" charset="0"/>
              </a:rPr>
              <a:t>INITIATIEF VAN</a:t>
            </a:r>
          </a:p>
        </p:txBody>
      </p:sp>
      <p:sp>
        <p:nvSpPr>
          <p:cNvPr id="6" name="Tijdelijke aanduiding voor onlineafbeelding 5">
            <a:extLst>
              <a:ext uri="{FF2B5EF4-FFF2-40B4-BE49-F238E27FC236}">
                <a16:creationId xmlns:a16="http://schemas.microsoft.com/office/drawing/2014/main" id="{19F9F81B-F854-8154-7BB1-E150F3E90420}"/>
              </a:ext>
            </a:extLst>
          </p:cNvPr>
          <p:cNvSpPr>
            <a:spLocks noGrp="1"/>
          </p:cNvSpPr>
          <p:nvPr>
            <p:ph type="clipArt" sz="quarter" idx="10"/>
          </p:nvPr>
        </p:nvSpPr>
        <p:spPr>
          <a:xfrm>
            <a:off x="360485" y="633413"/>
            <a:ext cx="4360984" cy="5714633"/>
          </a:xfrm>
        </p:spPr>
        <p:txBody>
          <a:bodyPr/>
          <a:lstStyle/>
          <a:p>
            <a:endParaRPr lang="nl-NL"/>
          </a:p>
        </p:txBody>
      </p:sp>
      <p:sp>
        <p:nvSpPr>
          <p:cNvPr id="5" name="Tekstvak 4">
            <a:extLst>
              <a:ext uri="{FF2B5EF4-FFF2-40B4-BE49-F238E27FC236}">
                <a16:creationId xmlns:a16="http://schemas.microsoft.com/office/drawing/2014/main" id="{A9BE0A00-6EDD-1E7B-62E1-A1FAD0AF8CB0}"/>
              </a:ext>
            </a:extLst>
          </p:cNvPr>
          <p:cNvSpPr txBox="1"/>
          <p:nvPr userDrawn="1"/>
        </p:nvSpPr>
        <p:spPr>
          <a:xfrm>
            <a:off x="-903249" y="283241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BA7000E9-0D1D-7691-A8FE-E6B81E0F44D3}"/>
              </a:ext>
            </a:extLst>
          </p:cNvPr>
          <p:cNvSpPr txBox="1"/>
          <p:nvPr userDrawn="1"/>
        </p:nvSpPr>
        <p:spPr>
          <a:xfrm>
            <a:off x="7112000" y="-22352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D6EEDDC1-A373-0AEA-EFC6-8A8BEE45F4B6}"/>
              </a:ext>
            </a:extLst>
          </p:cNvPr>
          <p:cNvSpPr txBox="1"/>
          <p:nvPr userDrawn="1"/>
        </p:nvSpPr>
        <p:spPr>
          <a:xfrm>
            <a:off x="9584267" y="-1862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0">
            <a:extLst>
              <a:ext uri="{FF2B5EF4-FFF2-40B4-BE49-F238E27FC236}">
                <a16:creationId xmlns:a16="http://schemas.microsoft.com/office/drawing/2014/main" id="{17B9DEE3-B511-B385-2FA5-61A255AE1221}"/>
              </a:ext>
            </a:extLst>
          </p:cNvPr>
          <p:cNvSpPr txBox="1"/>
          <p:nvPr userDrawn="1"/>
        </p:nvSpPr>
        <p:spPr>
          <a:xfrm>
            <a:off x="6011333" y="-2048933"/>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56669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83CF0DD8-6764-A09A-5C86-CFBAB5CE936C}"/>
              </a:ext>
            </a:extLst>
          </p:cNvPr>
          <p:cNvPicPr>
            <a:picLocks noChangeAspect="1"/>
          </p:cNvPicPr>
          <p:nvPr userDrawn="1"/>
        </p:nvPicPr>
        <p:blipFill>
          <a:blip r:embed="rId2"/>
          <a:srcRect/>
          <a:stretch/>
        </p:blipFill>
        <p:spPr>
          <a:xfrm>
            <a:off x="802143" y="394299"/>
            <a:ext cx="6277434" cy="6277434"/>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4"/>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3968728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1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spTree>
    <p:extLst>
      <p:ext uri="{BB962C8B-B14F-4D97-AF65-F5344CB8AC3E}">
        <p14:creationId xmlns:p14="http://schemas.microsoft.com/office/powerpoint/2010/main" val="39607138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3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4" name="Titel 19">
            <a:extLst>
              <a:ext uri="{FF2B5EF4-FFF2-40B4-BE49-F238E27FC236}">
                <a16:creationId xmlns:a16="http://schemas.microsoft.com/office/drawing/2014/main" id="{F3F7F36A-7715-2247-BBB8-05883BB68B0E}"/>
              </a:ext>
            </a:extLst>
          </p:cNvPr>
          <p:cNvSpPr txBox="1">
            <a:spLocks/>
          </p:cNvSpPr>
          <p:nvPr userDrawn="1"/>
        </p:nvSpPr>
        <p:spPr>
          <a:xfrm rot="-120000">
            <a:off x="708346" y="1143363"/>
            <a:ext cx="1775482" cy="52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Les X</a:t>
            </a:r>
          </a:p>
        </p:txBody>
      </p:sp>
    </p:spTree>
    <p:extLst>
      <p:ext uri="{BB962C8B-B14F-4D97-AF65-F5344CB8AC3E}">
        <p14:creationId xmlns:p14="http://schemas.microsoft.com/office/powerpoint/2010/main" val="763934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4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sp>
        <p:nvSpPr>
          <p:cNvPr id="3" name="Titel 19">
            <a:extLst>
              <a:ext uri="{FF2B5EF4-FFF2-40B4-BE49-F238E27FC236}">
                <a16:creationId xmlns:a16="http://schemas.microsoft.com/office/drawing/2014/main" id="{E2B2F6BB-6AA8-968B-0D50-86062CCAB37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A60977D7-5957-5172-6FF8-7684DDF188E0}"/>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pic>
        <p:nvPicPr>
          <p:cNvPr id="6" name="Afbeelding 5">
            <a:extLst>
              <a:ext uri="{FF2B5EF4-FFF2-40B4-BE49-F238E27FC236}">
                <a16:creationId xmlns:a16="http://schemas.microsoft.com/office/drawing/2014/main" id="{CCDE4219-A50B-A331-353F-D94EE99F4E9D}"/>
              </a:ext>
            </a:extLst>
          </p:cNvPr>
          <p:cNvPicPr>
            <a:picLocks noChangeAspect="1"/>
          </p:cNvPicPr>
          <p:nvPr userDrawn="1"/>
        </p:nvPicPr>
        <p:blipFill>
          <a:blip r:embed="rId5"/>
          <a:srcRect/>
          <a:stretch/>
        </p:blipFill>
        <p:spPr>
          <a:xfrm rot="5400000">
            <a:off x="10523418" y="4769438"/>
            <a:ext cx="2218878" cy="266265"/>
          </a:xfrm>
          <a:prstGeom prst="rect">
            <a:avLst/>
          </a:prstGeom>
        </p:spPr>
      </p:pic>
    </p:spTree>
    <p:extLst>
      <p:ext uri="{BB962C8B-B14F-4D97-AF65-F5344CB8AC3E}">
        <p14:creationId xmlns:p14="http://schemas.microsoft.com/office/powerpoint/2010/main" val="2440806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6_Titeldia">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278536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6_Titeldia">
    <p:bg>
      <p:bgPr>
        <a:solidFill>
          <a:schemeClr val="bg1"/>
        </a:solidFill>
        <a:effectLst/>
      </p:bgPr>
    </p:bg>
    <p:spTree>
      <p:nvGrpSpPr>
        <p:cNvPr id="1" name=""/>
        <p:cNvGrpSpPr/>
        <p:nvPr/>
      </p:nvGrpSpPr>
      <p:grpSpPr>
        <a:xfrm>
          <a:off x="0" y="0"/>
          <a:ext cx="0" cy="0"/>
          <a:chOff x="0" y="0"/>
          <a:chExt cx="0" cy="0"/>
        </a:xfrm>
      </p:grpSpPr>
      <p:sp>
        <p:nvSpPr>
          <p:cNvPr id="5" name="Afgeronde rechthoek 4">
            <a:extLst>
              <a:ext uri="{FF2B5EF4-FFF2-40B4-BE49-F238E27FC236}">
                <a16:creationId xmlns:a16="http://schemas.microsoft.com/office/drawing/2014/main" id="{014D16C4-F388-64AF-975B-C6FBC1177A77}"/>
              </a:ext>
            </a:extLst>
          </p:cNvPr>
          <p:cNvSpPr/>
          <p:nvPr userDrawn="1"/>
        </p:nvSpPr>
        <p:spPr>
          <a:xfrm>
            <a:off x="5123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Afgeronde rechthoek 40">
            <a:extLst>
              <a:ext uri="{FF2B5EF4-FFF2-40B4-BE49-F238E27FC236}">
                <a16:creationId xmlns:a16="http://schemas.microsoft.com/office/drawing/2014/main" id="{AB8E6E4F-61BA-E01E-86B2-6A31419BE31B}"/>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2"/>
          <a:srcRect/>
          <a:stretch/>
        </p:blipFill>
        <p:spPr>
          <a:xfrm>
            <a:off x="5738996" y="0"/>
            <a:ext cx="7505386" cy="6991813"/>
          </a:xfrm>
          <a:prstGeom prst="rect">
            <a:avLst/>
          </a:prstGeom>
        </p:spPr>
      </p:pic>
      <p:pic>
        <p:nvPicPr>
          <p:cNvPr id="7" name="Afbeelding 6" descr="Afbeelding met paddenstoel, schimmel, Eetbare paddenstoel&#10;&#10;Door AI gegenereerde inhoud is mogelijk onjuist.">
            <a:extLst>
              <a:ext uri="{FF2B5EF4-FFF2-40B4-BE49-F238E27FC236}">
                <a16:creationId xmlns:a16="http://schemas.microsoft.com/office/drawing/2014/main" id="{8CFEE730-A0E4-5CB5-8250-AAA04DC5FC07}"/>
              </a:ext>
            </a:extLst>
          </p:cNvPr>
          <p:cNvPicPr>
            <a:picLocks noChangeAspect="1"/>
          </p:cNvPicPr>
          <p:nvPr userDrawn="1"/>
        </p:nvPicPr>
        <p:blipFill>
          <a:blip r:embed="rId3"/>
          <a:stretch>
            <a:fillRect/>
          </a:stretch>
        </p:blipFill>
        <p:spPr>
          <a:xfrm>
            <a:off x="8816827" y="5360817"/>
            <a:ext cx="1306740" cy="1302384"/>
          </a:xfrm>
          <a:prstGeom prst="rect">
            <a:avLst/>
          </a:prstGeom>
        </p:spPr>
      </p:pic>
      <p:pic>
        <p:nvPicPr>
          <p:cNvPr id="2" name="Afbeelding 1" descr="Afbeelding met kunst, schermopname, Rechthoek, ontwerp&#10;&#10;Door AI gegenereerde inhoud is mogelijk onjuist.">
            <a:extLst>
              <a:ext uri="{FF2B5EF4-FFF2-40B4-BE49-F238E27FC236}">
                <a16:creationId xmlns:a16="http://schemas.microsoft.com/office/drawing/2014/main" id="{C68DC842-8039-F436-4F45-DFCF39001C71}"/>
              </a:ext>
            </a:extLst>
          </p:cNvPr>
          <p:cNvPicPr>
            <a:picLocks noChangeAspect="1"/>
          </p:cNvPicPr>
          <p:nvPr userDrawn="1"/>
        </p:nvPicPr>
        <p:blipFill>
          <a:blip r:embed="rId4"/>
          <a:srcRect l="29061" t="3858" r="1192" b="-3858"/>
          <a:stretch>
            <a:fillRect/>
          </a:stretch>
        </p:blipFill>
        <p:spPr>
          <a:xfrm rot="21480000">
            <a:off x="0" y="913175"/>
            <a:ext cx="2880000" cy="1085434"/>
          </a:xfrm>
          <a:prstGeom prst="rect">
            <a:avLst/>
          </a:prstGeom>
        </p:spPr>
      </p:pic>
      <p:sp>
        <p:nvSpPr>
          <p:cNvPr id="3" name="Titel 19">
            <a:extLst>
              <a:ext uri="{FF2B5EF4-FFF2-40B4-BE49-F238E27FC236}">
                <a16:creationId xmlns:a16="http://schemas.microsoft.com/office/drawing/2014/main" id="{F1012A1A-8284-A0B6-E13A-24465636DF39}"/>
              </a:ext>
            </a:extLst>
          </p:cNvPr>
          <p:cNvSpPr>
            <a:spLocks noGrp="1"/>
          </p:cNvSpPr>
          <p:nvPr>
            <p:ph type="title" hasCustomPrompt="1"/>
          </p:nvPr>
        </p:nvSpPr>
        <p:spPr>
          <a:xfrm rot="-120000">
            <a:off x="708346" y="1143363"/>
            <a:ext cx="1775482" cy="522381"/>
          </a:xfrm>
        </p:spPr>
        <p:txBody>
          <a:bodyPr>
            <a:noAutofit/>
          </a:bodyPr>
          <a:lstStyle>
            <a:lvl1pPr algn="l">
              <a:defRPr sz="3600">
                <a:solidFill>
                  <a:schemeClr val="bg1"/>
                </a:solidFill>
              </a:defRPr>
            </a:lvl1pPr>
          </a:lstStyle>
          <a:p>
            <a:r>
              <a:rPr lang="nl-NL"/>
              <a:t>Les X</a:t>
            </a:r>
          </a:p>
        </p:txBody>
      </p:sp>
      <p:sp>
        <p:nvSpPr>
          <p:cNvPr id="4" name="Titel 19">
            <a:extLst>
              <a:ext uri="{FF2B5EF4-FFF2-40B4-BE49-F238E27FC236}">
                <a16:creationId xmlns:a16="http://schemas.microsoft.com/office/drawing/2014/main" id="{FCE634E1-5E83-D553-0CBC-F5E06608BFDF}"/>
              </a:ext>
            </a:extLst>
          </p:cNvPr>
          <p:cNvSpPr txBox="1">
            <a:spLocks/>
          </p:cNvSpPr>
          <p:nvPr userDrawn="1"/>
        </p:nvSpPr>
        <p:spPr>
          <a:xfrm>
            <a:off x="1042437" y="2766218"/>
            <a:ext cx="5793785" cy="13255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i="0"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Pagina met grote/lange titel</a:t>
            </a:r>
          </a:p>
        </p:txBody>
      </p:sp>
    </p:spTree>
    <p:extLst>
      <p:ext uri="{BB962C8B-B14F-4D97-AF65-F5344CB8AC3E}">
        <p14:creationId xmlns:p14="http://schemas.microsoft.com/office/powerpoint/2010/main" val="41145066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0_Titeldia">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3"/>
          <a:srcRect/>
          <a:stretch/>
        </p:blipFill>
        <p:spPr>
          <a:xfrm>
            <a:off x="6771930" y="3081867"/>
            <a:ext cx="5086434" cy="3387192"/>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Afbeelding 10" descr="Afbeelding met groen, creativiteit, kunst&#10;&#10;Door AI gegenereerde inhoud is mogelijk onjuist.">
            <a:extLst>
              <a:ext uri="{FF2B5EF4-FFF2-40B4-BE49-F238E27FC236}">
                <a16:creationId xmlns:a16="http://schemas.microsoft.com/office/drawing/2014/main" id="{5B82CB0E-B675-24B8-E5C4-D9380D385BFA}"/>
              </a:ext>
            </a:extLst>
          </p:cNvPr>
          <p:cNvPicPr>
            <a:picLocks noChangeAspect="1"/>
          </p:cNvPicPr>
          <p:nvPr userDrawn="1"/>
        </p:nvPicPr>
        <p:blipFill>
          <a:blip r:embed="rId4"/>
          <a:stretch>
            <a:fillRect/>
          </a:stretch>
        </p:blipFill>
        <p:spPr>
          <a:xfrm rot="9322080">
            <a:off x="9620866" y="1148557"/>
            <a:ext cx="1833792" cy="1306740"/>
          </a:xfrm>
          <a:prstGeom prst="rect">
            <a:avLst/>
          </a:prstGeom>
        </p:spPr>
      </p:pic>
    </p:spTree>
    <p:extLst>
      <p:ext uri="{BB962C8B-B14F-4D97-AF65-F5344CB8AC3E}">
        <p14:creationId xmlns:p14="http://schemas.microsoft.com/office/powerpoint/2010/main" val="8322717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Titeldia">
    <p:spTree>
      <p:nvGrpSpPr>
        <p:cNvPr id="1" name=""/>
        <p:cNvGrpSpPr/>
        <p:nvPr/>
      </p:nvGrpSpPr>
      <p:grpSpPr>
        <a:xfrm>
          <a:off x="0" y="0"/>
          <a:ext cx="0" cy="0"/>
          <a:chOff x="0" y="0"/>
          <a:chExt cx="0" cy="0"/>
        </a:xfrm>
      </p:grpSpPr>
      <p:sp>
        <p:nvSpPr>
          <p:cNvPr id="6" name="Afgeronde rechthoek 5">
            <a:extLst>
              <a:ext uri="{FF2B5EF4-FFF2-40B4-BE49-F238E27FC236}">
                <a16:creationId xmlns:a16="http://schemas.microsoft.com/office/drawing/2014/main" id="{8788EB89-633C-D9EF-780B-6DE2D302B8F0}"/>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545F2063-1879-A845-55A6-C3F21388F64A}"/>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8" name="Titel 19">
            <a:extLst>
              <a:ext uri="{FF2B5EF4-FFF2-40B4-BE49-F238E27FC236}">
                <a16:creationId xmlns:a16="http://schemas.microsoft.com/office/drawing/2014/main" id="{B320C6D1-EAE2-2031-D246-3253CD94B1E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plant, blad, boom, eik&#10;&#10;Door AI gegenereerde inhoud is mogelijk onjuist.">
            <a:extLst>
              <a:ext uri="{FF2B5EF4-FFF2-40B4-BE49-F238E27FC236}">
                <a16:creationId xmlns:a16="http://schemas.microsoft.com/office/drawing/2014/main" id="{B2AB5CDD-D3D9-3286-3368-DFC65EEDF163}"/>
              </a:ext>
            </a:extLst>
          </p:cNvPr>
          <p:cNvPicPr>
            <a:picLocks noChangeAspect="1"/>
          </p:cNvPicPr>
          <p:nvPr userDrawn="1"/>
        </p:nvPicPr>
        <p:blipFill>
          <a:blip r:embed="rId3"/>
          <a:stretch>
            <a:fillRect/>
          </a:stretch>
        </p:blipFill>
        <p:spPr>
          <a:xfrm rot="12441886">
            <a:off x="10421006" y="498722"/>
            <a:ext cx="1686326" cy="1697569"/>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a:off x="7104961" y="2861208"/>
            <a:ext cx="4688779" cy="3827459"/>
          </a:xfrm>
          <a:prstGeom prst="rect">
            <a:avLst/>
          </a:prstGeom>
        </p:spPr>
      </p:pic>
      <p:sp>
        <p:nvSpPr>
          <p:cNvPr id="5" name="Tekstvak 4">
            <a:extLst>
              <a:ext uri="{FF2B5EF4-FFF2-40B4-BE49-F238E27FC236}">
                <a16:creationId xmlns:a16="http://schemas.microsoft.com/office/drawing/2014/main" id="{7A054567-756B-C22F-6372-5D9BD9FBFB89}"/>
              </a:ext>
            </a:extLst>
          </p:cNvPr>
          <p:cNvSpPr txBox="1"/>
          <p:nvPr userDrawn="1"/>
        </p:nvSpPr>
        <p:spPr>
          <a:xfrm>
            <a:off x="14579600" y="846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8">
            <a:extLst>
              <a:ext uri="{FF2B5EF4-FFF2-40B4-BE49-F238E27FC236}">
                <a16:creationId xmlns:a16="http://schemas.microsoft.com/office/drawing/2014/main" id="{F31FC23C-EF6C-DDD5-9C7B-2F8E286E96BC}"/>
              </a:ext>
            </a:extLst>
          </p:cNvPr>
          <p:cNvSpPr txBox="1"/>
          <p:nvPr userDrawn="1"/>
        </p:nvSpPr>
        <p:spPr>
          <a:xfrm>
            <a:off x="8771467" y="-1625600"/>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kstvak 2">
            <a:extLst>
              <a:ext uri="{FF2B5EF4-FFF2-40B4-BE49-F238E27FC236}">
                <a16:creationId xmlns:a16="http://schemas.microsoft.com/office/drawing/2014/main" id="{E83D2038-95D1-7DCC-C953-1E187A5C371A}"/>
              </a:ext>
            </a:extLst>
          </p:cNvPr>
          <p:cNvSpPr txBox="1"/>
          <p:nvPr userDrawn="1"/>
        </p:nvSpPr>
        <p:spPr>
          <a:xfrm>
            <a:off x="12649200" y="-745067"/>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296709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7_Titeldia">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accent4"/>
                </a:solidFill>
              </a:defRPr>
            </a:lvl1pPr>
          </a:lstStyle>
          <a:p>
            <a:r>
              <a:rPr lang="nl-NL"/>
              <a:t>Pagina met grote/lange titel</a:t>
            </a:r>
          </a:p>
        </p:txBody>
      </p:sp>
      <p:pic>
        <p:nvPicPr>
          <p:cNvPr id="7" name="Afbeelding 6" descr="Afbeelding met bloem, roze, Graphics, creativiteit&#10;&#10;Door AI gegenereerde inhoud is mogelijk onjuist.">
            <a:extLst>
              <a:ext uri="{FF2B5EF4-FFF2-40B4-BE49-F238E27FC236}">
                <a16:creationId xmlns:a16="http://schemas.microsoft.com/office/drawing/2014/main" id="{10448F6A-0AE6-0E3D-2A6D-1E9726579D6C}"/>
              </a:ext>
            </a:extLst>
          </p:cNvPr>
          <p:cNvPicPr>
            <a:picLocks noChangeAspect="1"/>
          </p:cNvPicPr>
          <p:nvPr userDrawn="1"/>
        </p:nvPicPr>
        <p:blipFill>
          <a:blip r:embed="rId3"/>
          <a:stretch>
            <a:fillRect/>
          </a:stretch>
        </p:blipFill>
        <p:spPr>
          <a:xfrm>
            <a:off x="9777666" y="5392154"/>
            <a:ext cx="1877350" cy="1306740"/>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flipH="1">
            <a:off x="6259850" y="3148613"/>
            <a:ext cx="5028370" cy="3771277"/>
          </a:xfrm>
          <a:prstGeom prst="rect">
            <a:avLst/>
          </a:prstGeom>
        </p:spPr>
      </p:pic>
    </p:spTree>
    <p:extLst>
      <p:ext uri="{BB962C8B-B14F-4D97-AF65-F5344CB8AC3E}">
        <p14:creationId xmlns:p14="http://schemas.microsoft.com/office/powerpoint/2010/main" val="18656271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9_Titeldia">
    <p:spTree>
      <p:nvGrpSpPr>
        <p:cNvPr id="1" name=""/>
        <p:cNvGrpSpPr/>
        <p:nvPr/>
      </p:nvGrpSpPr>
      <p:grpSpPr>
        <a:xfrm>
          <a:off x="0" y="0"/>
          <a:ext cx="0" cy="0"/>
          <a:chOff x="0" y="0"/>
          <a:chExt cx="0" cy="0"/>
        </a:xfrm>
      </p:grpSpPr>
      <p:sp>
        <p:nvSpPr>
          <p:cNvPr id="3" name="Afgeronde rechthoek 2">
            <a:extLst>
              <a:ext uri="{FF2B5EF4-FFF2-40B4-BE49-F238E27FC236}">
                <a16:creationId xmlns:a16="http://schemas.microsoft.com/office/drawing/2014/main" id="{CEB7FD57-D6D1-C897-BDFA-E3270257C70A}"/>
              </a:ext>
            </a:extLst>
          </p:cNvPr>
          <p:cNvSpPr/>
          <p:nvPr userDrawn="1"/>
        </p:nvSpPr>
        <p:spPr>
          <a:xfrm>
            <a:off x="359999" y="359999"/>
            <a:ext cx="10080000" cy="6118860"/>
          </a:xfrm>
          <a:prstGeom prst="roundRect">
            <a:avLst>
              <a:gd name="adj" fmla="val 54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a:extLst>
              <a:ext uri="{FF2B5EF4-FFF2-40B4-BE49-F238E27FC236}">
                <a16:creationId xmlns:a16="http://schemas.microsoft.com/office/drawing/2014/main" id="{1AA8AC9C-5363-2324-48A9-C5565D1D559E}"/>
              </a:ext>
            </a:extLst>
          </p:cNvPr>
          <p:cNvPicPr>
            <a:picLocks noChangeAspect="1"/>
          </p:cNvPicPr>
          <p:nvPr userDrawn="1"/>
        </p:nvPicPr>
        <p:blipFill>
          <a:blip r:embed="rId2"/>
          <a:srcRect/>
          <a:stretch/>
        </p:blipFill>
        <p:spPr>
          <a:xfrm>
            <a:off x="792000" y="394299"/>
            <a:ext cx="6277434" cy="6277434"/>
          </a:xfrm>
          <a:prstGeom prst="rect">
            <a:avLst/>
          </a:prstGeom>
        </p:spPr>
      </p:pic>
      <p:sp>
        <p:nvSpPr>
          <p:cNvPr id="5" name="Titel 19">
            <a:extLst>
              <a:ext uri="{FF2B5EF4-FFF2-40B4-BE49-F238E27FC236}">
                <a16:creationId xmlns:a16="http://schemas.microsoft.com/office/drawing/2014/main" id="{E23F2718-3D59-D10E-E593-5D80C2BCF8AA}"/>
              </a:ext>
            </a:extLst>
          </p:cNvPr>
          <p:cNvSpPr>
            <a:spLocks noGrp="1"/>
          </p:cNvSpPr>
          <p:nvPr>
            <p:ph type="title" hasCustomPrompt="1"/>
          </p:nvPr>
        </p:nvSpPr>
        <p:spPr>
          <a:xfrm>
            <a:off x="1033200" y="2772000"/>
            <a:ext cx="5793785" cy="1325563"/>
          </a:xfrm>
        </p:spPr>
        <p:txBody>
          <a:bodyPr>
            <a:noAutofit/>
          </a:bodyPr>
          <a:lstStyle>
            <a:lvl1pPr algn="ctr">
              <a:defRPr sz="4400">
                <a:solidFill>
                  <a:schemeClr val="bg1"/>
                </a:solidFill>
              </a:defRPr>
            </a:lvl1pPr>
          </a:lstStyle>
          <a:p>
            <a:r>
              <a:rPr lang="nl-NL"/>
              <a:t>Pagina met grote/lange titel</a:t>
            </a:r>
          </a:p>
        </p:txBody>
      </p:sp>
      <p:pic>
        <p:nvPicPr>
          <p:cNvPr id="2" name="Afbeelding 1" descr="Afbeelding met bloem, plant, creativiteit&#10;&#10;Door AI gegenereerde inhoud is mogelijk onjuist.">
            <a:extLst>
              <a:ext uri="{FF2B5EF4-FFF2-40B4-BE49-F238E27FC236}">
                <a16:creationId xmlns:a16="http://schemas.microsoft.com/office/drawing/2014/main" id="{1F1E2C4D-61D1-A2F6-1318-F4F41A142150}"/>
              </a:ext>
            </a:extLst>
          </p:cNvPr>
          <p:cNvPicPr>
            <a:picLocks noChangeAspect="1"/>
          </p:cNvPicPr>
          <p:nvPr userDrawn="1"/>
        </p:nvPicPr>
        <p:blipFill>
          <a:blip r:embed="rId3"/>
          <a:stretch>
            <a:fillRect/>
          </a:stretch>
        </p:blipFill>
        <p:spPr>
          <a:xfrm>
            <a:off x="9604222" y="4216827"/>
            <a:ext cx="2587778" cy="2345418"/>
          </a:xfrm>
          <a:prstGeom prst="rect">
            <a:avLst/>
          </a:prstGeom>
        </p:spPr>
      </p:pic>
      <p:pic>
        <p:nvPicPr>
          <p:cNvPr id="17" name="Afbeelding 16">
            <a:extLst>
              <a:ext uri="{FF2B5EF4-FFF2-40B4-BE49-F238E27FC236}">
                <a16:creationId xmlns:a16="http://schemas.microsoft.com/office/drawing/2014/main" id="{C8D865EB-41E6-5570-7E2B-560B5641ED22}"/>
              </a:ext>
            </a:extLst>
          </p:cNvPr>
          <p:cNvPicPr>
            <a:picLocks noChangeAspect="1"/>
          </p:cNvPicPr>
          <p:nvPr userDrawn="1"/>
        </p:nvPicPr>
        <p:blipFill>
          <a:blip r:embed="rId4"/>
          <a:srcRect/>
          <a:stretch/>
        </p:blipFill>
        <p:spPr>
          <a:xfrm rot="308168" flipH="1">
            <a:off x="6816790" y="2994031"/>
            <a:ext cx="3351783" cy="4120153"/>
          </a:xfrm>
          <a:prstGeom prst="rect">
            <a:avLst/>
          </a:prstGeom>
        </p:spPr>
      </p:pic>
    </p:spTree>
    <p:extLst>
      <p:ext uri="{BB962C8B-B14F-4D97-AF65-F5344CB8AC3E}">
        <p14:creationId xmlns:p14="http://schemas.microsoft.com/office/powerpoint/2010/main" val="2381127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Titeldia">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Afbeelding 6">
            <a:extLst>
              <a:ext uri="{FF2B5EF4-FFF2-40B4-BE49-F238E27FC236}">
                <a16:creationId xmlns:a16="http://schemas.microsoft.com/office/drawing/2014/main" id="{85F5B888-EE1B-A488-C3B2-F6B13F25575D}"/>
              </a:ext>
            </a:extLst>
          </p:cNvPr>
          <p:cNvPicPr>
            <a:picLocks noChangeAspect="1"/>
          </p:cNvPicPr>
          <p:nvPr userDrawn="1"/>
        </p:nvPicPr>
        <p:blipFill>
          <a:blip r:embed="rId4"/>
          <a:srcRect/>
          <a:stretch/>
        </p:blipFill>
        <p:spPr>
          <a:xfrm rot="308168" flipH="1">
            <a:off x="8556075" y="3118509"/>
            <a:ext cx="2940924" cy="3615108"/>
          </a:xfrm>
          <a:prstGeom prst="rect">
            <a:avLst/>
          </a:prstGeom>
        </p:spPr>
      </p:pic>
    </p:spTree>
    <p:extLst>
      <p:ext uri="{BB962C8B-B14F-4D97-AF65-F5344CB8AC3E}">
        <p14:creationId xmlns:p14="http://schemas.microsoft.com/office/powerpoint/2010/main" val="5216654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8_Titeldia">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601685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8_Titeldia">
    <p:spTree>
      <p:nvGrpSpPr>
        <p:cNvPr id="1" name=""/>
        <p:cNvGrpSpPr/>
        <p:nvPr/>
      </p:nvGrpSpPr>
      <p:grpSpPr>
        <a:xfrm>
          <a:off x="0" y="0"/>
          <a:ext cx="0" cy="0"/>
          <a:chOff x="0" y="0"/>
          <a:chExt cx="0" cy="0"/>
        </a:xfrm>
      </p:grpSpPr>
      <p:pic>
        <p:nvPicPr>
          <p:cNvPr id="13" name="Afbeelding 12" descr="Afbeelding met schermopname&#10;&#10;Door AI gegenereerde inhoud is mogelijk onjuist.">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t="30601"/>
          <a:stretch>
            <a:fillRect/>
          </a:stretch>
        </p:blipFill>
        <p:spPr>
          <a:xfrm>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descr="Afbeelding met Peperkoekhuisje, gebouw, peperkoek&#10;&#10;Door AI gegenereerde inhoud is mogelijk onjuist.">
            <a:extLst>
              <a:ext uri="{FF2B5EF4-FFF2-40B4-BE49-F238E27FC236}">
                <a16:creationId xmlns:a16="http://schemas.microsoft.com/office/drawing/2014/main" id="{7AD2FF33-6C3D-D9E3-C641-444FD322E09B}"/>
              </a:ext>
            </a:extLst>
          </p:cNvPr>
          <p:cNvPicPr>
            <a:picLocks noChangeAspect="1"/>
          </p:cNvPicPr>
          <p:nvPr userDrawn="1"/>
        </p:nvPicPr>
        <p:blipFill>
          <a:blip r:embed="rId4"/>
          <a:stretch>
            <a:fillRect/>
          </a:stretch>
        </p:blipFill>
        <p:spPr>
          <a:xfrm>
            <a:off x="7360509" y="3626069"/>
            <a:ext cx="4095697" cy="2727434"/>
          </a:xfrm>
          <a:prstGeom prst="rect">
            <a:avLst/>
          </a:prstGeom>
        </p:spPr>
      </p:pic>
    </p:spTree>
    <p:extLst>
      <p:ext uri="{BB962C8B-B14F-4D97-AF65-F5344CB8AC3E}">
        <p14:creationId xmlns:p14="http://schemas.microsoft.com/office/powerpoint/2010/main" val="7221841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8_Titeldia">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Afbeelding 5">
            <a:extLst>
              <a:ext uri="{FF2B5EF4-FFF2-40B4-BE49-F238E27FC236}">
                <a16:creationId xmlns:a16="http://schemas.microsoft.com/office/drawing/2014/main" id="{7AD2FF33-6C3D-D9E3-C641-444FD322E09B}"/>
              </a:ext>
            </a:extLst>
          </p:cNvPr>
          <p:cNvPicPr>
            <a:picLocks noChangeAspect="1"/>
          </p:cNvPicPr>
          <p:nvPr userDrawn="1"/>
        </p:nvPicPr>
        <p:blipFill>
          <a:blip r:embed="rId4"/>
          <a:srcRect/>
          <a:stretch/>
        </p:blipFill>
        <p:spPr>
          <a:xfrm>
            <a:off x="7524470" y="3281440"/>
            <a:ext cx="4011750" cy="3376863"/>
          </a:xfrm>
          <a:prstGeom prst="rect">
            <a:avLst/>
          </a:prstGeom>
        </p:spPr>
      </p:pic>
    </p:spTree>
    <p:extLst>
      <p:ext uri="{BB962C8B-B14F-4D97-AF65-F5344CB8AC3E}">
        <p14:creationId xmlns:p14="http://schemas.microsoft.com/office/powerpoint/2010/main" val="31891408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7_Titeldia">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9FCB53D2-3398-EB58-CC27-A806F3BBF444}"/>
              </a:ext>
            </a:extLst>
          </p:cNvPr>
          <p:cNvPicPr>
            <a:picLocks noChangeAspect="1"/>
          </p:cNvPicPr>
          <p:nvPr userDrawn="1"/>
        </p:nvPicPr>
        <p:blipFill>
          <a:blip r:embed="rId2"/>
          <a:srcRect/>
          <a:stretch/>
        </p:blipFill>
        <p:spPr>
          <a:xfrm flipH="1">
            <a:off x="0" y="0"/>
            <a:ext cx="12191999" cy="6858000"/>
          </a:xfrm>
          <a:prstGeom prst="rect">
            <a:avLst/>
          </a:prstGeom>
        </p:spPr>
      </p:pic>
      <p:pic>
        <p:nvPicPr>
          <p:cNvPr id="3" name="Afbeelding 2">
            <a:extLst>
              <a:ext uri="{FF2B5EF4-FFF2-40B4-BE49-F238E27FC236}">
                <a16:creationId xmlns:a16="http://schemas.microsoft.com/office/drawing/2014/main" id="{2C386DAE-C109-FC01-574A-03EFDD70029E}"/>
              </a:ext>
            </a:extLst>
          </p:cNvPr>
          <p:cNvPicPr>
            <a:picLocks noChangeAspect="1"/>
          </p:cNvPicPr>
          <p:nvPr userDrawn="1"/>
        </p:nvPicPr>
        <p:blipFill>
          <a:blip r:embed="rId3"/>
          <a:srcRect/>
          <a:stretch/>
        </p:blipFill>
        <p:spPr>
          <a:xfrm rot="21321864">
            <a:off x="1465135" y="315310"/>
            <a:ext cx="4798003" cy="6406055"/>
          </a:xfrm>
          <a:prstGeom prst="rect">
            <a:avLst/>
          </a:prstGeom>
        </p:spPr>
      </p:pic>
      <p:sp>
        <p:nvSpPr>
          <p:cNvPr id="20" name="Titel 19">
            <a:extLst>
              <a:ext uri="{FF2B5EF4-FFF2-40B4-BE49-F238E27FC236}">
                <a16:creationId xmlns:a16="http://schemas.microsoft.com/office/drawing/2014/main" id="{44065056-1784-C78B-CD0F-1AFE9F48BA11}"/>
              </a:ext>
            </a:extLst>
          </p:cNvPr>
          <p:cNvSpPr>
            <a:spLocks noGrp="1"/>
          </p:cNvSpPr>
          <p:nvPr>
            <p:ph type="title" hasCustomPrompt="1"/>
          </p:nvPr>
        </p:nvSpPr>
        <p:spPr>
          <a:xfrm rot="21321864">
            <a:off x="2567457" y="2525100"/>
            <a:ext cx="2817628" cy="1325563"/>
          </a:xfrm>
        </p:spPr>
        <p:txBody>
          <a:bodyPr>
            <a:noAutofit/>
          </a:bodyPr>
          <a:lstStyle>
            <a:lvl1pPr algn="ctr">
              <a:defRPr sz="3600">
                <a:solidFill>
                  <a:schemeClr val="accent4"/>
                </a:solidFill>
              </a:defRPr>
            </a:lvl1pPr>
          </a:lstStyle>
          <a:p>
            <a:r>
              <a:rPr lang="nl-NL"/>
              <a:t>Titel op sprookjes-</a:t>
            </a:r>
            <a:br>
              <a:rPr lang="nl-NL"/>
            </a:br>
            <a:r>
              <a:rPr lang="nl-NL"/>
              <a:t>boek</a:t>
            </a:r>
          </a:p>
        </p:txBody>
      </p:sp>
      <p:sp>
        <p:nvSpPr>
          <p:cNvPr id="5" name="Tekstvak 4">
            <a:extLst>
              <a:ext uri="{FF2B5EF4-FFF2-40B4-BE49-F238E27FC236}">
                <a16:creationId xmlns:a16="http://schemas.microsoft.com/office/drawing/2014/main" id="{D5D69920-1269-B25D-BBDC-49B701D860C3}"/>
              </a:ext>
            </a:extLst>
          </p:cNvPr>
          <p:cNvSpPr txBox="1"/>
          <p:nvPr userDrawn="1"/>
        </p:nvSpPr>
        <p:spPr>
          <a:xfrm>
            <a:off x="11206716" y="-297712"/>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Afbeelding 1">
            <a:extLst>
              <a:ext uri="{FF2B5EF4-FFF2-40B4-BE49-F238E27FC236}">
                <a16:creationId xmlns:a16="http://schemas.microsoft.com/office/drawing/2014/main" id="{CC9ECC7A-EF59-916C-C96C-B645586D0F02}"/>
              </a:ext>
            </a:extLst>
          </p:cNvPr>
          <p:cNvPicPr>
            <a:picLocks noChangeAspect="1"/>
          </p:cNvPicPr>
          <p:nvPr userDrawn="1"/>
        </p:nvPicPr>
        <p:blipFill>
          <a:blip r:embed="rId4"/>
          <a:srcRect/>
          <a:stretch/>
        </p:blipFill>
        <p:spPr>
          <a:xfrm flipH="1">
            <a:off x="7163630" y="3086723"/>
            <a:ext cx="5028370" cy="3771277"/>
          </a:xfrm>
          <a:prstGeom prst="rect">
            <a:avLst/>
          </a:prstGeom>
        </p:spPr>
      </p:pic>
    </p:spTree>
    <p:extLst>
      <p:ext uri="{BB962C8B-B14F-4D97-AF65-F5344CB8AC3E}">
        <p14:creationId xmlns:p14="http://schemas.microsoft.com/office/powerpoint/2010/main" val="27254465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13" name="Afgeronde rechthoek 12">
            <a:extLst>
              <a:ext uri="{FF2B5EF4-FFF2-40B4-BE49-F238E27FC236}">
                <a16:creationId xmlns:a16="http://schemas.microsoft.com/office/drawing/2014/main" id="{C5D6F769-A190-B9AA-AE28-BB5658377020}"/>
              </a:ext>
            </a:extLst>
          </p:cNvPr>
          <p:cNvSpPr/>
          <p:nvPr userDrawn="1"/>
        </p:nvSpPr>
        <p:spPr>
          <a:xfrm>
            <a:off x="0" y="0"/>
            <a:ext cx="12191998" cy="6858000"/>
          </a:xfrm>
          <a:prstGeom prst="roundRect">
            <a:avLst>
              <a:gd name="adj" fmla="val 40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descr="Afbeelding met schermopname&#10;&#10;Door AI gegenereerde inhoud is mogelijk onjuist.">
            <a:extLst>
              <a:ext uri="{FF2B5EF4-FFF2-40B4-BE49-F238E27FC236}">
                <a16:creationId xmlns:a16="http://schemas.microsoft.com/office/drawing/2014/main" id="{F59606C1-9D5B-C6D3-AD7B-C5BAEA9B061E}"/>
              </a:ext>
            </a:extLst>
          </p:cNvPr>
          <p:cNvPicPr>
            <a:picLocks noChangeAspect="1"/>
          </p:cNvPicPr>
          <p:nvPr userDrawn="1"/>
        </p:nvPicPr>
        <p:blipFill>
          <a:blip r:embed="rId2">
            <a:alphaModFix amt="30000"/>
          </a:blip>
          <a:srcRect t="30601"/>
          <a:stretch>
            <a:fillRect/>
          </a:stretch>
        </p:blipFill>
        <p:spPr>
          <a:xfrm>
            <a:off x="0" y="0"/>
            <a:ext cx="12191999" cy="6858000"/>
          </a:xfrm>
          <a:prstGeom prst="rect">
            <a:avLst/>
          </a:prstGeom>
        </p:spPr>
      </p:pic>
      <p:sp>
        <p:nvSpPr>
          <p:cNvPr id="3" name="Tekstvak 2">
            <a:extLst>
              <a:ext uri="{FF2B5EF4-FFF2-40B4-BE49-F238E27FC236}">
                <a16:creationId xmlns:a16="http://schemas.microsoft.com/office/drawing/2014/main" id="{0AE7142A-293A-427E-E3B0-A7CDFC7D1F05}"/>
              </a:ext>
            </a:extLst>
          </p:cNvPr>
          <p:cNvSpPr txBox="1"/>
          <p:nvPr userDrawn="1"/>
        </p:nvSpPr>
        <p:spPr>
          <a:xfrm>
            <a:off x="11227981" y="-393405"/>
            <a:ext cx="0" cy="0"/>
          </a:xfrm>
          <a:prstGeom prst="rect">
            <a:avLst/>
          </a:prstGeom>
          <a:noFill/>
        </p:spPr>
        <p:txBody>
          <a:bodyPr wrap="none" rtlCol="0">
            <a:noAutofit/>
          </a:bodyPr>
          <a:lstStyle/>
          <a:p>
            <a:pPr algn="r"/>
            <a:endParaRPr lang="nl-NL" sz="1000" spc="1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el 1">
            <a:extLst>
              <a:ext uri="{FF2B5EF4-FFF2-40B4-BE49-F238E27FC236}">
                <a16:creationId xmlns:a16="http://schemas.microsoft.com/office/drawing/2014/main" id="{02AE7E0A-5389-7176-86B6-176999D6FFAE}"/>
              </a:ext>
            </a:extLst>
          </p:cNvPr>
          <p:cNvSpPr>
            <a:spLocks noGrp="1"/>
          </p:cNvSpPr>
          <p:nvPr>
            <p:ph type="title" hasCustomPrompt="1"/>
          </p:nvPr>
        </p:nvSpPr>
        <p:spPr>
          <a:xfrm>
            <a:off x="6275294" y="918762"/>
            <a:ext cx="3325907" cy="3000259"/>
          </a:xfrm>
          <a:prstGeom prst="roundRect">
            <a:avLst>
              <a:gd name="adj" fmla="val 10524"/>
            </a:avLst>
          </a:prstGeom>
          <a:solidFill>
            <a:schemeClr val="bg1"/>
          </a:solidFill>
        </p:spPr>
        <p:txBody>
          <a:bodyPr wrap="square" lIns="251999" tIns="251999" rIns="251999" bIns="251999" anchor="t">
            <a:spAutoFit/>
          </a:bodyPr>
          <a:lstStyle>
            <a:lvl1pPr>
              <a:defRPr sz="2400"/>
            </a:lvl1pPr>
          </a:lstStyle>
          <a:p>
            <a:r>
              <a:rPr lang="nl-NL"/>
              <a:t>Pagina met tekstwolkje. Het ‘pijltje’ staat niet op de master zodat je deze kan verplaatsen of aanpassen</a:t>
            </a:r>
          </a:p>
        </p:txBody>
      </p:sp>
    </p:spTree>
    <p:extLst>
      <p:ext uri="{BB962C8B-B14F-4D97-AF65-F5344CB8AC3E}">
        <p14:creationId xmlns:p14="http://schemas.microsoft.com/office/powerpoint/2010/main" val="740593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06.xml"/><Relationship Id="rId21" Type="http://schemas.openxmlformats.org/officeDocument/2006/relationships/slideLayout" Target="../slideLayouts/slideLayout101.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63" Type="http://schemas.openxmlformats.org/officeDocument/2006/relationships/slideLayout" Target="../slideLayouts/slideLayout143.xml"/><Relationship Id="rId68" Type="http://schemas.openxmlformats.org/officeDocument/2006/relationships/slideLayout" Target="../slideLayouts/slideLayout148.xml"/><Relationship Id="rId84" Type="http://schemas.openxmlformats.org/officeDocument/2006/relationships/theme" Target="../theme/theme2.xml"/><Relationship Id="rId16" Type="http://schemas.openxmlformats.org/officeDocument/2006/relationships/slideLayout" Target="../slideLayouts/slideLayout96.xml"/><Relationship Id="rId11" Type="http://schemas.openxmlformats.org/officeDocument/2006/relationships/slideLayout" Target="../slideLayouts/slideLayout91.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53" Type="http://schemas.openxmlformats.org/officeDocument/2006/relationships/slideLayout" Target="../slideLayouts/slideLayout133.xml"/><Relationship Id="rId58" Type="http://schemas.openxmlformats.org/officeDocument/2006/relationships/slideLayout" Target="../slideLayouts/slideLayout138.xml"/><Relationship Id="rId74" Type="http://schemas.openxmlformats.org/officeDocument/2006/relationships/slideLayout" Target="../slideLayouts/slideLayout154.xml"/><Relationship Id="rId79" Type="http://schemas.openxmlformats.org/officeDocument/2006/relationships/slideLayout" Target="../slideLayouts/slideLayout159.xml"/><Relationship Id="rId5" Type="http://schemas.openxmlformats.org/officeDocument/2006/relationships/slideLayout" Target="../slideLayouts/slideLayout85.xml"/><Relationship Id="rId61" Type="http://schemas.openxmlformats.org/officeDocument/2006/relationships/slideLayout" Target="../slideLayouts/slideLayout141.xml"/><Relationship Id="rId82" Type="http://schemas.openxmlformats.org/officeDocument/2006/relationships/slideLayout" Target="../slideLayouts/slideLayout162.xml"/><Relationship Id="rId19" Type="http://schemas.openxmlformats.org/officeDocument/2006/relationships/slideLayout" Target="../slideLayouts/slideLayout9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slideLayout" Target="../slideLayouts/slideLayout136.xml"/><Relationship Id="rId64" Type="http://schemas.openxmlformats.org/officeDocument/2006/relationships/slideLayout" Target="../slideLayouts/slideLayout144.xml"/><Relationship Id="rId69" Type="http://schemas.openxmlformats.org/officeDocument/2006/relationships/slideLayout" Target="../slideLayouts/slideLayout149.xml"/><Relationship Id="rId77" Type="http://schemas.openxmlformats.org/officeDocument/2006/relationships/slideLayout" Target="../slideLayouts/slideLayout157.xml"/><Relationship Id="rId8" Type="http://schemas.openxmlformats.org/officeDocument/2006/relationships/slideLayout" Target="../slideLayouts/slideLayout88.xml"/><Relationship Id="rId51" Type="http://schemas.openxmlformats.org/officeDocument/2006/relationships/slideLayout" Target="../slideLayouts/slideLayout131.xml"/><Relationship Id="rId72" Type="http://schemas.openxmlformats.org/officeDocument/2006/relationships/slideLayout" Target="../slideLayouts/slideLayout152.xml"/><Relationship Id="rId80" Type="http://schemas.openxmlformats.org/officeDocument/2006/relationships/slideLayout" Target="../slideLayouts/slideLayout160.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59" Type="http://schemas.openxmlformats.org/officeDocument/2006/relationships/slideLayout" Target="../slideLayouts/slideLayout139.xml"/><Relationship Id="rId67" Type="http://schemas.openxmlformats.org/officeDocument/2006/relationships/slideLayout" Target="../slideLayouts/slideLayout147.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62" Type="http://schemas.openxmlformats.org/officeDocument/2006/relationships/slideLayout" Target="../slideLayouts/slideLayout142.xml"/><Relationship Id="rId70" Type="http://schemas.openxmlformats.org/officeDocument/2006/relationships/slideLayout" Target="../slideLayouts/slideLayout150.xml"/><Relationship Id="rId75" Type="http://schemas.openxmlformats.org/officeDocument/2006/relationships/slideLayout" Target="../slideLayouts/slideLayout155.xml"/><Relationship Id="rId83" Type="http://schemas.openxmlformats.org/officeDocument/2006/relationships/slideLayout" Target="../slideLayouts/slideLayout163.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57" Type="http://schemas.openxmlformats.org/officeDocument/2006/relationships/slideLayout" Target="../slideLayouts/slideLayout137.xml"/><Relationship Id="rId10" Type="http://schemas.openxmlformats.org/officeDocument/2006/relationships/slideLayout" Target="../slideLayouts/slideLayout90.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60" Type="http://schemas.openxmlformats.org/officeDocument/2006/relationships/slideLayout" Target="../slideLayouts/slideLayout140.xml"/><Relationship Id="rId65" Type="http://schemas.openxmlformats.org/officeDocument/2006/relationships/slideLayout" Target="../slideLayouts/slideLayout145.xml"/><Relationship Id="rId73" Type="http://schemas.openxmlformats.org/officeDocument/2006/relationships/slideLayout" Target="../slideLayouts/slideLayout153.xml"/><Relationship Id="rId78" Type="http://schemas.openxmlformats.org/officeDocument/2006/relationships/slideLayout" Target="../slideLayouts/slideLayout158.xml"/><Relationship Id="rId81" Type="http://schemas.openxmlformats.org/officeDocument/2006/relationships/slideLayout" Target="../slideLayouts/slideLayout161.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9" Type="http://schemas.openxmlformats.org/officeDocument/2006/relationships/slideLayout" Target="../slideLayouts/slideLayout119.xml"/><Relationship Id="rId34" Type="http://schemas.openxmlformats.org/officeDocument/2006/relationships/slideLayout" Target="../slideLayouts/slideLayout114.xml"/><Relationship Id="rId50" Type="http://schemas.openxmlformats.org/officeDocument/2006/relationships/slideLayout" Target="../slideLayouts/slideLayout130.xml"/><Relationship Id="rId55" Type="http://schemas.openxmlformats.org/officeDocument/2006/relationships/slideLayout" Target="../slideLayouts/slideLayout135.xml"/><Relationship Id="rId76" Type="http://schemas.openxmlformats.org/officeDocument/2006/relationships/slideLayout" Target="../slideLayouts/slideLayout156.xml"/><Relationship Id="rId7" Type="http://schemas.openxmlformats.org/officeDocument/2006/relationships/slideLayout" Target="../slideLayouts/slideLayout87.xml"/><Relationship Id="rId71" Type="http://schemas.openxmlformats.org/officeDocument/2006/relationships/slideLayout" Target="../slideLayouts/slideLayout151.xml"/><Relationship Id="rId2" Type="http://schemas.openxmlformats.org/officeDocument/2006/relationships/slideLayout" Target="../slideLayouts/slideLayout82.xml"/><Relationship Id="rId29" Type="http://schemas.openxmlformats.org/officeDocument/2006/relationships/slideLayout" Target="../slideLayouts/slideLayout109.xml"/><Relationship Id="rId24" Type="http://schemas.openxmlformats.org/officeDocument/2006/relationships/slideLayout" Target="../slideLayouts/slideLayout104.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66"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1302210213"/>
      </p:ext>
    </p:extLst>
  </p:cSld>
  <p:clrMap bg1="lt1" tx1="dk1" bg2="lt2" tx2="dk2" accent1="accent1" accent2="accent2" accent3="accent3" accent4="accent4" accent5="accent5" accent6="accent6" hlink="hlink" folHlink="folHlink"/>
  <p:sldLayoutIdLst>
    <p:sldLayoutId id="2147483719" r:id="rId1"/>
    <p:sldLayoutId id="2147483718" r:id="rId2"/>
    <p:sldLayoutId id="2147483649" r:id="rId3"/>
    <p:sldLayoutId id="2147483706" r:id="rId4"/>
    <p:sldLayoutId id="2147483671" r:id="rId5"/>
    <p:sldLayoutId id="2147483735" r:id="rId6"/>
    <p:sldLayoutId id="2147483737" r:id="rId7"/>
    <p:sldLayoutId id="2147483738" r:id="rId8"/>
    <p:sldLayoutId id="2147483722" r:id="rId9"/>
    <p:sldLayoutId id="2147483693" r:id="rId10"/>
    <p:sldLayoutId id="2147483695" r:id="rId11"/>
    <p:sldLayoutId id="2147483691" r:id="rId12"/>
    <p:sldLayoutId id="2147483694" r:id="rId13"/>
    <p:sldLayoutId id="2147483685" r:id="rId14"/>
    <p:sldLayoutId id="2147483724" r:id="rId15"/>
    <p:sldLayoutId id="2147483708" r:id="rId16"/>
    <p:sldLayoutId id="2147483687" r:id="rId17"/>
    <p:sldLayoutId id="2147483707" r:id="rId18"/>
    <p:sldLayoutId id="2147483650" r:id="rId19"/>
    <p:sldLayoutId id="2147483748" r:id="rId20"/>
    <p:sldLayoutId id="2147483749" r:id="rId21"/>
    <p:sldLayoutId id="2147483746" r:id="rId22"/>
    <p:sldLayoutId id="2147483747" r:id="rId23"/>
    <p:sldLayoutId id="2147483732" r:id="rId24"/>
    <p:sldLayoutId id="2147483705" r:id="rId25"/>
    <p:sldLayoutId id="2147483663" r:id="rId26"/>
    <p:sldLayoutId id="2147483699" r:id="rId27"/>
    <p:sldLayoutId id="2147483684" r:id="rId28"/>
    <p:sldLayoutId id="2147483723" r:id="rId29"/>
    <p:sldLayoutId id="2147483700" r:id="rId30"/>
    <p:sldLayoutId id="2147483701" r:id="rId31"/>
    <p:sldLayoutId id="2147483662" r:id="rId32"/>
    <p:sldLayoutId id="2147483709" r:id="rId33"/>
    <p:sldLayoutId id="2147483683" r:id="rId34"/>
    <p:sldLayoutId id="2147483734" r:id="rId35"/>
    <p:sldLayoutId id="2147483721" r:id="rId36"/>
    <p:sldLayoutId id="2147483696" r:id="rId37"/>
    <p:sldLayoutId id="2147483679" r:id="rId38"/>
    <p:sldLayoutId id="2147483728" r:id="rId39"/>
    <p:sldLayoutId id="2147483744" r:id="rId40"/>
    <p:sldLayoutId id="2147483745" r:id="rId41"/>
    <p:sldLayoutId id="2147483834" r:id="rId42"/>
    <p:sldLayoutId id="2147483697" r:id="rId43"/>
    <p:sldLayoutId id="2147483664" r:id="rId44"/>
    <p:sldLayoutId id="2147483698" r:id="rId45"/>
    <p:sldLayoutId id="2147483678" r:id="rId46"/>
    <p:sldLayoutId id="2147483716" r:id="rId47"/>
    <p:sldLayoutId id="2147483702" r:id="rId48"/>
    <p:sldLayoutId id="2147483703" r:id="rId49"/>
    <p:sldLayoutId id="2147483704" r:id="rId50"/>
    <p:sldLayoutId id="2147483726" r:id="rId51"/>
    <p:sldLayoutId id="2147483715" r:id="rId52"/>
    <p:sldLayoutId id="2147483741" r:id="rId53"/>
    <p:sldLayoutId id="2147483672" r:id="rId54"/>
    <p:sldLayoutId id="2147483729" r:id="rId55"/>
    <p:sldLayoutId id="2147483681" r:id="rId56"/>
    <p:sldLayoutId id="2147483673" r:id="rId57"/>
    <p:sldLayoutId id="2147483675" r:id="rId58"/>
    <p:sldLayoutId id="2147483710" r:id="rId59"/>
    <p:sldLayoutId id="2147483711" r:id="rId60"/>
    <p:sldLayoutId id="2147483712" r:id="rId61"/>
    <p:sldLayoutId id="2147483713" r:id="rId62"/>
    <p:sldLayoutId id="2147483742" r:id="rId63"/>
    <p:sldLayoutId id="2147483667" r:id="rId64"/>
    <p:sldLayoutId id="2147483680" r:id="rId65"/>
    <p:sldLayoutId id="2147483727" r:id="rId66"/>
    <p:sldLayoutId id="2147483740" r:id="rId67"/>
    <p:sldLayoutId id="2147483739" r:id="rId68"/>
    <p:sldLayoutId id="2147483651" r:id="rId69"/>
    <p:sldLayoutId id="2147483688" r:id="rId70"/>
    <p:sldLayoutId id="2147483689" r:id="rId71"/>
    <p:sldLayoutId id="2147483714" r:id="rId72"/>
    <p:sldLayoutId id="2147483717" r:id="rId73"/>
    <p:sldLayoutId id="2147483677" r:id="rId74"/>
    <p:sldLayoutId id="2147483725" r:id="rId75"/>
    <p:sldLayoutId id="2147483690" r:id="rId76"/>
    <p:sldLayoutId id="2147483676" r:id="rId77"/>
    <p:sldLayoutId id="2147483720" r:id="rId78"/>
    <p:sldLayoutId id="2147483730" r:id="rId79"/>
    <p:sldLayoutId id="2147483743" r:id="rId80"/>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95294A0-2E62-B29E-C545-32B337FDF8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19400FC8-9078-BC19-DC50-44181BE7C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a:extLst>
              <a:ext uri="{FF2B5EF4-FFF2-40B4-BE49-F238E27FC236}">
                <a16:creationId xmlns:a16="http://schemas.microsoft.com/office/drawing/2014/main" id="{5A463F31-9A78-8F61-66BB-452F8E68A05C}"/>
              </a:ext>
            </a:extLst>
          </p:cNvPr>
          <p:cNvSpPr>
            <a:spLocks noGrp="1"/>
          </p:cNvSpPr>
          <p:nvPr>
            <p:ph type="ftr" sz="quarter" idx="3"/>
          </p:nvPr>
        </p:nvSpPr>
        <p:spPr>
          <a:xfrm>
            <a:off x="2555631" y="6356350"/>
            <a:ext cx="733864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551B3052-F165-B940-0B1D-0CB6DFB0B3C8}"/>
              </a:ext>
            </a:extLst>
          </p:cNvPr>
          <p:cNvSpPr>
            <a:spLocks noGrp="1"/>
          </p:cNvSpPr>
          <p:nvPr>
            <p:ph type="sldNum" sz="quarter" idx="4"/>
          </p:nvPr>
        </p:nvSpPr>
        <p:spPr>
          <a:xfrm>
            <a:off x="10070122" y="6356350"/>
            <a:ext cx="1283677"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31EDBDF-5166-7F4E-A780-EAEFE6F9BDD1}" type="slidenum">
              <a:rPr lang="nl-NL" smtClean="0"/>
              <a:t>‹nr.›</a:t>
            </a:fld>
            <a:endParaRPr lang="nl-NL"/>
          </a:p>
        </p:txBody>
      </p:sp>
    </p:spTree>
    <p:extLst>
      <p:ext uri="{BB962C8B-B14F-4D97-AF65-F5344CB8AC3E}">
        <p14:creationId xmlns:p14="http://schemas.microsoft.com/office/powerpoint/2010/main" val="222207200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801" r:id="rId51"/>
    <p:sldLayoutId id="2147483802" r:id="rId52"/>
    <p:sldLayoutId id="2147483803" r:id="rId53"/>
    <p:sldLayoutId id="2147483804" r:id="rId54"/>
    <p:sldLayoutId id="2147483805" r:id="rId55"/>
    <p:sldLayoutId id="2147483806" r:id="rId56"/>
    <p:sldLayoutId id="2147483807" r:id="rId57"/>
    <p:sldLayoutId id="2147483808" r:id="rId58"/>
    <p:sldLayoutId id="2147483809" r:id="rId59"/>
    <p:sldLayoutId id="2147483810" r:id="rId60"/>
    <p:sldLayoutId id="2147483811" r:id="rId61"/>
    <p:sldLayoutId id="2147483812" r:id="rId62"/>
    <p:sldLayoutId id="2147483813" r:id="rId63"/>
    <p:sldLayoutId id="2147483814" r:id="rId64"/>
    <p:sldLayoutId id="2147483815" r:id="rId65"/>
    <p:sldLayoutId id="2147483816" r:id="rId66"/>
    <p:sldLayoutId id="2147483817" r:id="rId67"/>
    <p:sldLayoutId id="2147483818" r:id="rId68"/>
    <p:sldLayoutId id="2147483819" r:id="rId69"/>
    <p:sldLayoutId id="2147483820" r:id="rId70"/>
    <p:sldLayoutId id="2147483821" r:id="rId71"/>
    <p:sldLayoutId id="2147483822" r:id="rId72"/>
    <p:sldLayoutId id="2147483823" r:id="rId73"/>
    <p:sldLayoutId id="2147483824" r:id="rId74"/>
    <p:sldLayoutId id="2147483825" r:id="rId75"/>
    <p:sldLayoutId id="2147483826" r:id="rId76"/>
    <p:sldLayoutId id="2147483827" r:id="rId77"/>
    <p:sldLayoutId id="2147483828" r:id="rId78"/>
    <p:sldLayoutId id="2147483829" r:id="rId79"/>
    <p:sldLayoutId id="2147483830" r:id="rId80"/>
    <p:sldLayoutId id="2147483831" r:id="rId81"/>
    <p:sldLayoutId id="2147483832" r:id="rId82"/>
    <p:sldLayoutId id="2147483833" r:id="rId83"/>
  </p:sldLayoutIdLst>
  <p:txStyles>
    <p:titleStyle>
      <a:lvl1pPr algn="l" defTabSz="914400" rtl="0" eaLnBrk="1" latinLnBrk="0" hangingPunct="1">
        <a:lnSpc>
          <a:spcPct val="90000"/>
        </a:lnSpc>
        <a:spcBef>
          <a:spcPct val="0"/>
        </a:spcBef>
        <a:buNone/>
        <a:defRPr sz="4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80.xml"/><Relationship Id="rId6" Type="http://schemas.openxmlformats.org/officeDocument/2006/relationships/image" Target="../media/image7.png"/><Relationship Id="rId11" Type="http://schemas.openxmlformats.org/officeDocument/2006/relationships/image" Target="../media/image40.png"/><Relationship Id="rId5" Type="http://schemas.openxmlformats.org/officeDocument/2006/relationships/image" Target="../media/image36.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9.png"/><Relationship Id="rId3" Type="http://schemas.openxmlformats.org/officeDocument/2006/relationships/slideLayout" Target="../slideLayouts/slideLayout80.xml"/><Relationship Id="rId7" Type="http://schemas.openxmlformats.org/officeDocument/2006/relationships/image" Target="../media/image3.png"/><Relationship Id="rId12" Type="http://schemas.openxmlformats.org/officeDocument/2006/relationships/image" Target="../media/image4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6.png"/><Relationship Id="rId11" Type="http://schemas.openxmlformats.org/officeDocument/2006/relationships/image" Target="../media/image14.png"/><Relationship Id="rId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notesSlide" Target="../notesSlides/notesSlide2.xml"/><Relationship Id="rId9" Type="http://schemas.openxmlformats.org/officeDocument/2006/relationships/image" Target="../media/image37.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41.xml"/><Relationship Id="rId5" Type="http://schemas.openxmlformats.org/officeDocument/2006/relationships/image" Target="../media/image4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47.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descr="Afbeelding met groen, schermopname&#10;&#10;Door AI gegenereerde inhoud is mogelijk onjuist.">
            <a:extLst>
              <a:ext uri="{FF2B5EF4-FFF2-40B4-BE49-F238E27FC236}">
                <a16:creationId xmlns:a16="http://schemas.microsoft.com/office/drawing/2014/main" id="{562BE244-9DEE-CCBD-E508-B352229D5783}"/>
              </a:ext>
            </a:extLst>
          </p:cNvPr>
          <p:cNvPicPr>
            <a:picLocks noChangeAspect="1"/>
          </p:cNvPicPr>
          <p:nvPr/>
        </p:nvPicPr>
        <p:blipFill>
          <a:blip r:embed="rId3"/>
          <a:stretch>
            <a:fillRect/>
          </a:stretch>
        </p:blipFill>
        <p:spPr>
          <a:xfrm>
            <a:off x="0" y="5137151"/>
            <a:ext cx="12192001" cy="1720849"/>
          </a:xfrm>
          <a:prstGeom prst="rect">
            <a:avLst/>
          </a:prstGeom>
        </p:spPr>
      </p:pic>
      <p:pic>
        <p:nvPicPr>
          <p:cNvPr id="7" name="Afbeelding 6">
            <a:extLst>
              <a:ext uri="{FF2B5EF4-FFF2-40B4-BE49-F238E27FC236}">
                <a16:creationId xmlns:a16="http://schemas.microsoft.com/office/drawing/2014/main" id="{470A19E5-67CF-F3E8-8317-A8FF6B5FE835}"/>
              </a:ext>
            </a:extLst>
          </p:cNvPr>
          <p:cNvPicPr>
            <a:picLocks noChangeAspect="1"/>
          </p:cNvPicPr>
          <p:nvPr/>
        </p:nvPicPr>
        <p:blipFill>
          <a:blip r:embed="rId4"/>
          <a:srcRect/>
          <a:stretch/>
        </p:blipFill>
        <p:spPr>
          <a:xfrm flipH="1">
            <a:off x="-653370" y="-13512"/>
            <a:ext cx="6745254" cy="6283695"/>
          </a:xfrm>
          <a:prstGeom prst="rect">
            <a:avLst/>
          </a:prstGeom>
        </p:spPr>
      </p:pic>
      <p:pic>
        <p:nvPicPr>
          <p:cNvPr id="9" name="Afbeelding 8" descr="Afbeelding met clipart, wit, Graphics, Lettertype&#10;&#10;Automatisch gegenereerde beschrijving">
            <a:extLst>
              <a:ext uri="{FF2B5EF4-FFF2-40B4-BE49-F238E27FC236}">
                <a16:creationId xmlns:a16="http://schemas.microsoft.com/office/drawing/2014/main" id="{CC72FAC2-560C-5AE3-2F30-43167F9A65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896" y="1487346"/>
            <a:ext cx="3280208" cy="1820732"/>
          </a:xfrm>
          <a:prstGeom prst="rect">
            <a:avLst/>
          </a:prstGeom>
        </p:spPr>
      </p:pic>
      <p:sp>
        <p:nvSpPr>
          <p:cNvPr id="3" name="Ovaal 2">
            <a:extLst>
              <a:ext uri="{FF2B5EF4-FFF2-40B4-BE49-F238E27FC236}">
                <a16:creationId xmlns:a16="http://schemas.microsoft.com/office/drawing/2014/main" id="{3C63351E-F384-1516-0222-68C466E9CE1C}"/>
              </a:ext>
            </a:extLst>
          </p:cNvPr>
          <p:cNvSpPr/>
          <p:nvPr/>
        </p:nvSpPr>
        <p:spPr>
          <a:xfrm>
            <a:off x="5065552" y="3471565"/>
            <a:ext cx="2052664" cy="1984647"/>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latin typeface="Calabri"/>
              </a:rPr>
              <a:t>niveau</a:t>
            </a:r>
          </a:p>
          <a:p>
            <a:pPr algn="ctr"/>
            <a:r>
              <a:rPr lang="nl-NL" sz="4400" b="1">
                <a:latin typeface="Calabri"/>
              </a:rPr>
              <a:t>1 &amp; 2</a:t>
            </a:r>
          </a:p>
        </p:txBody>
      </p:sp>
      <p:pic>
        <p:nvPicPr>
          <p:cNvPr id="8" name="Afbeelding 7" descr="Afbeelding met paddenstoel, schimmel, Eetbare paddenstoel&#10;&#10;Door AI gegenereerde inhoud is mogelijk onjuist.">
            <a:extLst>
              <a:ext uri="{FF2B5EF4-FFF2-40B4-BE49-F238E27FC236}">
                <a16:creationId xmlns:a16="http://schemas.microsoft.com/office/drawing/2014/main" id="{C9F96A86-D71C-4952-B663-2CC9D958198A}"/>
              </a:ext>
            </a:extLst>
          </p:cNvPr>
          <p:cNvPicPr>
            <a:picLocks noChangeAspect="1"/>
          </p:cNvPicPr>
          <p:nvPr/>
        </p:nvPicPr>
        <p:blipFill>
          <a:blip r:embed="rId6"/>
          <a:stretch>
            <a:fillRect/>
          </a:stretch>
        </p:blipFill>
        <p:spPr>
          <a:xfrm>
            <a:off x="332233" y="4879318"/>
            <a:ext cx="1306740" cy="1302384"/>
          </a:xfrm>
          <a:prstGeom prst="rect">
            <a:avLst/>
          </a:prstGeom>
        </p:spPr>
      </p:pic>
      <p:grpSp>
        <p:nvGrpSpPr>
          <p:cNvPr id="19" name="Groep 18">
            <a:extLst>
              <a:ext uri="{FF2B5EF4-FFF2-40B4-BE49-F238E27FC236}">
                <a16:creationId xmlns:a16="http://schemas.microsoft.com/office/drawing/2014/main" id="{2C43F86F-579C-9609-B28C-C452F552F3E7}"/>
              </a:ext>
            </a:extLst>
          </p:cNvPr>
          <p:cNvGrpSpPr/>
          <p:nvPr/>
        </p:nvGrpSpPr>
        <p:grpSpPr>
          <a:xfrm>
            <a:off x="8950569" y="4614852"/>
            <a:ext cx="2563204" cy="1533611"/>
            <a:chOff x="8950569" y="4614852"/>
            <a:chExt cx="2563204" cy="1533611"/>
          </a:xfrm>
        </p:grpSpPr>
        <p:pic>
          <p:nvPicPr>
            <p:cNvPr id="16" name="Afbeelding 15" descr="Afbeelding met groen&#10;&#10;Door AI gegenereerde inhoud is mogelijk onjuist.">
              <a:extLst>
                <a:ext uri="{FF2B5EF4-FFF2-40B4-BE49-F238E27FC236}">
                  <a16:creationId xmlns:a16="http://schemas.microsoft.com/office/drawing/2014/main" id="{7E6942E7-E6FB-B008-623D-93EA4976AC8C}"/>
                </a:ext>
              </a:extLst>
            </p:cNvPr>
            <p:cNvPicPr>
              <a:picLocks noChangeAspect="1"/>
            </p:cNvPicPr>
            <p:nvPr/>
          </p:nvPicPr>
          <p:blipFill>
            <a:blip r:embed="rId7"/>
            <a:stretch>
              <a:fillRect/>
            </a:stretch>
          </p:blipFill>
          <p:spPr>
            <a:xfrm flipH="1">
              <a:off x="10773287" y="4614852"/>
              <a:ext cx="740486" cy="1306740"/>
            </a:xfrm>
            <a:prstGeom prst="rect">
              <a:avLst/>
            </a:prstGeom>
          </p:spPr>
        </p:pic>
        <p:pic>
          <p:nvPicPr>
            <p:cNvPr id="17" name="Afbeelding 16" descr="Afbeelding met ontwerp&#10;&#10;Door AI gegenereerde inhoud is mogelijk onjuist.">
              <a:extLst>
                <a:ext uri="{FF2B5EF4-FFF2-40B4-BE49-F238E27FC236}">
                  <a16:creationId xmlns:a16="http://schemas.microsoft.com/office/drawing/2014/main" id="{71E09B7B-27D8-63CD-1389-999C3E2052B4}"/>
                </a:ext>
              </a:extLst>
            </p:cNvPr>
            <p:cNvPicPr>
              <a:picLocks noChangeAspect="1"/>
            </p:cNvPicPr>
            <p:nvPr/>
          </p:nvPicPr>
          <p:blipFill>
            <a:blip r:embed="rId8"/>
            <a:stretch>
              <a:fillRect/>
            </a:stretch>
          </p:blipFill>
          <p:spPr>
            <a:xfrm>
              <a:off x="9598819" y="5422505"/>
              <a:ext cx="1306740" cy="688216"/>
            </a:xfrm>
            <a:prstGeom prst="rect">
              <a:avLst/>
            </a:prstGeom>
          </p:spPr>
        </p:pic>
        <p:pic>
          <p:nvPicPr>
            <p:cNvPr id="15" name="Afbeelding 14" descr="Afbeelding met bloem, roze, Graphics, creativiteit&#10;&#10;Door AI gegenereerde inhoud is mogelijk onjuist.">
              <a:extLst>
                <a:ext uri="{FF2B5EF4-FFF2-40B4-BE49-F238E27FC236}">
                  <a16:creationId xmlns:a16="http://schemas.microsoft.com/office/drawing/2014/main" id="{DA3C8209-C71C-B7A2-1565-F00169AA36E2}"/>
                </a:ext>
              </a:extLst>
            </p:cNvPr>
            <p:cNvPicPr>
              <a:picLocks noChangeAspect="1"/>
            </p:cNvPicPr>
            <p:nvPr/>
          </p:nvPicPr>
          <p:blipFill>
            <a:blip r:embed="rId9"/>
            <a:stretch>
              <a:fillRect/>
            </a:stretch>
          </p:blipFill>
          <p:spPr>
            <a:xfrm>
              <a:off x="8950569" y="5382598"/>
              <a:ext cx="1100293" cy="765865"/>
            </a:xfrm>
            <a:prstGeom prst="rect">
              <a:avLst/>
            </a:prstGeom>
          </p:spPr>
        </p:pic>
      </p:grpSp>
      <p:pic>
        <p:nvPicPr>
          <p:cNvPr id="12" name="Afbeelding 11" descr="Afbeelding met geel, symbool, schermopname, Graphics&#10;&#10;Door AI gegenereerde inhoud is mogelijk onjuist.">
            <a:extLst>
              <a:ext uri="{FF2B5EF4-FFF2-40B4-BE49-F238E27FC236}">
                <a16:creationId xmlns:a16="http://schemas.microsoft.com/office/drawing/2014/main" id="{A4542F89-0FE5-09FF-1042-05656C092ABC}"/>
              </a:ext>
            </a:extLst>
          </p:cNvPr>
          <p:cNvPicPr>
            <a:picLocks noChangeAspect="1"/>
          </p:cNvPicPr>
          <p:nvPr/>
        </p:nvPicPr>
        <p:blipFill>
          <a:blip r:embed="rId10"/>
          <a:stretch>
            <a:fillRect/>
          </a:stretch>
        </p:blipFill>
        <p:spPr>
          <a:xfrm>
            <a:off x="10373288" y="5374617"/>
            <a:ext cx="1180521" cy="1093949"/>
          </a:xfrm>
          <a:prstGeom prst="rect">
            <a:avLst/>
          </a:prstGeom>
        </p:spPr>
      </p:pic>
      <p:pic>
        <p:nvPicPr>
          <p:cNvPr id="11" name="Afbeelding 10">
            <a:extLst>
              <a:ext uri="{FF2B5EF4-FFF2-40B4-BE49-F238E27FC236}">
                <a16:creationId xmlns:a16="http://schemas.microsoft.com/office/drawing/2014/main" id="{2455457E-C246-9D50-371F-69B1F09C10B9}"/>
              </a:ext>
            </a:extLst>
          </p:cNvPr>
          <p:cNvPicPr>
            <a:picLocks noChangeAspect="1"/>
          </p:cNvPicPr>
          <p:nvPr/>
        </p:nvPicPr>
        <p:blipFill>
          <a:blip r:embed="rId11"/>
          <a:stretch>
            <a:fillRect/>
          </a:stretch>
        </p:blipFill>
        <p:spPr>
          <a:xfrm>
            <a:off x="9746024" y="6257234"/>
            <a:ext cx="2196168" cy="655999"/>
          </a:xfrm>
          <a:prstGeom prst="rect">
            <a:avLst/>
          </a:prstGeom>
        </p:spPr>
      </p:pic>
      <p:sp>
        <p:nvSpPr>
          <p:cNvPr id="13" name="Tekstvak 12">
            <a:extLst>
              <a:ext uri="{FF2B5EF4-FFF2-40B4-BE49-F238E27FC236}">
                <a16:creationId xmlns:a16="http://schemas.microsoft.com/office/drawing/2014/main" id="{4A270E7C-0F45-A5B2-9A61-43E779937406}"/>
              </a:ext>
            </a:extLst>
          </p:cNvPr>
          <p:cNvSpPr txBox="1"/>
          <p:nvPr/>
        </p:nvSpPr>
        <p:spPr>
          <a:xfrm>
            <a:off x="192824" y="6393569"/>
            <a:ext cx="2600301" cy="818707"/>
          </a:xfrm>
          <a:prstGeom prst="rect">
            <a:avLst/>
          </a:prstGeom>
          <a:noFill/>
        </p:spPr>
        <p:txBody>
          <a:bodyPr wrap="none" rtlCol="0">
            <a:noAutofit/>
          </a:bodyPr>
          <a:lstStyle/>
          <a:p>
            <a:r>
              <a:rPr lang="nl-NL" sz="2000" spc="100" dirty="0">
                <a:solidFill>
                  <a:schemeClr val="bg1"/>
                </a:solidFill>
                <a:latin typeface="VAGRounded-Bold" pitchFamily="2" charset="0"/>
                <a:ea typeface="Open Sans" panose="020B0606030504020204" pitchFamily="34" charset="0"/>
                <a:cs typeface="Open Sans" panose="020B0606030504020204" pitchFamily="34" charset="0"/>
              </a:rPr>
              <a:t>weekvanhetgeld.nl</a:t>
            </a:r>
            <a:endParaRPr lang="nl-NL" sz="2800" spc="100" dirty="0">
              <a:solidFill>
                <a:schemeClr val="bg1"/>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1386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3B537190-1939-1E51-4C98-C76A94F1ED45}"/>
              </a:ext>
            </a:extLst>
          </p:cNvPr>
          <p:cNvSpPr/>
          <p:nvPr/>
        </p:nvSpPr>
        <p:spPr>
          <a:xfrm>
            <a:off x="0" y="0"/>
            <a:ext cx="12192000" cy="6858000"/>
          </a:xfrm>
          <a:prstGeom prst="rect">
            <a:avLst/>
          </a:prstGeom>
          <a:solidFill>
            <a:srgbClr val="641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Week van het Geld - 2026_1200px-628px">
            <a:hlinkClick r:id="" action="ppaction://media"/>
            <a:extLst>
              <a:ext uri="{FF2B5EF4-FFF2-40B4-BE49-F238E27FC236}">
                <a16:creationId xmlns:a16="http://schemas.microsoft.com/office/drawing/2014/main" id="{CF98AEBD-24A7-BC06-5D78-45A047094BDA}"/>
              </a:ext>
            </a:extLst>
          </p:cNvPr>
          <p:cNvPicPr>
            <a:picLocks noChangeAspect="1"/>
          </p:cNvPicPr>
          <p:nvPr>
            <a:videoFile r:link="rId1"/>
            <p:extLst>
              <p:ext uri="{DAA4B4D4-6D71-4841-9C94-3DE7FCFB9230}">
                <p14:media xmlns:p14="http://schemas.microsoft.com/office/powerpoint/2010/main" r:embed="rId2">
                  <p14:trim end="5132"/>
                </p14:media>
              </p:ext>
            </p:extLst>
          </p:nvPr>
        </p:nvPicPr>
        <p:blipFill>
          <a:blip r:embed="rId5"/>
          <a:stretch>
            <a:fillRect/>
          </a:stretch>
        </p:blipFill>
        <p:spPr>
          <a:xfrm>
            <a:off x="236876" y="58179"/>
            <a:ext cx="11718248" cy="6132549"/>
          </a:xfrm>
          <a:prstGeom prst="rect">
            <a:avLst/>
          </a:prstGeom>
        </p:spPr>
      </p:pic>
      <p:sp>
        <p:nvSpPr>
          <p:cNvPr id="3" name="Ovaal 2">
            <a:extLst>
              <a:ext uri="{FF2B5EF4-FFF2-40B4-BE49-F238E27FC236}">
                <a16:creationId xmlns:a16="http://schemas.microsoft.com/office/drawing/2014/main" id="{3C63351E-F384-1516-0222-68C466E9CE1C}"/>
              </a:ext>
            </a:extLst>
          </p:cNvPr>
          <p:cNvSpPr/>
          <p:nvPr/>
        </p:nvSpPr>
        <p:spPr>
          <a:xfrm rot="415778">
            <a:off x="10806771" y="284986"/>
            <a:ext cx="1106424" cy="1106424"/>
          </a:xfrm>
          <a:prstGeom prst="ellipse">
            <a:avLst/>
          </a:prstGeom>
          <a:solidFill>
            <a:srgbClr val="E41C7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a:t>niveau</a:t>
            </a:r>
          </a:p>
          <a:p>
            <a:pPr algn="ctr"/>
            <a:r>
              <a:rPr lang="nl-NL" sz="2000" b="1"/>
              <a:t>1 &amp; 2</a:t>
            </a:r>
          </a:p>
        </p:txBody>
      </p:sp>
      <p:pic>
        <p:nvPicPr>
          <p:cNvPr id="2" name="Afbeelding 1" descr="Afbeelding met clipart, wit, Graphics, Lettertype&#10;&#10;Automatisch gegenereerde beschrijving">
            <a:extLst>
              <a:ext uri="{FF2B5EF4-FFF2-40B4-BE49-F238E27FC236}">
                <a16:creationId xmlns:a16="http://schemas.microsoft.com/office/drawing/2014/main" id="{DB592097-8DFF-F0EA-4A57-A3E58EDCA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896" y="-2083493"/>
            <a:ext cx="3280208" cy="1820732"/>
          </a:xfrm>
          <a:prstGeom prst="rect">
            <a:avLst/>
          </a:prstGeom>
        </p:spPr>
      </p:pic>
      <p:pic>
        <p:nvPicPr>
          <p:cNvPr id="12" name="Afbeelding 11">
            <a:extLst>
              <a:ext uri="{FF2B5EF4-FFF2-40B4-BE49-F238E27FC236}">
                <a16:creationId xmlns:a16="http://schemas.microsoft.com/office/drawing/2014/main" id="{C31C813D-E168-6596-6958-EBFBC33BF187}"/>
              </a:ext>
            </a:extLst>
          </p:cNvPr>
          <p:cNvPicPr>
            <a:picLocks noChangeAspect="1"/>
          </p:cNvPicPr>
          <p:nvPr/>
        </p:nvPicPr>
        <p:blipFill>
          <a:blip r:embed="rId7"/>
          <a:srcRect/>
          <a:stretch/>
        </p:blipFill>
        <p:spPr>
          <a:xfrm flipH="1">
            <a:off x="-6832503" y="-13512"/>
            <a:ext cx="6745254" cy="6283695"/>
          </a:xfrm>
          <a:prstGeom prst="rect">
            <a:avLst/>
          </a:prstGeom>
        </p:spPr>
      </p:pic>
      <p:pic>
        <p:nvPicPr>
          <p:cNvPr id="13" name="Afbeelding 12" descr="Afbeelding met paddenstoel, schimmel, Eetbare paddenstoel&#10;&#10;Door AI gegenereerde inhoud is mogelijk onjuist.">
            <a:extLst>
              <a:ext uri="{FF2B5EF4-FFF2-40B4-BE49-F238E27FC236}">
                <a16:creationId xmlns:a16="http://schemas.microsoft.com/office/drawing/2014/main" id="{0CC671E2-86B3-8801-6AD1-3CB6A2B461A6}"/>
              </a:ext>
            </a:extLst>
          </p:cNvPr>
          <p:cNvPicPr>
            <a:picLocks noChangeAspect="1"/>
          </p:cNvPicPr>
          <p:nvPr/>
        </p:nvPicPr>
        <p:blipFill>
          <a:blip r:embed="rId8"/>
          <a:stretch>
            <a:fillRect/>
          </a:stretch>
        </p:blipFill>
        <p:spPr>
          <a:xfrm>
            <a:off x="-5846900" y="4879318"/>
            <a:ext cx="1306740" cy="1302384"/>
          </a:xfrm>
          <a:prstGeom prst="rect">
            <a:avLst/>
          </a:prstGeom>
        </p:spPr>
      </p:pic>
      <p:grpSp>
        <p:nvGrpSpPr>
          <p:cNvPr id="14" name="Groep 13">
            <a:extLst>
              <a:ext uri="{FF2B5EF4-FFF2-40B4-BE49-F238E27FC236}">
                <a16:creationId xmlns:a16="http://schemas.microsoft.com/office/drawing/2014/main" id="{DC5551D9-A659-3552-1747-E522BFC52C59}"/>
              </a:ext>
            </a:extLst>
          </p:cNvPr>
          <p:cNvGrpSpPr/>
          <p:nvPr/>
        </p:nvGrpSpPr>
        <p:grpSpPr>
          <a:xfrm>
            <a:off x="12512476" y="4614852"/>
            <a:ext cx="2563204" cy="1533611"/>
            <a:chOff x="8950569" y="4614852"/>
            <a:chExt cx="2563204" cy="1533611"/>
          </a:xfrm>
        </p:grpSpPr>
        <p:pic>
          <p:nvPicPr>
            <p:cNvPr id="15" name="Afbeelding 14" descr="Afbeelding met groen&#10;&#10;Door AI gegenereerde inhoud is mogelijk onjuist.">
              <a:extLst>
                <a:ext uri="{FF2B5EF4-FFF2-40B4-BE49-F238E27FC236}">
                  <a16:creationId xmlns:a16="http://schemas.microsoft.com/office/drawing/2014/main" id="{3787ABF3-C0AF-C375-1D35-BCBA99EAF6D2}"/>
                </a:ext>
              </a:extLst>
            </p:cNvPr>
            <p:cNvPicPr>
              <a:picLocks noChangeAspect="1"/>
            </p:cNvPicPr>
            <p:nvPr/>
          </p:nvPicPr>
          <p:blipFill>
            <a:blip r:embed="rId9"/>
            <a:stretch>
              <a:fillRect/>
            </a:stretch>
          </p:blipFill>
          <p:spPr>
            <a:xfrm flipH="1">
              <a:off x="10773287" y="4614852"/>
              <a:ext cx="740486" cy="1306740"/>
            </a:xfrm>
            <a:prstGeom prst="rect">
              <a:avLst/>
            </a:prstGeom>
          </p:spPr>
        </p:pic>
        <p:pic>
          <p:nvPicPr>
            <p:cNvPr id="16" name="Afbeelding 15" descr="Afbeelding met ontwerp&#10;&#10;Door AI gegenereerde inhoud is mogelijk onjuist.">
              <a:extLst>
                <a:ext uri="{FF2B5EF4-FFF2-40B4-BE49-F238E27FC236}">
                  <a16:creationId xmlns:a16="http://schemas.microsoft.com/office/drawing/2014/main" id="{5E6A81C8-0E78-6073-C026-65E7D06289A0}"/>
                </a:ext>
              </a:extLst>
            </p:cNvPr>
            <p:cNvPicPr>
              <a:picLocks noChangeAspect="1"/>
            </p:cNvPicPr>
            <p:nvPr/>
          </p:nvPicPr>
          <p:blipFill>
            <a:blip r:embed="rId10"/>
            <a:stretch>
              <a:fillRect/>
            </a:stretch>
          </p:blipFill>
          <p:spPr>
            <a:xfrm>
              <a:off x="9598819" y="5422505"/>
              <a:ext cx="1306740" cy="688216"/>
            </a:xfrm>
            <a:prstGeom prst="rect">
              <a:avLst/>
            </a:prstGeom>
          </p:spPr>
        </p:pic>
        <p:pic>
          <p:nvPicPr>
            <p:cNvPr id="17" name="Afbeelding 16" descr="Afbeelding met bloem, roze, Graphics, creativiteit&#10;&#10;Door AI gegenereerde inhoud is mogelijk onjuist.">
              <a:extLst>
                <a:ext uri="{FF2B5EF4-FFF2-40B4-BE49-F238E27FC236}">
                  <a16:creationId xmlns:a16="http://schemas.microsoft.com/office/drawing/2014/main" id="{AACABE20-CA18-AE4E-9C46-443046FC0F41}"/>
                </a:ext>
              </a:extLst>
            </p:cNvPr>
            <p:cNvPicPr>
              <a:picLocks noChangeAspect="1"/>
            </p:cNvPicPr>
            <p:nvPr/>
          </p:nvPicPr>
          <p:blipFill>
            <a:blip r:embed="rId11"/>
            <a:stretch>
              <a:fillRect/>
            </a:stretch>
          </p:blipFill>
          <p:spPr>
            <a:xfrm>
              <a:off x="8950569" y="5382598"/>
              <a:ext cx="1100293" cy="765865"/>
            </a:xfrm>
            <a:prstGeom prst="rect">
              <a:avLst/>
            </a:prstGeom>
          </p:spPr>
        </p:pic>
      </p:grpSp>
      <p:pic>
        <p:nvPicPr>
          <p:cNvPr id="7" name="Afbeelding 6">
            <a:extLst>
              <a:ext uri="{FF2B5EF4-FFF2-40B4-BE49-F238E27FC236}">
                <a16:creationId xmlns:a16="http://schemas.microsoft.com/office/drawing/2014/main" id="{60952D8F-473E-2AC8-051A-68AA85583BB6}"/>
              </a:ext>
            </a:extLst>
          </p:cNvPr>
          <p:cNvPicPr>
            <a:picLocks noChangeAspect="1"/>
          </p:cNvPicPr>
          <p:nvPr/>
        </p:nvPicPr>
        <p:blipFill>
          <a:blip r:embed="rId12"/>
          <a:stretch>
            <a:fillRect/>
          </a:stretch>
        </p:blipFill>
        <p:spPr>
          <a:xfrm>
            <a:off x="9746024" y="6257234"/>
            <a:ext cx="2196168" cy="655999"/>
          </a:xfrm>
          <a:prstGeom prst="rect">
            <a:avLst/>
          </a:prstGeom>
        </p:spPr>
      </p:pic>
      <p:sp>
        <p:nvSpPr>
          <p:cNvPr id="9" name="Tekstvak 8">
            <a:extLst>
              <a:ext uri="{FF2B5EF4-FFF2-40B4-BE49-F238E27FC236}">
                <a16:creationId xmlns:a16="http://schemas.microsoft.com/office/drawing/2014/main" id="{92EFC7D9-97D6-5680-BEB9-0A133566DB37}"/>
              </a:ext>
            </a:extLst>
          </p:cNvPr>
          <p:cNvSpPr txBox="1"/>
          <p:nvPr/>
        </p:nvSpPr>
        <p:spPr>
          <a:xfrm>
            <a:off x="192824" y="6393569"/>
            <a:ext cx="2600301" cy="818707"/>
          </a:xfrm>
          <a:prstGeom prst="rect">
            <a:avLst/>
          </a:prstGeom>
          <a:noFill/>
        </p:spPr>
        <p:txBody>
          <a:bodyPr wrap="none" rtlCol="0">
            <a:noAutofit/>
          </a:bodyPr>
          <a:lstStyle/>
          <a:p>
            <a:r>
              <a:rPr lang="nl-NL" sz="2000" spc="100">
                <a:solidFill>
                  <a:schemeClr val="bg1"/>
                </a:solidFill>
                <a:latin typeface="VAGRounded-Bold" pitchFamily="2" charset="0"/>
                <a:ea typeface="Open Sans" panose="020B0606030504020204" pitchFamily="34" charset="0"/>
                <a:cs typeface="Open Sans" panose="020B0606030504020204" pitchFamily="34" charset="0"/>
              </a:rPr>
              <a:t>weekvanhetgeld.nl</a:t>
            </a:r>
            <a:endParaRPr lang="nl-NL" sz="2800" spc="10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11" name="Afbeelding 10" descr="Afbeelding met geel, symbool, schermopname, Graphics&#10;&#10;Door AI gegenereerde inhoud is mogelijk onjuist.">
            <a:extLst>
              <a:ext uri="{FF2B5EF4-FFF2-40B4-BE49-F238E27FC236}">
                <a16:creationId xmlns:a16="http://schemas.microsoft.com/office/drawing/2014/main" id="{5F75F164-0948-EB0F-9B5C-965BFD7BAC65}"/>
              </a:ext>
            </a:extLst>
          </p:cNvPr>
          <p:cNvPicPr>
            <a:picLocks noChangeAspect="1"/>
          </p:cNvPicPr>
          <p:nvPr/>
        </p:nvPicPr>
        <p:blipFill>
          <a:blip r:embed="rId13"/>
          <a:stretch>
            <a:fillRect/>
          </a:stretch>
        </p:blipFill>
        <p:spPr>
          <a:xfrm>
            <a:off x="13935195" y="5284314"/>
            <a:ext cx="1180521" cy="1093949"/>
          </a:xfrm>
          <a:prstGeom prst="rect">
            <a:avLst/>
          </a:prstGeom>
        </p:spPr>
      </p:pic>
      <p:pic>
        <p:nvPicPr>
          <p:cNvPr id="4" name="Afbeelding 3" descr="Afbeelding met groen, schermopname&#10;&#10;Door AI gegenereerde inhoud is mogelijk onjuist.">
            <a:extLst>
              <a:ext uri="{FF2B5EF4-FFF2-40B4-BE49-F238E27FC236}">
                <a16:creationId xmlns:a16="http://schemas.microsoft.com/office/drawing/2014/main" id="{4615EAA2-007F-0984-FF9B-8FCFB2D11283}"/>
              </a:ext>
            </a:extLst>
          </p:cNvPr>
          <p:cNvPicPr>
            <a:picLocks noChangeAspect="1"/>
          </p:cNvPicPr>
          <p:nvPr/>
        </p:nvPicPr>
        <p:blipFill>
          <a:blip r:embed="rId14"/>
          <a:stretch>
            <a:fillRect/>
          </a:stretch>
        </p:blipFill>
        <p:spPr>
          <a:xfrm>
            <a:off x="0" y="6963396"/>
            <a:ext cx="12192001" cy="1720849"/>
          </a:xfrm>
          <a:prstGeom prst="rect">
            <a:avLst/>
          </a:prstGeom>
        </p:spPr>
      </p:pic>
    </p:spTree>
    <p:extLst>
      <p:ext uri="{BB962C8B-B14F-4D97-AF65-F5344CB8AC3E}">
        <p14:creationId xmlns:p14="http://schemas.microsoft.com/office/powerpoint/2010/main" val="3542410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5F1D027-559D-6C30-67B8-256B3DC190C7}"/>
              </a:ext>
            </a:extLst>
          </p:cNvPr>
          <p:cNvPicPr>
            <a:picLocks noChangeAspect="1"/>
          </p:cNvPicPr>
          <p:nvPr/>
        </p:nvPicPr>
        <p:blipFill>
          <a:blip r:embed="rId3"/>
          <a:stretch>
            <a:fillRect/>
          </a:stretch>
        </p:blipFill>
        <p:spPr>
          <a:xfrm>
            <a:off x="2811780" y="1213024"/>
            <a:ext cx="6766560" cy="4249072"/>
          </a:xfrm>
          <a:prstGeom prst="rect">
            <a:avLst/>
          </a:prstGeom>
        </p:spPr>
      </p:pic>
    </p:spTree>
    <p:extLst>
      <p:ext uri="{BB962C8B-B14F-4D97-AF65-F5344CB8AC3E}">
        <p14:creationId xmlns:p14="http://schemas.microsoft.com/office/powerpoint/2010/main" val="1844670787"/>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7462130-81CC-A548-290F-92EA82355EBD}"/>
              </a:ext>
            </a:extLst>
          </p:cNvPr>
          <p:cNvPicPr>
            <a:picLocks noChangeAspect="1"/>
          </p:cNvPicPr>
          <p:nvPr/>
        </p:nvPicPr>
        <p:blipFill>
          <a:blip r:embed="rId3"/>
          <a:srcRect/>
          <a:stretch/>
        </p:blipFill>
        <p:spPr>
          <a:xfrm flipH="1">
            <a:off x="-2530079" y="-36618"/>
            <a:ext cx="7538014" cy="7022209"/>
          </a:xfrm>
          <a:prstGeom prst="rect">
            <a:avLst/>
          </a:prstGeom>
        </p:spPr>
      </p:pic>
      <p:pic>
        <p:nvPicPr>
          <p:cNvPr id="9" name="Afbeelding 8" descr="Afbeelding met kleding, tekenfilm, beeldje, schoeisel&#10;&#10;Door AI gegenereerde inhoud is mogelijk onjuist.">
            <a:extLst>
              <a:ext uri="{FF2B5EF4-FFF2-40B4-BE49-F238E27FC236}">
                <a16:creationId xmlns:a16="http://schemas.microsoft.com/office/drawing/2014/main" id="{79304AF6-39D5-C0DB-DF98-44DEDF48293A}"/>
              </a:ext>
            </a:extLst>
          </p:cNvPr>
          <p:cNvPicPr>
            <a:picLocks noChangeAspect="1"/>
          </p:cNvPicPr>
          <p:nvPr/>
        </p:nvPicPr>
        <p:blipFill>
          <a:blip r:embed="rId4"/>
          <a:stretch>
            <a:fillRect/>
          </a:stretch>
        </p:blipFill>
        <p:spPr>
          <a:xfrm>
            <a:off x="7112515" y="580041"/>
            <a:ext cx="3506786" cy="5994507"/>
          </a:xfrm>
          <a:prstGeom prst="rect">
            <a:avLst/>
          </a:prstGeom>
        </p:spPr>
      </p:pic>
      <p:sp>
        <p:nvSpPr>
          <p:cNvPr id="10" name="Titel 1">
            <a:extLst>
              <a:ext uri="{FF2B5EF4-FFF2-40B4-BE49-F238E27FC236}">
                <a16:creationId xmlns:a16="http://schemas.microsoft.com/office/drawing/2014/main" id="{A015CDCB-ADC0-2FA9-69F1-CAF3349E4CC0}"/>
              </a:ext>
            </a:extLst>
          </p:cNvPr>
          <p:cNvSpPr txBox="1">
            <a:spLocks/>
          </p:cNvSpPr>
          <p:nvPr/>
        </p:nvSpPr>
        <p:spPr>
          <a:xfrm>
            <a:off x="3083442" y="3577294"/>
            <a:ext cx="2756490" cy="1850221"/>
          </a:xfrm>
          <a:prstGeom prst="wedgeRoundRectCallout">
            <a:avLst>
              <a:gd name="adj1" fmla="val 114335"/>
              <a:gd name="adj2" fmla="val -93983"/>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abri"/>
              </a:rPr>
              <a:t>Wie herkent mij en weet </a:t>
            </a:r>
            <a:r>
              <a:rPr lang="nl-NL" sz="2800" dirty="0">
                <a:latin typeface="Calabri"/>
              </a:rPr>
              <a:t>mijn verhaal</a:t>
            </a:r>
            <a:r>
              <a:rPr lang="nl-NL" sz="2800" b="0" dirty="0">
                <a:latin typeface="Calabri"/>
              </a:rPr>
              <a:t>?</a:t>
            </a:r>
          </a:p>
        </p:txBody>
      </p:sp>
      <p:sp>
        <p:nvSpPr>
          <p:cNvPr id="11" name="Titel 1">
            <a:extLst>
              <a:ext uri="{FF2B5EF4-FFF2-40B4-BE49-F238E27FC236}">
                <a16:creationId xmlns:a16="http://schemas.microsoft.com/office/drawing/2014/main" id="{06855D1F-8221-6E46-557D-4EC1DA91B37A}"/>
              </a:ext>
            </a:extLst>
          </p:cNvPr>
          <p:cNvSpPr txBox="1">
            <a:spLocks/>
          </p:cNvSpPr>
          <p:nvPr/>
        </p:nvSpPr>
        <p:spPr>
          <a:xfrm>
            <a:off x="3646966" y="1892306"/>
            <a:ext cx="2293689" cy="1421168"/>
          </a:xfrm>
          <a:prstGeom prst="wedgeRoundRectCallout">
            <a:avLst>
              <a:gd name="adj1" fmla="val 109030"/>
              <a:gd name="adj2" fmla="val -17317"/>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abri"/>
              </a:rPr>
              <a:t>Hoi, ik ben </a:t>
            </a:r>
            <a:r>
              <a:rPr lang="nl-NL" sz="2800" dirty="0">
                <a:latin typeface="Calabri"/>
              </a:rPr>
              <a:t>Roodkapje</a:t>
            </a:r>
            <a:endParaRPr lang="nl-NL" sz="2800" b="0" dirty="0">
              <a:latin typeface="Calabri"/>
            </a:endParaRPr>
          </a:p>
        </p:txBody>
      </p:sp>
      <p:sp>
        <p:nvSpPr>
          <p:cNvPr id="7" name="Rechthoek: afgeronde hoeken 6">
            <a:extLst>
              <a:ext uri="{FF2B5EF4-FFF2-40B4-BE49-F238E27FC236}">
                <a16:creationId xmlns:a16="http://schemas.microsoft.com/office/drawing/2014/main" id="{694D4AA7-E60C-123B-807C-6632EE8CE319}"/>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a:extLst>
              <a:ext uri="{FF2B5EF4-FFF2-40B4-BE49-F238E27FC236}">
                <a16:creationId xmlns:a16="http://schemas.microsoft.com/office/drawing/2014/main" id="{7E66CBBC-126F-753F-D079-C84101F71C41}"/>
              </a:ext>
            </a:extLst>
          </p:cNvPr>
          <p:cNvSpPr txBox="1"/>
          <p:nvPr/>
        </p:nvSpPr>
        <p:spPr>
          <a:xfrm rot="21448618">
            <a:off x="513879" y="523533"/>
            <a:ext cx="4678823"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62936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77462130-81CC-A548-290F-92EA82355EBD}"/>
              </a:ext>
            </a:extLst>
          </p:cNvPr>
          <p:cNvPicPr>
            <a:picLocks noChangeAspect="1"/>
          </p:cNvPicPr>
          <p:nvPr/>
        </p:nvPicPr>
        <p:blipFill>
          <a:blip r:embed="rId3"/>
          <a:srcRect/>
          <a:stretch/>
        </p:blipFill>
        <p:spPr>
          <a:xfrm flipH="1">
            <a:off x="-2530079" y="-36618"/>
            <a:ext cx="7538014" cy="7022209"/>
          </a:xfrm>
          <a:prstGeom prst="rect">
            <a:avLst/>
          </a:prstGeom>
        </p:spPr>
      </p:pic>
      <p:sp>
        <p:nvSpPr>
          <p:cNvPr id="6" name="Titel 1">
            <a:extLst>
              <a:ext uri="{FF2B5EF4-FFF2-40B4-BE49-F238E27FC236}">
                <a16:creationId xmlns:a16="http://schemas.microsoft.com/office/drawing/2014/main" id="{CD923261-B958-7AFF-4925-D3A03F610009}"/>
              </a:ext>
            </a:extLst>
          </p:cNvPr>
          <p:cNvSpPr txBox="1">
            <a:spLocks/>
          </p:cNvSpPr>
          <p:nvPr/>
        </p:nvSpPr>
        <p:spPr>
          <a:xfrm>
            <a:off x="2448541" y="4045381"/>
            <a:ext cx="3721100" cy="2279275"/>
          </a:xfrm>
          <a:prstGeom prst="wedgeRoundRectCallout">
            <a:avLst>
              <a:gd name="adj1" fmla="val 83803"/>
              <a:gd name="adj2" fmla="val -53871"/>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abri"/>
              </a:rPr>
              <a:t>Graag vertel ik jullie over mijn </a:t>
            </a:r>
          </a:p>
          <a:p>
            <a:pPr algn="ctr"/>
            <a:r>
              <a:rPr lang="nl-NL" sz="2800" dirty="0">
                <a:latin typeface="Calabri"/>
              </a:rPr>
              <a:t>nieuwe avonturen</a:t>
            </a:r>
            <a:endParaRPr lang="nl-NL" sz="2800" b="0" dirty="0">
              <a:latin typeface="Calabri"/>
            </a:endParaRPr>
          </a:p>
          <a:p>
            <a:pPr algn="ctr"/>
            <a:r>
              <a:rPr lang="nl-NL" sz="2800" b="0" dirty="0">
                <a:latin typeface="Calabri"/>
              </a:rPr>
              <a:t>met geld!</a:t>
            </a:r>
          </a:p>
        </p:txBody>
      </p:sp>
      <p:sp>
        <p:nvSpPr>
          <p:cNvPr id="8" name="Titel 1">
            <a:extLst>
              <a:ext uri="{FF2B5EF4-FFF2-40B4-BE49-F238E27FC236}">
                <a16:creationId xmlns:a16="http://schemas.microsoft.com/office/drawing/2014/main" id="{F2B050BC-3ED4-5387-D0FE-A29DD7C53D41}"/>
              </a:ext>
            </a:extLst>
          </p:cNvPr>
          <p:cNvSpPr txBox="1">
            <a:spLocks/>
          </p:cNvSpPr>
          <p:nvPr/>
        </p:nvSpPr>
        <p:spPr>
          <a:xfrm>
            <a:off x="3370521" y="1869314"/>
            <a:ext cx="2725479" cy="1421168"/>
          </a:xfrm>
          <a:prstGeom prst="wedgeRoundRectCallout">
            <a:avLst>
              <a:gd name="adj1" fmla="val 82077"/>
              <a:gd name="adj2" fmla="val -8942"/>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abri"/>
              </a:rPr>
              <a:t>Leuk</a:t>
            </a:r>
            <a:r>
              <a:rPr lang="nl-NL" sz="2800" b="0" dirty="0">
                <a:latin typeface="Calabri"/>
              </a:rPr>
              <a:t> dat jullie mij kennen!</a:t>
            </a:r>
          </a:p>
        </p:txBody>
      </p:sp>
      <p:pic>
        <p:nvPicPr>
          <p:cNvPr id="9" name="Afbeelding 8" descr="Afbeelding met tekenfilm, pop, beeldje, kleding&#10;&#10;Door AI gegenereerde inhoud is mogelijk onjuist.">
            <a:extLst>
              <a:ext uri="{FF2B5EF4-FFF2-40B4-BE49-F238E27FC236}">
                <a16:creationId xmlns:a16="http://schemas.microsoft.com/office/drawing/2014/main" id="{4582908A-456D-0AD6-2E77-1F5A39480D91}"/>
              </a:ext>
            </a:extLst>
          </p:cNvPr>
          <p:cNvPicPr>
            <a:picLocks noChangeAspect="1"/>
          </p:cNvPicPr>
          <p:nvPr/>
        </p:nvPicPr>
        <p:blipFill>
          <a:blip r:embed="rId4"/>
          <a:stretch>
            <a:fillRect/>
          </a:stretch>
        </p:blipFill>
        <p:spPr>
          <a:xfrm>
            <a:off x="7011792" y="595033"/>
            <a:ext cx="3019655" cy="5979515"/>
          </a:xfrm>
          <a:prstGeom prst="rect">
            <a:avLst/>
          </a:prstGeom>
        </p:spPr>
      </p:pic>
      <p:sp>
        <p:nvSpPr>
          <p:cNvPr id="2" name="Rechthoek: afgeronde hoeken 1">
            <a:extLst>
              <a:ext uri="{FF2B5EF4-FFF2-40B4-BE49-F238E27FC236}">
                <a16:creationId xmlns:a16="http://schemas.microsoft.com/office/drawing/2014/main" id="{A86DB1F5-85F4-FA3C-5201-6E7C82C42ABC}"/>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635C14E-0A12-E1AD-2DD8-6276A85C956A}"/>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610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6" name="Afbeelding 5" descr="Afbeelding met Menselijk gezicht, speelgoed, schoeisel, pop&#10;&#10;Door AI gegenereerde inhoud is mogelijk onjuist.">
            <a:extLst>
              <a:ext uri="{FF2B5EF4-FFF2-40B4-BE49-F238E27FC236}">
                <a16:creationId xmlns:a16="http://schemas.microsoft.com/office/drawing/2014/main" id="{149B199B-A9B4-AE2E-5F73-18DB272D48D8}"/>
              </a:ext>
            </a:extLst>
          </p:cNvPr>
          <p:cNvPicPr>
            <a:picLocks noChangeAspect="1"/>
          </p:cNvPicPr>
          <p:nvPr/>
        </p:nvPicPr>
        <p:blipFill>
          <a:blip r:embed="rId3"/>
          <a:stretch>
            <a:fillRect/>
          </a:stretch>
        </p:blipFill>
        <p:spPr>
          <a:xfrm>
            <a:off x="7132792" y="540303"/>
            <a:ext cx="4703462" cy="6286961"/>
          </a:xfrm>
          <a:prstGeom prst="rect">
            <a:avLst/>
          </a:prstGeom>
        </p:spPr>
      </p:pic>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4"/>
          <a:srcRect/>
          <a:stretch/>
        </p:blipFill>
        <p:spPr>
          <a:xfrm flipH="1">
            <a:off x="-2530079" y="-36618"/>
            <a:ext cx="7538014" cy="7022209"/>
          </a:xfrm>
          <a:prstGeom prst="rect">
            <a:avLst/>
          </a:prstGeom>
        </p:spPr>
      </p:pic>
      <p:pic>
        <p:nvPicPr>
          <p:cNvPr id="18" name="Afbeelding 17" descr="Afbeelding met speelgoed, kleding, pop, beeldje&#10;&#10;Door AI gegenereerde inhoud is mogelijk onjuist.">
            <a:extLst>
              <a:ext uri="{FF2B5EF4-FFF2-40B4-BE49-F238E27FC236}">
                <a16:creationId xmlns:a16="http://schemas.microsoft.com/office/drawing/2014/main" id="{6EDEDD87-A37B-4FDF-BEE4-329B435872CD}"/>
              </a:ext>
            </a:extLst>
          </p:cNvPr>
          <p:cNvPicPr>
            <a:picLocks noChangeAspect="1"/>
          </p:cNvPicPr>
          <p:nvPr/>
        </p:nvPicPr>
        <p:blipFill>
          <a:blip r:embed="rId5"/>
          <a:stretch>
            <a:fillRect/>
          </a:stretch>
        </p:blipFill>
        <p:spPr>
          <a:xfrm>
            <a:off x="-2614408" y="3694813"/>
            <a:ext cx="2084870" cy="3046385"/>
          </a:xfrm>
          <a:prstGeom prst="rect">
            <a:avLst/>
          </a:prstGeom>
        </p:spPr>
      </p:pic>
      <p:pic>
        <p:nvPicPr>
          <p:cNvPr id="3" name="Afbeelding 2" descr="Afbeelding met blad&#10;&#10;Door AI gegenereerde inhoud is mogelijk onjuist.">
            <a:extLst>
              <a:ext uri="{FF2B5EF4-FFF2-40B4-BE49-F238E27FC236}">
                <a16:creationId xmlns:a16="http://schemas.microsoft.com/office/drawing/2014/main" id="{EAD2FAB6-D68E-98A3-D0FA-7C1C41339F48}"/>
              </a:ext>
            </a:extLst>
          </p:cNvPr>
          <p:cNvPicPr>
            <a:picLocks noChangeAspect="1"/>
          </p:cNvPicPr>
          <p:nvPr/>
        </p:nvPicPr>
        <p:blipFill>
          <a:blip r:embed="rId6"/>
          <a:stretch>
            <a:fillRect/>
          </a:stretch>
        </p:blipFill>
        <p:spPr>
          <a:xfrm rot="21275571">
            <a:off x="-640499" y="-644411"/>
            <a:ext cx="623525" cy="389703"/>
          </a:xfrm>
          <a:prstGeom prst="rect">
            <a:avLst/>
          </a:prstGeom>
          <a:effectLst>
            <a:outerShdw blurRad="50800" dist="38100" dir="2700000" algn="tl" rotWithShape="0">
              <a:prstClr val="black">
                <a:alpha val="40000"/>
              </a:prstClr>
            </a:outerShdw>
          </a:effectLst>
        </p:spPr>
      </p:pic>
      <p:pic>
        <p:nvPicPr>
          <p:cNvPr id="4" name="Afbeelding 3" descr="Afbeelding met blad&#10;&#10;Door AI gegenereerde inhoud is mogelijk onjuist.">
            <a:extLst>
              <a:ext uri="{FF2B5EF4-FFF2-40B4-BE49-F238E27FC236}">
                <a16:creationId xmlns:a16="http://schemas.microsoft.com/office/drawing/2014/main" id="{E3FEBDB1-BFC5-8E90-E82F-42D2E2EBAEB3}"/>
              </a:ext>
            </a:extLst>
          </p:cNvPr>
          <p:cNvPicPr>
            <a:picLocks noChangeAspect="1"/>
          </p:cNvPicPr>
          <p:nvPr/>
        </p:nvPicPr>
        <p:blipFill>
          <a:blip r:embed="rId6"/>
          <a:stretch>
            <a:fillRect/>
          </a:stretch>
        </p:blipFill>
        <p:spPr>
          <a:xfrm rot="7316218">
            <a:off x="-1553460" y="-1015772"/>
            <a:ext cx="623524" cy="389703"/>
          </a:xfrm>
          <a:prstGeom prst="rect">
            <a:avLst/>
          </a:prstGeom>
          <a:effectLst>
            <a:outerShdw blurRad="50800" dist="38100" dir="2700000" algn="tl" rotWithShape="0">
              <a:prstClr val="black">
                <a:alpha val="40000"/>
              </a:prstClr>
            </a:outerShdw>
          </a:effectLst>
        </p:spPr>
      </p:pic>
      <p:pic>
        <p:nvPicPr>
          <p:cNvPr id="5" name="Afbeelding 4" descr="Afbeelding met blad&#10;&#10;Door AI gegenereerde inhoud is mogelijk onjuist.">
            <a:extLst>
              <a:ext uri="{FF2B5EF4-FFF2-40B4-BE49-F238E27FC236}">
                <a16:creationId xmlns:a16="http://schemas.microsoft.com/office/drawing/2014/main" id="{AE598593-508C-C29F-8302-F9CA698DE85A}"/>
              </a:ext>
            </a:extLst>
          </p:cNvPr>
          <p:cNvPicPr>
            <a:picLocks noChangeAspect="1"/>
          </p:cNvPicPr>
          <p:nvPr/>
        </p:nvPicPr>
        <p:blipFill>
          <a:blip r:embed="rId6"/>
          <a:stretch>
            <a:fillRect/>
          </a:stretch>
        </p:blipFill>
        <p:spPr>
          <a:xfrm rot="16823435">
            <a:off x="5802698" y="-1510695"/>
            <a:ext cx="623524" cy="389703"/>
          </a:xfrm>
          <a:prstGeom prst="rect">
            <a:avLst/>
          </a:prstGeom>
          <a:effectLst>
            <a:outerShdw blurRad="50800" dist="38100" dir="2700000" algn="tl" rotWithShape="0">
              <a:prstClr val="black">
                <a:alpha val="40000"/>
              </a:prstClr>
            </a:outerShdw>
          </a:effectLst>
        </p:spPr>
      </p:pic>
      <p:pic>
        <p:nvPicPr>
          <p:cNvPr id="10" name="Afbeelding 9" descr="Afbeelding met blad&#10;&#10;Door AI gegenereerde inhoud is mogelijk onjuist.">
            <a:extLst>
              <a:ext uri="{FF2B5EF4-FFF2-40B4-BE49-F238E27FC236}">
                <a16:creationId xmlns:a16="http://schemas.microsoft.com/office/drawing/2014/main" id="{D9AEEDD7-F8C5-2A91-8F18-F25483B95DDB}"/>
              </a:ext>
            </a:extLst>
          </p:cNvPr>
          <p:cNvPicPr>
            <a:picLocks noChangeAspect="1"/>
          </p:cNvPicPr>
          <p:nvPr/>
        </p:nvPicPr>
        <p:blipFill>
          <a:blip r:embed="rId6"/>
          <a:stretch>
            <a:fillRect/>
          </a:stretch>
        </p:blipFill>
        <p:spPr>
          <a:xfrm rot="4776565" flipH="1">
            <a:off x="390861" y="-1047001"/>
            <a:ext cx="623524" cy="389703"/>
          </a:xfrm>
          <a:prstGeom prst="rect">
            <a:avLst/>
          </a:prstGeom>
          <a:effectLst>
            <a:outerShdw blurRad="50800" dist="38100" dir="2700000" algn="tl" rotWithShape="0">
              <a:prstClr val="black">
                <a:alpha val="40000"/>
              </a:prstClr>
            </a:outerShdw>
          </a:effectLst>
        </p:spPr>
      </p:pic>
      <p:pic>
        <p:nvPicPr>
          <p:cNvPr id="19" name="Afbeelding 18" descr="Afbeelding met blad&#10;&#10;Door AI gegenereerde inhoud is mogelijk onjuist.">
            <a:extLst>
              <a:ext uri="{FF2B5EF4-FFF2-40B4-BE49-F238E27FC236}">
                <a16:creationId xmlns:a16="http://schemas.microsoft.com/office/drawing/2014/main" id="{B2BBE388-BAC4-DA8F-105B-459F2AAAF412}"/>
              </a:ext>
            </a:extLst>
          </p:cNvPr>
          <p:cNvPicPr>
            <a:picLocks noChangeAspect="1"/>
          </p:cNvPicPr>
          <p:nvPr/>
        </p:nvPicPr>
        <p:blipFill>
          <a:blip r:embed="rId6"/>
          <a:stretch>
            <a:fillRect/>
          </a:stretch>
        </p:blipFill>
        <p:spPr>
          <a:xfrm rot="14400000" flipH="1">
            <a:off x="7866708" y="-924117"/>
            <a:ext cx="623524" cy="389703"/>
          </a:xfrm>
          <a:prstGeom prst="rect">
            <a:avLst/>
          </a:prstGeom>
          <a:effectLst>
            <a:outerShdw blurRad="50800" dist="38100" dir="2700000" algn="tl" rotWithShape="0">
              <a:prstClr val="black">
                <a:alpha val="40000"/>
              </a:prstClr>
            </a:outerShdw>
          </a:effectLst>
        </p:spPr>
      </p:pic>
      <p:pic>
        <p:nvPicPr>
          <p:cNvPr id="20" name="Afbeelding 19" descr="Afbeelding met blad&#10;&#10;Door AI gegenereerde inhoud is mogelijk onjuist.">
            <a:extLst>
              <a:ext uri="{FF2B5EF4-FFF2-40B4-BE49-F238E27FC236}">
                <a16:creationId xmlns:a16="http://schemas.microsoft.com/office/drawing/2014/main" id="{07268E25-C2EA-9CDC-8D67-75C6DD664A73}"/>
              </a:ext>
            </a:extLst>
          </p:cNvPr>
          <p:cNvPicPr>
            <a:picLocks noChangeAspect="1"/>
          </p:cNvPicPr>
          <p:nvPr/>
        </p:nvPicPr>
        <p:blipFill>
          <a:blip r:embed="rId6"/>
          <a:stretch>
            <a:fillRect/>
          </a:stretch>
        </p:blipFill>
        <p:spPr>
          <a:xfrm rot="20872146" flipH="1">
            <a:off x="7166778" y="-644410"/>
            <a:ext cx="623525" cy="389703"/>
          </a:xfrm>
          <a:prstGeom prst="rect">
            <a:avLst/>
          </a:prstGeom>
          <a:effectLst>
            <a:outerShdw blurRad="50800" dist="38100" dir="2700000" algn="tl" rotWithShape="0">
              <a:prstClr val="black">
                <a:alpha val="40000"/>
              </a:prstClr>
            </a:outerShdw>
          </a:effectLst>
        </p:spPr>
      </p:pic>
      <p:pic>
        <p:nvPicPr>
          <p:cNvPr id="21" name="Afbeelding 20" descr="Afbeelding met blad&#10;&#10;Door AI gegenereerde inhoud is mogelijk onjuist.">
            <a:extLst>
              <a:ext uri="{FF2B5EF4-FFF2-40B4-BE49-F238E27FC236}">
                <a16:creationId xmlns:a16="http://schemas.microsoft.com/office/drawing/2014/main" id="{AD11F5A5-2B73-3816-6FFF-53FE6DD40E42}"/>
              </a:ext>
            </a:extLst>
          </p:cNvPr>
          <p:cNvPicPr>
            <a:picLocks noChangeAspect="1"/>
          </p:cNvPicPr>
          <p:nvPr/>
        </p:nvPicPr>
        <p:blipFill>
          <a:blip r:embed="rId6"/>
          <a:stretch>
            <a:fillRect/>
          </a:stretch>
        </p:blipFill>
        <p:spPr>
          <a:xfrm rot="21275571">
            <a:off x="1554772" y="-3382271"/>
            <a:ext cx="3955424" cy="2472140"/>
          </a:xfrm>
          <a:prstGeom prst="rect">
            <a:avLst/>
          </a:prstGeom>
          <a:effectLst>
            <a:outerShdw blurRad="50800" dist="38100" dir="2700000" algn="tl" rotWithShape="0">
              <a:prstClr val="black">
                <a:alpha val="40000"/>
              </a:prstClr>
            </a:outerShdw>
          </a:effectLst>
        </p:spPr>
      </p:pic>
      <p:sp>
        <p:nvSpPr>
          <p:cNvPr id="11" name="Titel 1">
            <a:extLst>
              <a:ext uri="{FF2B5EF4-FFF2-40B4-BE49-F238E27FC236}">
                <a16:creationId xmlns:a16="http://schemas.microsoft.com/office/drawing/2014/main" id="{B81C36D4-6800-0817-EB92-BADA4D051510}"/>
              </a:ext>
            </a:extLst>
          </p:cNvPr>
          <p:cNvSpPr txBox="1">
            <a:spLocks/>
          </p:cNvSpPr>
          <p:nvPr/>
        </p:nvSpPr>
        <p:spPr>
          <a:xfrm>
            <a:off x="2832549" y="3028256"/>
            <a:ext cx="3211032" cy="1850221"/>
          </a:xfrm>
          <a:prstGeom prst="wedgeRoundRectCallout">
            <a:avLst>
              <a:gd name="adj1" fmla="val 100639"/>
              <a:gd name="adj2" fmla="val -46779"/>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dirty="0">
                <a:latin typeface="Calibri" panose="020F0502020204030204" pitchFamily="34" charset="0"/>
                <a:ea typeface="Calibri" panose="020F0502020204030204" pitchFamily="34" charset="0"/>
                <a:cs typeface="Calibri" panose="020F0502020204030204" pitchFamily="34" charset="0"/>
              </a:rPr>
              <a:t>Maar eerst </a:t>
            </a:r>
            <a:br>
              <a:rPr lang="nl-NL" sz="2800" dirty="0">
                <a:latin typeface="Calibri" panose="020F0502020204030204" pitchFamily="34" charset="0"/>
                <a:ea typeface="Calibri" panose="020F0502020204030204" pitchFamily="34" charset="0"/>
                <a:cs typeface="Calibri" panose="020F0502020204030204" pitchFamily="34" charset="0"/>
              </a:rPr>
            </a:br>
            <a:r>
              <a:rPr lang="nl-NL" sz="2800" b="0" dirty="0">
                <a:latin typeface="Calibri" panose="020F0502020204030204" pitchFamily="34" charset="0"/>
                <a:ea typeface="Calibri" panose="020F0502020204030204" pitchFamily="34" charset="0"/>
                <a:cs typeface="Calibri" panose="020F0502020204030204" pitchFamily="34" charset="0"/>
              </a:rPr>
              <a:t>heb ik een vraag voor jullie...</a:t>
            </a:r>
            <a:endParaRPr lang="nl-NL" sz="2800" b="0" dirty="0"/>
          </a:p>
        </p:txBody>
      </p:sp>
      <p:sp>
        <p:nvSpPr>
          <p:cNvPr id="2" name="Rechthoek: afgeronde hoeken 1">
            <a:extLst>
              <a:ext uri="{FF2B5EF4-FFF2-40B4-BE49-F238E27FC236}">
                <a16:creationId xmlns:a16="http://schemas.microsoft.com/office/drawing/2014/main" id="{4064AEEA-A1C8-618D-94DA-BF9E93053C15}"/>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FED5A4A5-D006-F0AF-A36A-65A6851D7C03}"/>
              </a:ext>
            </a:extLst>
          </p:cNvPr>
          <p:cNvSpPr txBox="1"/>
          <p:nvPr/>
        </p:nvSpPr>
        <p:spPr>
          <a:xfrm rot="21448618">
            <a:off x="513879" y="523533"/>
            <a:ext cx="4678823" cy="818707"/>
          </a:xfrm>
          <a:prstGeom prst="rect">
            <a:avLst/>
          </a:prstGeom>
          <a:noFill/>
        </p:spPr>
        <p:txBody>
          <a:bodyPr wrap="none" rtlCol="0">
            <a:noAutofit/>
          </a:bodyPr>
          <a:lstStyle/>
          <a:p>
            <a:r>
              <a:rPr lang="nl-NL" sz="4400" spc="100">
                <a:solidFill>
                  <a:srgbClr val="641C76"/>
                </a:solidFill>
                <a:latin typeface="VAGRounded-Bold" pitchFamily="2" charset="0"/>
                <a:ea typeface="Open Sans" panose="020B0606030504020204" pitchFamily="34" charset="0"/>
                <a:cs typeface="Open Sans" panose="020B0606030504020204" pitchFamily="34" charset="0"/>
              </a:rPr>
              <a:t>Even voorstellen</a:t>
            </a:r>
            <a:endParaRPr lang="nl-NL" sz="5400" spc="10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915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alpha val="28000"/>
          </a:schemeClr>
        </a:solidFill>
        <a:effectLst/>
      </p:bgPr>
    </p:bg>
    <p:spTree>
      <p:nvGrpSpPr>
        <p:cNvPr id="1" name=""/>
        <p:cNvGrpSpPr/>
        <p:nvPr/>
      </p:nvGrpSpPr>
      <p:grpSpPr>
        <a:xfrm>
          <a:off x="0" y="0"/>
          <a:ext cx="0" cy="0"/>
          <a:chOff x="0" y="0"/>
          <a:chExt cx="0" cy="0"/>
        </a:xfrm>
      </p:grpSpPr>
      <p:pic>
        <p:nvPicPr>
          <p:cNvPr id="2" name="Afbeelding 1" descr="Afbeelding met blad&#10;&#10;Door AI gegenereerde inhoud is mogelijk onjuist.">
            <a:extLst>
              <a:ext uri="{FF2B5EF4-FFF2-40B4-BE49-F238E27FC236}">
                <a16:creationId xmlns:a16="http://schemas.microsoft.com/office/drawing/2014/main" id="{3045898E-344D-5054-B968-40C8E5535B52}"/>
              </a:ext>
            </a:extLst>
          </p:cNvPr>
          <p:cNvPicPr>
            <a:picLocks noChangeAspect="1"/>
          </p:cNvPicPr>
          <p:nvPr/>
        </p:nvPicPr>
        <p:blipFill>
          <a:blip r:embed="rId3"/>
          <a:stretch>
            <a:fillRect/>
          </a:stretch>
        </p:blipFill>
        <p:spPr>
          <a:xfrm rot="21275571">
            <a:off x="4787070" y="2445418"/>
            <a:ext cx="3955424" cy="2472140"/>
          </a:xfrm>
          <a:prstGeom prst="rect">
            <a:avLst/>
          </a:prstGeom>
          <a:effectLst>
            <a:outerShdw blurRad="50800" dist="38100" dir="2700000" algn="tl" rotWithShape="0">
              <a:prstClr val="black">
                <a:alpha val="40000"/>
              </a:prstClr>
            </a:outerShdw>
          </a:effectLst>
        </p:spPr>
      </p:pic>
      <p:pic>
        <p:nvPicPr>
          <p:cNvPr id="8" name="Afbeelding 7">
            <a:extLst>
              <a:ext uri="{FF2B5EF4-FFF2-40B4-BE49-F238E27FC236}">
                <a16:creationId xmlns:a16="http://schemas.microsoft.com/office/drawing/2014/main" id="{933EC64A-6D70-5A50-4AC5-D8D0134411CE}"/>
              </a:ext>
            </a:extLst>
          </p:cNvPr>
          <p:cNvPicPr>
            <a:picLocks noChangeAspect="1"/>
          </p:cNvPicPr>
          <p:nvPr/>
        </p:nvPicPr>
        <p:blipFill>
          <a:blip r:embed="rId4"/>
          <a:srcRect/>
          <a:stretch/>
        </p:blipFill>
        <p:spPr>
          <a:xfrm flipH="1">
            <a:off x="-2530079" y="-48444"/>
            <a:ext cx="7538014" cy="7022209"/>
          </a:xfrm>
          <a:prstGeom prst="rect">
            <a:avLst/>
          </a:prstGeom>
        </p:spPr>
      </p:pic>
      <p:sp>
        <p:nvSpPr>
          <p:cNvPr id="13" name="Rechthoek: afgeronde hoeken 12">
            <a:extLst>
              <a:ext uri="{FF2B5EF4-FFF2-40B4-BE49-F238E27FC236}">
                <a16:creationId xmlns:a16="http://schemas.microsoft.com/office/drawing/2014/main" id="{4966CBF7-0845-306E-E15C-66A9191AD980}"/>
              </a:ext>
            </a:extLst>
          </p:cNvPr>
          <p:cNvSpPr/>
          <p:nvPr/>
        </p:nvSpPr>
        <p:spPr>
          <a:xfrm>
            <a:off x="2707815" y="14904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afgeronde hoeken 2">
            <a:extLst>
              <a:ext uri="{FF2B5EF4-FFF2-40B4-BE49-F238E27FC236}">
                <a16:creationId xmlns:a16="http://schemas.microsoft.com/office/drawing/2014/main" id="{C595D420-8AE2-C0A1-9192-9301B8AE5600}"/>
              </a:ext>
            </a:extLst>
          </p:cNvPr>
          <p:cNvSpPr/>
          <p:nvPr/>
        </p:nvSpPr>
        <p:spPr>
          <a:xfrm>
            <a:off x="2707815" y="5355708"/>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afgeronde hoeken 10">
            <a:extLst>
              <a:ext uri="{FF2B5EF4-FFF2-40B4-BE49-F238E27FC236}">
                <a16:creationId xmlns:a16="http://schemas.microsoft.com/office/drawing/2014/main" id="{40E92A06-0C05-1653-9B0A-AF08C8F3EA09}"/>
              </a:ext>
            </a:extLst>
          </p:cNvPr>
          <p:cNvSpPr/>
          <p:nvPr/>
        </p:nvSpPr>
        <p:spPr>
          <a:xfrm>
            <a:off x="1686644" y="341717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2775FD82-D267-AFC2-A475-8E1159EAB8AE}"/>
              </a:ext>
            </a:extLst>
          </p:cNvPr>
          <p:cNvSpPr/>
          <p:nvPr/>
        </p:nvSpPr>
        <p:spPr>
          <a:xfrm>
            <a:off x="7554304" y="5393034"/>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afgeronde hoeken 6">
            <a:extLst>
              <a:ext uri="{FF2B5EF4-FFF2-40B4-BE49-F238E27FC236}">
                <a16:creationId xmlns:a16="http://schemas.microsoft.com/office/drawing/2014/main" id="{0C2B651C-CF85-BBF5-F3B8-378D4B9D1710}"/>
              </a:ext>
            </a:extLst>
          </p:cNvPr>
          <p:cNvSpPr/>
          <p:nvPr/>
        </p:nvSpPr>
        <p:spPr>
          <a:xfrm>
            <a:off x="8676853" y="3429000"/>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3B57150A-86C4-9AC1-DB74-0B8CE69FDEFC}"/>
              </a:ext>
            </a:extLst>
          </p:cNvPr>
          <p:cNvSpPr/>
          <p:nvPr/>
        </p:nvSpPr>
        <p:spPr>
          <a:xfrm>
            <a:off x="7554305" y="1464966"/>
            <a:ext cx="3207733" cy="1073814"/>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A95FCA65-8B86-5655-4131-B3D9AD4912A0}"/>
              </a:ext>
            </a:extLst>
          </p:cNvPr>
          <p:cNvSpPr txBox="1"/>
          <p:nvPr/>
        </p:nvSpPr>
        <p:spPr>
          <a:xfrm>
            <a:off x="5440104" y="3411185"/>
            <a:ext cx="2100479" cy="914400"/>
          </a:xfrm>
          <a:prstGeom prst="rect">
            <a:avLst/>
          </a:prstGeom>
          <a:noFill/>
          <a:effectLst>
            <a:outerShdw blurRad="50800" dist="38100" dir="2700000" algn="tl" rotWithShape="0">
              <a:prstClr val="black">
                <a:alpha val="40000"/>
              </a:prstClr>
            </a:outerShdw>
          </a:effectLst>
        </p:spPr>
        <p:txBody>
          <a:bodyPr wrap="none" rtlCol="0">
            <a:noAutofit/>
          </a:bodyPr>
          <a:lstStyle/>
          <a:p>
            <a:pPr algn="r"/>
            <a:r>
              <a:rPr lang="nl-NL" sz="6000" spc="100" dirty="0">
                <a:solidFill>
                  <a:schemeClr val="bg1"/>
                </a:solidFill>
                <a:latin typeface="VAGRounded-Bold" pitchFamily="2" charset="0"/>
                <a:ea typeface="Open Sans" panose="020B0606030504020204" pitchFamily="34" charset="0"/>
                <a:cs typeface="Open Sans" panose="020B0606030504020204" pitchFamily="34" charset="0"/>
              </a:rPr>
              <a:t>Geld</a:t>
            </a:r>
            <a:endParaRPr lang="nl-NL" sz="6600" spc="100" dirty="0">
              <a:solidFill>
                <a:schemeClr val="bg1"/>
              </a:solidFill>
              <a:latin typeface="VAGRounded-Bold" pitchFamily="2" charset="0"/>
              <a:ea typeface="Open Sans" panose="020B0606030504020204" pitchFamily="34" charset="0"/>
              <a:cs typeface="Open Sans" panose="020B0606030504020204" pitchFamily="34" charset="0"/>
            </a:endParaRPr>
          </a:p>
        </p:txBody>
      </p:sp>
      <p:pic>
        <p:nvPicPr>
          <p:cNvPr id="21" name="Afbeelding 20" descr="Afbeelding met blad&#10;&#10;Door AI gegenereerde inhoud is mogelijk onjuist.">
            <a:extLst>
              <a:ext uri="{FF2B5EF4-FFF2-40B4-BE49-F238E27FC236}">
                <a16:creationId xmlns:a16="http://schemas.microsoft.com/office/drawing/2014/main" id="{07E92567-2EBD-D8FA-AD06-C3FEC45F8E75}"/>
              </a:ext>
            </a:extLst>
          </p:cNvPr>
          <p:cNvPicPr>
            <a:picLocks noChangeAspect="1"/>
          </p:cNvPicPr>
          <p:nvPr/>
        </p:nvPicPr>
        <p:blipFill>
          <a:blip r:embed="rId3"/>
          <a:stretch>
            <a:fillRect/>
          </a:stretch>
        </p:blipFill>
        <p:spPr>
          <a:xfrm rot="21275571">
            <a:off x="2507428" y="6149794"/>
            <a:ext cx="623525"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0BACFB7A-4CEC-24AA-E7DC-1DF4CED2343A}"/>
              </a:ext>
            </a:extLst>
          </p:cNvPr>
          <p:cNvPicPr>
            <a:picLocks noChangeAspect="1"/>
          </p:cNvPicPr>
          <p:nvPr/>
        </p:nvPicPr>
        <p:blipFill>
          <a:blip r:embed="rId3"/>
          <a:stretch>
            <a:fillRect/>
          </a:stretch>
        </p:blipFill>
        <p:spPr>
          <a:xfrm rot="7316218">
            <a:off x="1455234" y="3317138"/>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0D4B5278-7ABB-A580-6F50-34C6E24AFFC6}"/>
              </a:ext>
            </a:extLst>
          </p:cNvPr>
          <p:cNvPicPr>
            <a:picLocks noChangeAspect="1"/>
          </p:cNvPicPr>
          <p:nvPr/>
        </p:nvPicPr>
        <p:blipFill>
          <a:blip r:embed="rId3"/>
          <a:stretch>
            <a:fillRect/>
          </a:stretch>
        </p:blipFill>
        <p:spPr>
          <a:xfrm rot="16823435">
            <a:off x="10314705" y="2200068"/>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C7B24770-133F-5574-E03A-DDD7DAA26725}"/>
              </a:ext>
            </a:extLst>
          </p:cNvPr>
          <p:cNvPicPr>
            <a:picLocks noChangeAspect="1"/>
          </p:cNvPicPr>
          <p:nvPr/>
        </p:nvPicPr>
        <p:blipFill>
          <a:blip r:embed="rId3"/>
          <a:stretch>
            <a:fillRect/>
          </a:stretch>
        </p:blipFill>
        <p:spPr>
          <a:xfrm rot="4776565" flipH="1">
            <a:off x="2507429" y="2192082"/>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112F5067-A134-6059-E841-A16E282A261F}"/>
              </a:ext>
            </a:extLst>
          </p:cNvPr>
          <p:cNvPicPr>
            <a:picLocks noChangeAspect="1"/>
          </p:cNvPicPr>
          <p:nvPr/>
        </p:nvPicPr>
        <p:blipFill>
          <a:blip r:embed="rId3"/>
          <a:stretch>
            <a:fillRect/>
          </a:stretch>
        </p:blipFill>
        <p:spPr>
          <a:xfrm rot="14400000" flipH="1">
            <a:off x="11467459" y="3403637"/>
            <a:ext cx="623524"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1DB5B807-A8E8-6D25-9201-23651EACF2BF}"/>
              </a:ext>
            </a:extLst>
          </p:cNvPr>
          <p:cNvPicPr>
            <a:picLocks noChangeAspect="1"/>
          </p:cNvPicPr>
          <p:nvPr/>
        </p:nvPicPr>
        <p:blipFill>
          <a:blip r:embed="rId3"/>
          <a:stretch>
            <a:fillRect/>
          </a:stretch>
        </p:blipFill>
        <p:spPr>
          <a:xfrm rot="20872146" flipH="1">
            <a:off x="10314705" y="6149795"/>
            <a:ext cx="623525" cy="389703"/>
          </a:xfrm>
          <a:prstGeom prst="rect">
            <a:avLst/>
          </a:prstGeom>
          <a:effectLst>
            <a:outerShdw blurRad="50800" dist="38100" dir="2700000" algn="tl" rotWithShape="0">
              <a:prstClr val="black">
                <a:alpha val="40000"/>
              </a:prstClr>
            </a:outerShdw>
          </a:effectLst>
        </p:spPr>
      </p:pic>
      <p:pic>
        <p:nvPicPr>
          <p:cNvPr id="30" name="Afbeelding 29" descr="Afbeelding met speelgoed, kleding, pop, beeldje&#10;&#10;Door AI gegenereerde inhoud is mogelijk onjuist.">
            <a:extLst>
              <a:ext uri="{FF2B5EF4-FFF2-40B4-BE49-F238E27FC236}">
                <a16:creationId xmlns:a16="http://schemas.microsoft.com/office/drawing/2014/main" id="{E34F82C1-3104-6077-9EBF-EB31F5FDAF80}"/>
              </a:ext>
            </a:extLst>
          </p:cNvPr>
          <p:cNvPicPr>
            <a:picLocks noChangeAspect="1"/>
          </p:cNvPicPr>
          <p:nvPr/>
        </p:nvPicPr>
        <p:blipFill>
          <a:blip r:embed="rId5"/>
          <a:stretch>
            <a:fillRect/>
          </a:stretch>
        </p:blipFill>
        <p:spPr>
          <a:xfrm>
            <a:off x="-10675" y="3756539"/>
            <a:ext cx="2084870" cy="3046385"/>
          </a:xfrm>
          <a:prstGeom prst="rect">
            <a:avLst/>
          </a:prstGeom>
        </p:spPr>
      </p:pic>
      <p:sp>
        <p:nvSpPr>
          <p:cNvPr id="5" name="Rechthoek: afgeronde hoeken 4">
            <a:extLst>
              <a:ext uri="{FF2B5EF4-FFF2-40B4-BE49-F238E27FC236}">
                <a16:creationId xmlns:a16="http://schemas.microsoft.com/office/drawing/2014/main" id="{0CB07721-A6EC-EA49-4796-68DABBE787B5}"/>
              </a:ext>
            </a:extLst>
          </p:cNvPr>
          <p:cNvSpPr/>
          <p:nvPr/>
        </p:nvSpPr>
        <p:spPr>
          <a:xfrm rot="21448618">
            <a:off x="-308736" y="486770"/>
            <a:ext cx="7199822"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a:extLst>
              <a:ext uri="{FF2B5EF4-FFF2-40B4-BE49-F238E27FC236}">
                <a16:creationId xmlns:a16="http://schemas.microsoft.com/office/drawing/2014/main" id="{FFDCE8B8-5A3B-C3F4-1370-1B3469A6FB33}"/>
              </a:ext>
            </a:extLst>
          </p:cNvPr>
          <p:cNvSpPr txBox="1"/>
          <p:nvPr/>
        </p:nvSpPr>
        <p:spPr>
          <a:xfrm rot="21448618">
            <a:off x="131791" y="531947"/>
            <a:ext cx="5061097"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Wat weten jullie al over...</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60153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2B7F-2774-A585-CDFB-1CF47CB38482}"/>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06D6B454-F492-3D76-E5A5-9816381EFC96}"/>
              </a:ext>
            </a:extLst>
          </p:cNvPr>
          <p:cNvPicPr>
            <a:picLocks noChangeAspect="1"/>
          </p:cNvPicPr>
          <p:nvPr/>
        </p:nvPicPr>
        <p:blipFill>
          <a:blip r:embed="rId3"/>
          <a:srcRect/>
          <a:stretch/>
        </p:blipFill>
        <p:spPr>
          <a:xfrm flipH="1">
            <a:off x="-2530079" y="-36618"/>
            <a:ext cx="7538014" cy="7022209"/>
          </a:xfrm>
          <a:prstGeom prst="rect">
            <a:avLst/>
          </a:prstGeom>
        </p:spPr>
      </p:pic>
      <p:pic>
        <p:nvPicPr>
          <p:cNvPr id="19" name="Afbeelding 18" descr="Afbeelding met tekenfilm, pop, beeldje, kleding&#10;&#10;Door AI gegenereerde inhoud is mogelijk onjuist.">
            <a:extLst>
              <a:ext uri="{FF2B5EF4-FFF2-40B4-BE49-F238E27FC236}">
                <a16:creationId xmlns:a16="http://schemas.microsoft.com/office/drawing/2014/main" id="{AA35747A-1E50-D4A6-8DDF-B1C06F63221A}"/>
              </a:ext>
            </a:extLst>
          </p:cNvPr>
          <p:cNvPicPr>
            <a:picLocks noChangeAspect="1"/>
          </p:cNvPicPr>
          <p:nvPr/>
        </p:nvPicPr>
        <p:blipFill>
          <a:blip r:embed="rId4"/>
          <a:stretch>
            <a:fillRect/>
          </a:stretch>
        </p:blipFill>
        <p:spPr>
          <a:xfrm>
            <a:off x="6911995" y="673100"/>
            <a:ext cx="3019655" cy="5979515"/>
          </a:xfrm>
          <a:prstGeom prst="rect">
            <a:avLst/>
          </a:prstGeom>
        </p:spPr>
      </p:pic>
      <p:sp>
        <p:nvSpPr>
          <p:cNvPr id="20" name="Titel 1">
            <a:extLst>
              <a:ext uri="{FF2B5EF4-FFF2-40B4-BE49-F238E27FC236}">
                <a16:creationId xmlns:a16="http://schemas.microsoft.com/office/drawing/2014/main" id="{A8FC63CA-8BD1-B4A4-D079-E34377257EA7}"/>
              </a:ext>
            </a:extLst>
          </p:cNvPr>
          <p:cNvSpPr txBox="1">
            <a:spLocks/>
          </p:cNvSpPr>
          <p:nvPr/>
        </p:nvSpPr>
        <p:spPr>
          <a:xfrm>
            <a:off x="1547446" y="4494677"/>
            <a:ext cx="4373835" cy="1850221"/>
          </a:xfrm>
          <a:prstGeom prst="wedgeRoundRectCallout">
            <a:avLst>
              <a:gd name="adj1" fmla="val 88037"/>
              <a:gd name="adj2" fmla="val -78922"/>
              <a:gd name="adj3" fmla="val 16667"/>
            </a:avLst>
          </a:prstGeom>
          <a:solidFill>
            <a:schemeClr val="bg1"/>
          </a:solidFill>
        </p:spPr>
        <p:txBody>
          <a:bodyPr vert="horz" wrap="square" lIns="251999" tIns="251999" rIns="251999" bIns="251999" rtlCol="0" anchor="t">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nl-NL" sz="2800" b="0" dirty="0">
                <a:latin typeface="Calabri"/>
              </a:rPr>
              <a:t>In de les hierna gaan we </a:t>
            </a:r>
            <a:r>
              <a:rPr lang="nl-NL" sz="2800" dirty="0">
                <a:latin typeface="Calabri"/>
              </a:rPr>
              <a:t>samen </a:t>
            </a:r>
            <a:r>
              <a:rPr lang="nl-NL" sz="2800" b="0" dirty="0">
                <a:latin typeface="Calabri"/>
              </a:rPr>
              <a:t>nog meer leren over geld! </a:t>
            </a:r>
            <a:r>
              <a:rPr lang="nl-NL" sz="2800" dirty="0">
                <a:latin typeface="Calabri"/>
              </a:rPr>
              <a:t>Veel plezier!</a:t>
            </a:r>
          </a:p>
        </p:txBody>
      </p:sp>
      <p:pic>
        <p:nvPicPr>
          <p:cNvPr id="21" name="Afbeelding 20" descr="Afbeelding met blad&#10;&#10;Door AI gegenereerde inhoud is mogelijk onjuist.">
            <a:extLst>
              <a:ext uri="{FF2B5EF4-FFF2-40B4-BE49-F238E27FC236}">
                <a16:creationId xmlns:a16="http://schemas.microsoft.com/office/drawing/2014/main" id="{B0C8273F-415B-79BE-E7E9-8957F5BCD05D}"/>
              </a:ext>
            </a:extLst>
          </p:cNvPr>
          <p:cNvPicPr>
            <a:picLocks noChangeAspect="1"/>
          </p:cNvPicPr>
          <p:nvPr/>
        </p:nvPicPr>
        <p:blipFill>
          <a:blip r:embed="rId5"/>
          <a:stretch>
            <a:fillRect/>
          </a:stretch>
        </p:blipFill>
        <p:spPr>
          <a:xfrm rot="21275571">
            <a:off x="1392030" y="9745989"/>
            <a:ext cx="623525" cy="389703"/>
          </a:xfrm>
          <a:prstGeom prst="rect">
            <a:avLst/>
          </a:prstGeom>
          <a:effectLst>
            <a:outerShdw blurRad="50800" dist="38100" dir="2700000" algn="tl" rotWithShape="0">
              <a:prstClr val="black">
                <a:alpha val="40000"/>
              </a:prstClr>
            </a:outerShdw>
          </a:effectLst>
        </p:spPr>
      </p:pic>
      <p:pic>
        <p:nvPicPr>
          <p:cNvPr id="22" name="Afbeelding 21" descr="Afbeelding met blad&#10;&#10;Door AI gegenereerde inhoud is mogelijk onjuist.">
            <a:extLst>
              <a:ext uri="{FF2B5EF4-FFF2-40B4-BE49-F238E27FC236}">
                <a16:creationId xmlns:a16="http://schemas.microsoft.com/office/drawing/2014/main" id="{304A96FD-ECC2-5C86-FB48-195505EEDC6D}"/>
              </a:ext>
            </a:extLst>
          </p:cNvPr>
          <p:cNvPicPr>
            <a:picLocks noChangeAspect="1"/>
          </p:cNvPicPr>
          <p:nvPr/>
        </p:nvPicPr>
        <p:blipFill>
          <a:blip r:embed="rId5"/>
          <a:stretch>
            <a:fillRect/>
          </a:stretch>
        </p:blipFill>
        <p:spPr>
          <a:xfrm rot="7316218">
            <a:off x="479069" y="9374628"/>
            <a:ext cx="623524" cy="389703"/>
          </a:xfrm>
          <a:prstGeom prst="rect">
            <a:avLst/>
          </a:prstGeom>
          <a:effectLst>
            <a:outerShdw blurRad="50800" dist="38100" dir="2700000" algn="tl" rotWithShape="0">
              <a:prstClr val="black">
                <a:alpha val="40000"/>
              </a:prstClr>
            </a:outerShdw>
          </a:effectLst>
        </p:spPr>
      </p:pic>
      <p:pic>
        <p:nvPicPr>
          <p:cNvPr id="23" name="Afbeelding 22" descr="Afbeelding met blad&#10;&#10;Door AI gegenereerde inhoud is mogelijk onjuist.">
            <a:extLst>
              <a:ext uri="{FF2B5EF4-FFF2-40B4-BE49-F238E27FC236}">
                <a16:creationId xmlns:a16="http://schemas.microsoft.com/office/drawing/2014/main" id="{C9369E1A-6A2C-A754-2193-83CCE1CF51C2}"/>
              </a:ext>
            </a:extLst>
          </p:cNvPr>
          <p:cNvPicPr>
            <a:picLocks noChangeAspect="1"/>
          </p:cNvPicPr>
          <p:nvPr/>
        </p:nvPicPr>
        <p:blipFill>
          <a:blip r:embed="rId5"/>
          <a:stretch>
            <a:fillRect/>
          </a:stretch>
        </p:blipFill>
        <p:spPr>
          <a:xfrm rot="16823435">
            <a:off x="7835227" y="8879705"/>
            <a:ext cx="623524" cy="389703"/>
          </a:xfrm>
          <a:prstGeom prst="rect">
            <a:avLst/>
          </a:prstGeom>
          <a:effectLst>
            <a:outerShdw blurRad="50800" dist="38100" dir="2700000" algn="tl" rotWithShape="0">
              <a:prstClr val="black">
                <a:alpha val="40000"/>
              </a:prstClr>
            </a:outerShdw>
          </a:effectLst>
        </p:spPr>
      </p:pic>
      <p:pic>
        <p:nvPicPr>
          <p:cNvPr id="24" name="Afbeelding 23" descr="Afbeelding met blad&#10;&#10;Door AI gegenereerde inhoud is mogelijk onjuist.">
            <a:extLst>
              <a:ext uri="{FF2B5EF4-FFF2-40B4-BE49-F238E27FC236}">
                <a16:creationId xmlns:a16="http://schemas.microsoft.com/office/drawing/2014/main" id="{D0BD02BE-0A9F-D6DE-530C-560776F51AEA}"/>
              </a:ext>
            </a:extLst>
          </p:cNvPr>
          <p:cNvPicPr>
            <a:picLocks noChangeAspect="1"/>
          </p:cNvPicPr>
          <p:nvPr/>
        </p:nvPicPr>
        <p:blipFill>
          <a:blip r:embed="rId5"/>
          <a:stretch>
            <a:fillRect/>
          </a:stretch>
        </p:blipFill>
        <p:spPr>
          <a:xfrm rot="4776565" flipH="1">
            <a:off x="2423390" y="9343399"/>
            <a:ext cx="623524" cy="389703"/>
          </a:xfrm>
          <a:prstGeom prst="rect">
            <a:avLst/>
          </a:prstGeom>
          <a:effectLst>
            <a:outerShdw blurRad="50800" dist="38100" dir="2700000" algn="tl" rotWithShape="0">
              <a:prstClr val="black">
                <a:alpha val="40000"/>
              </a:prstClr>
            </a:outerShdw>
          </a:effectLst>
        </p:spPr>
      </p:pic>
      <p:pic>
        <p:nvPicPr>
          <p:cNvPr id="25" name="Afbeelding 24" descr="Afbeelding met blad&#10;&#10;Door AI gegenereerde inhoud is mogelijk onjuist.">
            <a:extLst>
              <a:ext uri="{FF2B5EF4-FFF2-40B4-BE49-F238E27FC236}">
                <a16:creationId xmlns:a16="http://schemas.microsoft.com/office/drawing/2014/main" id="{4A6C3A9B-B573-5715-AC5A-B495C775300E}"/>
              </a:ext>
            </a:extLst>
          </p:cNvPr>
          <p:cNvPicPr>
            <a:picLocks noChangeAspect="1"/>
          </p:cNvPicPr>
          <p:nvPr/>
        </p:nvPicPr>
        <p:blipFill>
          <a:blip r:embed="rId5"/>
          <a:stretch>
            <a:fillRect/>
          </a:stretch>
        </p:blipFill>
        <p:spPr>
          <a:xfrm rot="14400000" flipH="1">
            <a:off x="9899237" y="9466283"/>
            <a:ext cx="623524" cy="389703"/>
          </a:xfrm>
          <a:prstGeom prst="rect">
            <a:avLst/>
          </a:prstGeom>
          <a:effectLst>
            <a:outerShdw blurRad="50800" dist="38100" dir="2700000" algn="tl" rotWithShape="0">
              <a:prstClr val="black">
                <a:alpha val="40000"/>
              </a:prstClr>
            </a:outerShdw>
          </a:effectLst>
        </p:spPr>
      </p:pic>
      <p:pic>
        <p:nvPicPr>
          <p:cNvPr id="26" name="Afbeelding 25" descr="Afbeelding met blad&#10;&#10;Door AI gegenereerde inhoud is mogelijk onjuist.">
            <a:extLst>
              <a:ext uri="{FF2B5EF4-FFF2-40B4-BE49-F238E27FC236}">
                <a16:creationId xmlns:a16="http://schemas.microsoft.com/office/drawing/2014/main" id="{AB529239-E53B-3BCC-A940-0B21E7EBFEED}"/>
              </a:ext>
            </a:extLst>
          </p:cNvPr>
          <p:cNvPicPr>
            <a:picLocks noChangeAspect="1"/>
          </p:cNvPicPr>
          <p:nvPr/>
        </p:nvPicPr>
        <p:blipFill>
          <a:blip r:embed="rId5"/>
          <a:stretch>
            <a:fillRect/>
          </a:stretch>
        </p:blipFill>
        <p:spPr>
          <a:xfrm rot="20872146" flipH="1">
            <a:off x="9199307" y="9745990"/>
            <a:ext cx="623525" cy="389703"/>
          </a:xfrm>
          <a:prstGeom prst="rect">
            <a:avLst/>
          </a:prstGeom>
          <a:effectLst>
            <a:outerShdw blurRad="50800" dist="38100" dir="2700000" algn="tl" rotWithShape="0">
              <a:prstClr val="black">
                <a:alpha val="40000"/>
              </a:prstClr>
            </a:outerShdw>
          </a:effectLst>
        </p:spPr>
      </p:pic>
      <p:pic>
        <p:nvPicPr>
          <p:cNvPr id="27" name="Afbeelding 26" descr="Afbeelding met blad&#10;&#10;Door AI gegenereerde inhoud is mogelijk onjuist.">
            <a:extLst>
              <a:ext uri="{FF2B5EF4-FFF2-40B4-BE49-F238E27FC236}">
                <a16:creationId xmlns:a16="http://schemas.microsoft.com/office/drawing/2014/main" id="{BD821F75-3620-D22E-E1EC-6C520172A81E}"/>
              </a:ext>
            </a:extLst>
          </p:cNvPr>
          <p:cNvPicPr>
            <a:picLocks noChangeAspect="1"/>
          </p:cNvPicPr>
          <p:nvPr/>
        </p:nvPicPr>
        <p:blipFill>
          <a:blip r:embed="rId5"/>
          <a:stretch>
            <a:fillRect/>
          </a:stretch>
        </p:blipFill>
        <p:spPr>
          <a:xfrm rot="21275571">
            <a:off x="3587301" y="7008129"/>
            <a:ext cx="3955424" cy="2472140"/>
          </a:xfrm>
          <a:prstGeom prst="rect">
            <a:avLst/>
          </a:prstGeom>
          <a:effectLst>
            <a:outerShdw blurRad="50800" dist="38100" dir="2700000" algn="tl" rotWithShape="0">
              <a:prstClr val="black">
                <a:alpha val="40000"/>
              </a:prstClr>
            </a:outerShdw>
          </a:effectLst>
        </p:spPr>
      </p:pic>
      <p:sp>
        <p:nvSpPr>
          <p:cNvPr id="3" name="Titel 1">
            <a:extLst>
              <a:ext uri="{FF2B5EF4-FFF2-40B4-BE49-F238E27FC236}">
                <a16:creationId xmlns:a16="http://schemas.microsoft.com/office/drawing/2014/main" id="{11DA11FE-61A4-CE32-5121-0AAB5CE90DC2}"/>
              </a:ext>
            </a:extLst>
          </p:cNvPr>
          <p:cNvSpPr txBox="1">
            <a:spLocks/>
          </p:cNvSpPr>
          <p:nvPr/>
        </p:nvSpPr>
        <p:spPr>
          <a:xfrm>
            <a:off x="2863031" y="2118710"/>
            <a:ext cx="3325906" cy="1421168"/>
          </a:xfrm>
          <a:prstGeom prst="wedgeRoundRectCallout">
            <a:avLst>
              <a:gd name="adj1" fmla="val 81757"/>
              <a:gd name="adj2" fmla="val -17920"/>
              <a:gd name="adj3" fmla="val 16667"/>
            </a:avLst>
          </a:prstGeom>
          <a:solidFill>
            <a:schemeClr val="bg1"/>
          </a:solidFill>
        </p:spPr>
        <p:txBody>
          <a:bodyPr vert="horz" wrap="square" lIns="251999" tIns="251999" rIns="251999" bIns="251999" rtlCol="0" anchor="ctr">
            <a:spAutoFit/>
          </a:bodyPr>
          <a:lstStyle>
            <a:lvl1pPr algn="l" defTabSz="914400" rtl="0" eaLnBrk="1" latinLnBrk="0" hangingPunct="1">
              <a:lnSpc>
                <a:spcPct val="90000"/>
              </a:lnSpc>
              <a:spcBef>
                <a:spcPct val="0"/>
              </a:spcBef>
              <a:buNone/>
              <a:defRPr sz="2400" b="1" i="0" kern="120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800" dirty="0">
                <a:latin typeface="Calibri" panose="020F0502020204030204" pitchFamily="34" charset="0"/>
                <a:ea typeface="Calibri" panose="020F0502020204030204" pitchFamily="34" charset="0"/>
                <a:cs typeface="Calibri" panose="020F0502020204030204" pitchFamily="34" charset="0"/>
              </a:rPr>
              <a:t>Wow</a:t>
            </a:r>
            <a:r>
              <a:rPr lang="nl-NL" sz="2800" b="0" dirty="0">
                <a:latin typeface="Calibri" panose="020F0502020204030204" pitchFamily="34" charset="0"/>
                <a:ea typeface="Calibri" panose="020F0502020204030204" pitchFamily="34" charset="0"/>
                <a:cs typeface="Calibri" panose="020F0502020204030204" pitchFamily="34" charset="0"/>
              </a:rPr>
              <a:t>...</a:t>
            </a:r>
            <a:r>
              <a:rPr lang="nl-NL" sz="2800" dirty="0">
                <a:latin typeface="Calibri" panose="020F0502020204030204" pitchFamily="34" charset="0"/>
                <a:ea typeface="Calibri" panose="020F0502020204030204" pitchFamily="34" charset="0"/>
                <a:cs typeface="Calibri" panose="020F0502020204030204" pitchFamily="34" charset="0"/>
              </a:rPr>
              <a:t> </a:t>
            </a:r>
            <a:r>
              <a:rPr lang="nl-NL" sz="2800" b="0" dirty="0">
                <a:latin typeface="Calibri" panose="020F0502020204030204" pitchFamily="34" charset="0"/>
                <a:ea typeface="Calibri" panose="020F0502020204030204" pitchFamily="34" charset="0"/>
                <a:cs typeface="Calibri" panose="020F0502020204030204" pitchFamily="34" charset="0"/>
              </a:rPr>
              <a:t>jullie weten al veel!</a:t>
            </a:r>
            <a:endParaRPr lang="nl-NL" sz="2800" b="0" dirty="0"/>
          </a:p>
        </p:txBody>
      </p:sp>
      <p:sp>
        <p:nvSpPr>
          <p:cNvPr id="2" name="Rechthoek: afgeronde hoeken 1">
            <a:extLst>
              <a:ext uri="{FF2B5EF4-FFF2-40B4-BE49-F238E27FC236}">
                <a16:creationId xmlns:a16="http://schemas.microsoft.com/office/drawing/2014/main" id="{62BF40F0-3059-F867-7F30-E9CBD406CA47}"/>
              </a:ext>
            </a:extLst>
          </p:cNvPr>
          <p:cNvSpPr/>
          <p:nvPr/>
        </p:nvSpPr>
        <p:spPr>
          <a:xfrm rot="21448618">
            <a:off x="-308037" y="518490"/>
            <a:ext cx="5758687" cy="818707"/>
          </a:xfrm>
          <a:prstGeom prst="roundRect">
            <a:avLst>
              <a:gd name="adj" fmla="val 27057"/>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a:extLst>
              <a:ext uri="{FF2B5EF4-FFF2-40B4-BE49-F238E27FC236}">
                <a16:creationId xmlns:a16="http://schemas.microsoft.com/office/drawing/2014/main" id="{918E0726-ED55-6936-65C8-8C65BD19E01B}"/>
              </a:ext>
            </a:extLst>
          </p:cNvPr>
          <p:cNvSpPr txBox="1"/>
          <p:nvPr/>
        </p:nvSpPr>
        <p:spPr>
          <a:xfrm rot="21448618">
            <a:off x="131791" y="531947"/>
            <a:ext cx="5061097" cy="818707"/>
          </a:xfrm>
          <a:prstGeom prst="rect">
            <a:avLst/>
          </a:prstGeom>
          <a:noFill/>
        </p:spPr>
        <p:txBody>
          <a:bodyPr wrap="none" rtlCol="0">
            <a:noAutofit/>
          </a:bodyPr>
          <a:lstStyle/>
          <a:p>
            <a:r>
              <a:rPr lang="nl-NL" sz="4400" spc="100" dirty="0">
                <a:solidFill>
                  <a:srgbClr val="641C76"/>
                </a:solidFill>
                <a:latin typeface="VAGRounded-Bold" pitchFamily="2" charset="0"/>
                <a:ea typeface="Open Sans" panose="020B0606030504020204" pitchFamily="34" charset="0"/>
                <a:cs typeface="Open Sans" panose="020B0606030504020204" pitchFamily="34" charset="0"/>
              </a:rPr>
              <a:t>Week van het geld</a:t>
            </a:r>
            <a:endParaRPr lang="nl-NL" sz="5400" spc="100" dirty="0">
              <a:solidFill>
                <a:srgbClr val="641C76"/>
              </a:solidFill>
              <a:latin typeface="VAGRounded-Bold"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5317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1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theme/theme1.xml><?xml version="1.0" encoding="utf-8"?>
<a:theme xmlns:a="http://schemas.openxmlformats.org/drawingml/2006/main" name="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Kantoorthema">
  <a:themeElements>
    <a:clrScheme name="Wijzer in Geldzaken">
      <a:dk1>
        <a:srgbClr val="000000"/>
      </a:dk1>
      <a:lt1>
        <a:srgbClr val="FFFFFF"/>
      </a:lt1>
      <a:dk2>
        <a:srgbClr val="0E2841"/>
      </a:dk2>
      <a:lt2>
        <a:srgbClr val="E8E8E8"/>
      </a:lt2>
      <a:accent1>
        <a:srgbClr val="18A649"/>
      </a:accent1>
      <a:accent2>
        <a:srgbClr val="662879"/>
      </a:accent2>
      <a:accent3>
        <a:srgbClr val="DB1767"/>
      </a:accent3>
      <a:accent4>
        <a:srgbClr val="ECD316"/>
      </a:accent4>
      <a:accent5>
        <a:srgbClr val="A02B93"/>
      </a:accent5>
      <a:accent6>
        <a:srgbClr val="4EA72E"/>
      </a:accent6>
      <a:hlink>
        <a:srgbClr val="467886"/>
      </a:hlink>
      <a:folHlink>
        <a:srgbClr val="96607D"/>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noAutofit/>
      </a:bodyPr>
      <a:lstStyle>
        <a:defPPr algn="r">
          <a:defRPr sz="1000" spc="1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0fcaa1a-ac74-410f-95bc-20bbab667105">
      <Terms xmlns="http://schemas.microsoft.com/office/infopath/2007/PartnerControls"/>
    </lcf76f155ced4ddcb4097134ff3c332f>
    <TaxCatchAll xmlns="16fe547f-eec1-4793-a1b6-34d56b9fc957" xsi:nil="true"/>
    <Soort xmlns="40fcaa1a-ac74-410f-95bc-20bbab66710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095BBF60614640A6382A98A6922223" ma:contentTypeVersion="22" ma:contentTypeDescription="Een nieuw document maken." ma:contentTypeScope="" ma:versionID="a2556c9012a9b6d02eacef4028716d56">
  <xsd:schema xmlns:xsd="http://www.w3.org/2001/XMLSchema" xmlns:xs="http://www.w3.org/2001/XMLSchema" xmlns:p="http://schemas.microsoft.com/office/2006/metadata/properties" xmlns:ns2="40fcaa1a-ac74-410f-95bc-20bbab667105" xmlns:ns3="16fe547f-eec1-4793-a1b6-34d56b9fc957" targetNamespace="http://schemas.microsoft.com/office/2006/metadata/properties" ma:root="true" ma:fieldsID="991377a11ea41d026034a94dcbcf8e7c" ns2:_="" ns3:_="">
    <xsd:import namespace="40fcaa1a-ac74-410f-95bc-20bbab667105"/>
    <xsd:import namespace="16fe547f-eec1-4793-a1b6-34d56b9fc9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Soort"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caa1a-ac74-410f-95bc-20bbab667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oort" ma:index="21" nillable="true" ma:displayName="Soort" ma:format="Dropdown" ma:internalName="Soort">
      <xsd:simpleType>
        <xsd:restriction base="dms:Text">
          <xsd:maxLength value="255"/>
        </xsd:restrictio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783c6dbd-d7b0-4fca-a2a6-200f1dabdf0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fe547f-eec1-4793-a1b6-34d56b9fc957"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4" nillable="true" ma:displayName="Taxonomy Catch All Column" ma:hidden="true" ma:list="{90f3078a-0a21-48a6-87a3-d4756e3461c8}" ma:internalName="TaxCatchAll" ma:showField="CatchAllData" ma:web="16fe547f-eec1-4793-a1b6-34d56b9fc9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2AB4D2-63B2-4E9E-8982-679701215B43}">
  <ds:schemaRefs>
    <ds:schemaRef ds:uri="http://schemas.microsoft.com/office/2006/documentManagement/types"/>
    <ds:schemaRef ds:uri="http://schemas.openxmlformats.org/package/2006/metadata/core-properties"/>
    <ds:schemaRef ds:uri="http://purl.org/dc/terms/"/>
    <ds:schemaRef ds:uri="http://purl.org/dc/elements/1.1/"/>
    <ds:schemaRef ds:uri="http://schemas.microsoft.com/office/2006/metadata/properties"/>
    <ds:schemaRef ds:uri="http://purl.org/dc/dcmitype/"/>
    <ds:schemaRef ds:uri="40fcaa1a-ac74-410f-95bc-20bbab667105"/>
    <ds:schemaRef ds:uri="http://schemas.microsoft.com/office/infopath/2007/PartnerControls"/>
    <ds:schemaRef ds:uri="16fe547f-eec1-4793-a1b6-34d56b9fc957"/>
    <ds:schemaRef ds:uri="http://www.w3.org/XML/1998/namespace"/>
  </ds:schemaRefs>
</ds:datastoreItem>
</file>

<file path=customXml/itemProps2.xml><?xml version="1.0" encoding="utf-8"?>
<ds:datastoreItem xmlns:ds="http://schemas.openxmlformats.org/officeDocument/2006/customXml" ds:itemID="{94687DA0-4B1C-4CE2-8DD1-779293DFC52D}">
  <ds:schemaRefs>
    <ds:schemaRef ds:uri="16fe547f-eec1-4793-a1b6-34d56b9fc957"/>
    <ds:schemaRef ds:uri="40fcaa1a-ac74-410f-95bc-20bbab6671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5B4BBE0-15EC-47B8-8033-DB95C3EB29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129</TotalTime>
  <Words>494</Words>
  <Application>Microsoft Office PowerPoint</Application>
  <PresentationFormat>Breedbeeld</PresentationFormat>
  <Paragraphs>58</Paragraphs>
  <Slides>8</Slides>
  <Notes>8</Notes>
  <HiddenSlides>0</HiddenSlides>
  <MMClips>1</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8</vt:i4>
      </vt:variant>
    </vt:vector>
  </HeadingPairs>
  <TitlesOfParts>
    <vt:vector size="18" baseType="lpstr">
      <vt:lpstr>Aptos</vt:lpstr>
      <vt:lpstr>Arial</vt:lpstr>
      <vt:lpstr>Calabri</vt:lpstr>
      <vt:lpstr>Calibri</vt:lpstr>
      <vt:lpstr>Corbel</vt:lpstr>
      <vt:lpstr>Open Sans</vt:lpstr>
      <vt:lpstr>Open Sans Light</vt:lpstr>
      <vt:lpstr>VAGRounded-Bold</vt:lpstr>
      <vt:lpstr>Kantoorthema</vt:lpstr>
      <vt:lpstr>1_Kantoorthema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Nina Voordes</dc:creator>
  <cp:lastModifiedBy>Frederiek de Vries Robbé</cp:lastModifiedBy>
  <cp:revision>28</cp:revision>
  <dcterms:created xsi:type="dcterms:W3CDTF">2026-01-22T09:05:28Z</dcterms:created>
  <dcterms:modified xsi:type="dcterms:W3CDTF">2026-03-11T16:39:15Z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0x0101004C095BBF60614640A6382A98A6922223</vt:lpwstr>
  </property>
  <property fmtid="{D5CDD505-2E9C-101B-9397-08002B2CF9AE}" pid="3" name="MediaServiceImageTags">
    <vt:lpwstr/>
  </property>
  <property fmtid="{D5CDD505-2E9C-101B-9397-08002B2CF9AE}" pid="4" name="MSIP_Label_6800fede-0e59-47ad-af95-4e63bbdb932d_Enabled">
    <vt:lpwstr>true</vt:lpwstr>
  </property>
  <property fmtid="{D5CDD505-2E9C-101B-9397-08002B2CF9AE}" pid="5" name="MSIP_Label_6800fede-0e59-47ad-af95-4e63bbdb932d_SetDate">
    <vt:lpwstr>2026-02-18T17:51:34Z</vt:lpwstr>
  </property>
  <property fmtid="{D5CDD505-2E9C-101B-9397-08002B2CF9AE}" pid="6" name="MSIP_Label_6800fede-0e59-47ad-af95-4e63bbdb932d_Method">
    <vt:lpwstr>Standard</vt:lpwstr>
  </property>
  <property fmtid="{D5CDD505-2E9C-101B-9397-08002B2CF9AE}" pid="7" name="MSIP_Label_6800fede-0e59-47ad-af95-4e63bbdb932d_Name">
    <vt:lpwstr>FIN-DGGT-Rijksoverheid</vt:lpwstr>
  </property>
  <property fmtid="{D5CDD505-2E9C-101B-9397-08002B2CF9AE}" pid="8" name="MSIP_Label_6800fede-0e59-47ad-af95-4e63bbdb932d_SiteId">
    <vt:lpwstr>84712536-f524-40a0-913b-5d25ba502732</vt:lpwstr>
  </property>
  <property fmtid="{D5CDD505-2E9C-101B-9397-08002B2CF9AE}" pid="9" name="MSIP_Label_6800fede-0e59-47ad-af95-4e63bbdb932d_ActionId">
    <vt:lpwstr>38d90d16-45cf-49e3-aa4b-6c5b21b47881</vt:lpwstr>
  </property>
  <property fmtid="{D5CDD505-2E9C-101B-9397-08002B2CF9AE}" pid="10" name="MSIP_Label_6800fede-0e59-47ad-af95-4e63bbdb932d_ContentBits">
    <vt:lpwstr>0</vt:lpwstr>
  </property>
</Properties>
</file>