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635" r:id="rId5"/>
    <p:sldId id="637" r:id="rId6"/>
    <p:sldId id="638" r:id="rId7"/>
    <p:sldId id="636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00F811-8EAE-3FBE-DAA1-BBD9860D74A8}" name="Robieke Roesink" initials="RR" userId="S::rro@podium.nl::e2c01788-8b61-4009-b4f6-0a9340897fc3" providerId="AD"/>
  <p188:author id="{E23D7B23-B54B-5640-EBCC-C5003E1063C6}" name="Kisters, ND (Nienke) (FM/Wig)" initials="NH" userId="S::n.d.kisters@minfin.nl::baacda05-6f37-4e89-8906-42f698794aeb" providerId="AD"/>
  <p188:author id="{A80F91A1-3DBA-5BD4-2705-B38CDAB6B10C}" name="Frederiek de Vries Robbé" initials="Fd" userId="S::fdv@podium.nl::fdc547e9-d31c-41dc-9130-17ff1eac8a8a" providerId="AD"/>
  <p188:author id="{C8F7B2C1-9B86-836C-CCCD-17EDFE42BD0A}" name="Rauwers, F (Fabiënne) (FM/Wig)" initials="FR" userId="S::f.rauwers@minfin.nl::d691b053-11ea-4378-9bff-f32ef84ba952" providerId="AD"/>
  <p188:author id="{6FB93CD3-C879-7BD3-59D9-BBD709AADDF4}" name="Rosan Kooiman" initials="RK" userId="S::rko@podium.nl::f2697f66-4911-40f9-92a6-ea78970690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1C76"/>
    <a:srgbClr val="712065"/>
    <a:srgbClr val="ECD316"/>
    <a:srgbClr val="894D21"/>
    <a:srgbClr val="972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389" autoAdjust="0"/>
  </p:normalViewPr>
  <p:slideViewPr>
    <p:cSldViewPr snapToGrid="0">
      <p:cViewPr varScale="1">
        <p:scale>
          <a:sx n="69" d="100"/>
          <a:sy n="69" d="100"/>
        </p:scale>
        <p:origin x="102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19" d="100"/>
          <a:sy n="119" d="100"/>
        </p:scale>
        <p:origin x="4992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990A74A5-3F5A-7BAA-ED38-69C76769D6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3A478DB-DABF-9B61-A965-CDDB8A7BB4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6E31F-4D8B-4894-86AC-7CB91C9B586A}" type="datetimeFigureOut">
              <a:rPr lang="nl-NL" smtClean="0"/>
              <a:t>4-3-2026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125CEF3-CDE7-A97F-E51F-CD3930F6C8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EE4E19-D3A3-FC85-B20D-F8A485DE2C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32BBD-65BC-4DA8-85CB-42D173B677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979856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1D877-5D0E-488D-B7D1-4B549E571AFE}" type="datetimeFigureOut">
              <a:rPr lang="nl-NL" smtClean="0"/>
              <a:t>4-3-2026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B0167-33EF-4212-AA9F-1D3B67F488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059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6BEDB-1747-E2CB-CCB9-46EED1925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50E2F20-EC2E-C569-7D3A-B0FE4D8BF3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9E75326-D231-D07E-4E2A-4DC515FAB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/>
              <a:t>In deze mini-les staan we stil bij wat we hebben geleerd.</a:t>
            </a:r>
          </a:p>
          <a:p>
            <a:pPr marL="171450" indent="-171450">
              <a:buFontTx/>
              <a:buChar char="-"/>
            </a:pPr>
            <a:r>
              <a:rPr lang="nl-NL" b="0"/>
              <a:t>En gaan we aan de slag met de rekenkleurplaten.</a:t>
            </a:r>
          </a:p>
          <a:p>
            <a:pPr marL="171450" indent="-171450">
              <a:buFontTx/>
              <a:buChar char="-"/>
            </a:pPr>
            <a:endParaRPr lang="nl-NL" b="0"/>
          </a:p>
          <a:p>
            <a:pPr marL="171450" indent="-171450">
              <a:buFontTx/>
              <a:buChar char="-"/>
            </a:pPr>
            <a:endParaRPr lang="nl-NL" b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9F23811-7E37-A5F9-05C0-68929B16E4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EEE40-7347-476A-A519-7CBC93BC1F6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6985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7DE63-ED9B-C508-E51C-CE4F8E1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B1A5E31-3435-866A-86CE-D3189E9250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4F99D2E-D04E-8107-C6E3-02BC6D1099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/>
              <a:t>Lees voor:</a:t>
            </a:r>
            <a:r>
              <a:rPr lang="nl-NL" b="0" u="none"/>
              <a:t> wat Roodkapje vertelt. </a:t>
            </a:r>
            <a:endParaRPr lang="nl-NL" b="1" i="0" u="non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FE8778-4FC2-0B3C-A7DA-94992AE6C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997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A0868-B17E-C6AC-468E-FC84FED1F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2D30DC4-2E82-65D6-34F3-A2CF418074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0FA17DA-814C-2BFB-5E63-060D9584E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/>
              <a:t>Lees voor:</a:t>
            </a:r>
            <a:r>
              <a:rPr lang="nl-NL" b="0" u="none"/>
              <a:t> wat Roodkapje vertelt. </a:t>
            </a:r>
          </a:p>
          <a:p>
            <a:pPr marL="171450" indent="-171450">
              <a:buFontTx/>
              <a:buChar char="-"/>
            </a:pPr>
            <a:r>
              <a:rPr lang="nl-NL" b="0" i="0" u="sng"/>
              <a:t>Geef de leerlingen de instructies </a:t>
            </a:r>
            <a:r>
              <a:rPr lang="nl-NL" b="0" i="0" u="none"/>
              <a:t>om met de rekenkleurplaten aan de slag te gaan.</a:t>
            </a:r>
            <a:endParaRPr lang="nl-NL" b="1" i="0" u="non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25D857E-B594-EE9C-E926-59DD00B3E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103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05F02-9D96-2E1A-B383-CD9502153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3D9939D-D91B-2A84-D399-0BAABE6962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2EB58F0-7617-F639-A862-62BF1621DF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/>
              <a:t>EINDE LES</a:t>
            </a:r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A70FB6-671D-4D93-B0D5-9B910E1E4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197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378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71930" y="3081867"/>
            <a:ext cx="5086434" cy="33871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Afbeelding 10" descr="Afbeelding met groen, creativiteit, kunst&#10;&#10;Door AI gegenereerde inhoud is mogelijk onjuist.">
            <a:extLst>
              <a:ext uri="{FF2B5EF4-FFF2-40B4-BE49-F238E27FC236}">
                <a16:creationId xmlns:a16="http://schemas.microsoft.com/office/drawing/2014/main" id="{5B82CB0E-B675-24B8-E5C4-D9380D385B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9322080">
            <a:off x="9620866" y="1148557"/>
            <a:ext cx="1833792" cy="13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6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plant, blad, boom, eik&#10;&#10;Door AI gegenereerde inhoud is mogelijk onjuist.">
            <a:extLst>
              <a:ext uri="{FF2B5EF4-FFF2-40B4-BE49-F238E27FC236}">
                <a16:creationId xmlns:a16="http://schemas.microsoft.com/office/drawing/2014/main" id="{B2AB5CDD-D3D9-3286-3368-DFC65EEDF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2441886">
            <a:off x="10421006" y="498722"/>
            <a:ext cx="1686326" cy="169756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04961" y="2861208"/>
            <a:ext cx="4688779" cy="382745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3D2038-95D1-7DCC-C953-1E187A5C371A}"/>
              </a:ext>
            </a:extLst>
          </p:cNvPr>
          <p:cNvSpPr txBox="1"/>
          <p:nvPr userDrawn="1"/>
        </p:nvSpPr>
        <p:spPr>
          <a:xfrm>
            <a:off x="12649200" y="-745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210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bloem, roze, Graphics, creativiteit&#10;&#10;Door AI gegenereerde inhoud is mogelijk onjuist.">
            <a:extLst>
              <a:ext uri="{FF2B5EF4-FFF2-40B4-BE49-F238E27FC236}">
                <a16:creationId xmlns:a16="http://schemas.microsoft.com/office/drawing/2014/main" id="{10448F6A-0AE6-0E3D-2A6D-1E9726579D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7666" y="5392154"/>
            <a:ext cx="1877350" cy="130674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259850" y="314861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01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bloem, plant, creativiteit&#10;&#10;Door AI gegenereerde inhoud is mogelijk onjuist.">
            <a:extLst>
              <a:ext uri="{FF2B5EF4-FFF2-40B4-BE49-F238E27FC236}">
                <a16:creationId xmlns:a16="http://schemas.microsoft.com/office/drawing/2014/main" id="{1F1E2C4D-61D1-A2F6-1318-F4F41A1421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222" y="4216827"/>
            <a:ext cx="2587778" cy="234541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6816790" y="2994031"/>
            <a:ext cx="3351783" cy="41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09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F5B888-EE1B-A488-C3B2-F6B13F2557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556075" y="3118509"/>
            <a:ext cx="2940924" cy="36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91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719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 descr="Afbeelding met Peperkoekhuisje, gebouw, peperkoek&#10;&#10;Door AI gegenereerde inhoud is mogelijk onjuist.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60509" y="3626069"/>
            <a:ext cx="4095697" cy="27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47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24470" y="3281440"/>
            <a:ext cx="4011750" cy="33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20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C9ECC7A-EF59-916C-C96C-B645586D0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163630" y="308672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04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2AE7E0A-5389-7176-86B6-176999D6F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589458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777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99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30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4" name="Afbeelding 3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8E996F12-6D07-CB5A-1E2B-6FBAC375E5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61496"/>
            <a:ext cx="12192001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70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Afgeronde rechthoek 6">
            <a:extLst>
              <a:ext uri="{FF2B5EF4-FFF2-40B4-BE49-F238E27FC236}">
                <a16:creationId xmlns:a16="http://schemas.microsoft.com/office/drawing/2014/main" id="{7CD933D1-38D7-E5DE-AFFA-4B8216443A15}"/>
              </a:ext>
            </a:extLst>
          </p:cNvPr>
          <p:cNvSpPr/>
          <p:nvPr userDrawn="1"/>
        </p:nvSpPr>
        <p:spPr>
          <a:xfrm>
            <a:off x="359999" y="359999"/>
            <a:ext cx="5040676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25382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065235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FA76615-6884-6058-3279-69CC8E80B6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429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43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8F2655FF-FE0E-C31B-BFCB-CE0B2BFF9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 descr="Afbeelding met tekening, clipart, tekenfilm, kunst&#10;&#10;Door AI gegenereerde inhoud is mogelijk onjuist.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44812" y="0"/>
            <a:ext cx="5844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5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2FBE80-4C50-FF7A-00CB-C63A9B4E1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00412" y="2997201"/>
            <a:ext cx="4259882" cy="35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14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776208" y="3081730"/>
            <a:ext cx="2940924" cy="36151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22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3906" y="3428354"/>
            <a:ext cx="6216852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97277" y="1404371"/>
            <a:ext cx="2847808" cy="160189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93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589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23201" y="3822956"/>
            <a:ext cx="3910865" cy="260434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86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957194" y="3652263"/>
            <a:ext cx="4251739" cy="31888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62CD4AF-9FC1-BE61-753B-D81A6E1E59F5}"/>
              </a:ext>
            </a:extLst>
          </p:cNvPr>
          <p:cNvSpPr txBox="1"/>
          <p:nvPr userDrawn="1"/>
        </p:nvSpPr>
        <p:spPr>
          <a:xfrm>
            <a:off x="14037733" y="31157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42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5282BE-8134-0122-2575-8FAF37709F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350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D8EC512C-96FB-7124-C848-927D0FA61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7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059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600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24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7B29C92-C42D-D975-6ED3-CF20C0BAC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33515588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76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 descr="Afbeelding met schermopname, kunst, ontwerp, zwart-wit&#10;&#10;Door AI gegenereerde inhoud is mogelijk onjuist.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47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16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2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0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84257" y="1"/>
            <a:ext cx="7361743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CF6E6BF-7316-8591-329C-2450E3ACC2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67729">
            <a:off x="4238859" y="255039"/>
            <a:ext cx="5145405" cy="6869888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5499237" y="2481108"/>
            <a:ext cx="2818546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77125" y="5470487"/>
            <a:ext cx="1459274" cy="82084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0397756" y="3610103"/>
            <a:ext cx="2413157" cy="28958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 rot="5400000">
            <a:off x="10562950" y="129247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A7000E9-0D1D-7691-A8FE-E6B81E0F44D3}"/>
              </a:ext>
            </a:extLst>
          </p:cNvPr>
          <p:cNvSpPr txBox="1"/>
          <p:nvPr userDrawn="1"/>
        </p:nvSpPr>
        <p:spPr>
          <a:xfrm>
            <a:off x="7112000" y="-22352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6EEDDC1-A373-0AEA-EFC6-8A8BEE45F4B6}"/>
              </a:ext>
            </a:extLst>
          </p:cNvPr>
          <p:cNvSpPr txBox="1"/>
          <p:nvPr userDrawn="1"/>
        </p:nvSpPr>
        <p:spPr>
          <a:xfrm>
            <a:off x="9584267" y="-1862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7B9DEE3-B511-B385-2FA5-61A255AE1221}"/>
              </a:ext>
            </a:extLst>
          </p:cNvPr>
          <p:cNvSpPr txBox="1"/>
          <p:nvPr userDrawn="1"/>
        </p:nvSpPr>
        <p:spPr>
          <a:xfrm>
            <a:off x="6011333" y="-20489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28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25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10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54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B71B154-3C95-3CEC-E8EA-3C7798B151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98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735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4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9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213633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864262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511228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511228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154603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154603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1777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25391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338294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511228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154603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253912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25391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338294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99391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65937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338294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30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68191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68191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32529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32529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46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42460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50898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68191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32529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42460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42460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50898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7007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3662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50898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8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01E026-E7E5-D02C-9457-D779B9BA6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482847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482847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247185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247185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902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157116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765554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482847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247185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157116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157116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765554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1663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8318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765554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21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3CF0DD8-6764-A09A-5C86-CFBAB5CE9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2143" y="394299"/>
            <a:ext cx="6277434" cy="627743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2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639B0435-5F05-72BC-D5A2-CFB1A75F5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9099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8881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49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2966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6473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63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1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704" y="2766678"/>
            <a:ext cx="3733977" cy="1739171"/>
          </a:xfrm>
          <a:prstGeom prst="roundRect">
            <a:avLst>
              <a:gd name="adj" fmla="val 23607"/>
            </a:avLst>
          </a:prstGeom>
          <a:solidFill>
            <a:schemeClr val="accent4"/>
          </a:solidFill>
        </p:spPr>
        <p:txBody>
          <a:bodyPr wrap="square" lIns="251999" tIns="251999" rIns="251999" bIns="251999" anchor="ctr" anchorCtr="0">
            <a:spAutoFit/>
          </a:bodyPr>
          <a:lstStyle>
            <a:lvl1pPr algn="ctr">
              <a:defRPr sz="36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Titel van </a:t>
            </a:r>
            <a:r>
              <a:rPr lang="nl-NL" err="1"/>
              <a:t>woordweb</a:t>
            </a: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1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01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7173058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73058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60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69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10" y="993786"/>
            <a:ext cx="3031318" cy="1865126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4457874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4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6D35562B-DE55-BFE5-5B3E-0F3FC3B8581C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27BBA98-E0C4-555E-48D7-BC9C63AC5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64587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69664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64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fgeronde rechthoek 24">
            <a:extLst>
              <a:ext uri="{FF2B5EF4-FFF2-40B4-BE49-F238E27FC236}">
                <a16:creationId xmlns:a16="http://schemas.microsoft.com/office/drawing/2014/main" id="{B14A8375-A3E7-DD91-B595-CF1A32275A69}"/>
              </a:ext>
            </a:extLst>
          </p:cNvPr>
          <p:cNvSpPr/>
          <p:nvPr userDrawn="1"/>
        </p:nvSpPr>
        <p:spPr>
          <a:xfrm>
            <a:off x="360000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Afbeelding 2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066EE0F-40A4-3317-1DA3-1780EEA82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6749791" y="3586185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832625" y="1515709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15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586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817058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71609" y="2188919"/>
            <a:ext cx="5341903" cy="343815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867325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67325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0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3514123" cy="1865126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5033607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00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70175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75252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C5A0AF7-2608-747D-DE6E-C6E187E45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7308591" y="3907919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391425" y="1837443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13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561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24">
            <a:extLst>
              <a:ext uri="{FF2B5EF4-FFF2-40B4-BE49-F238E27FC236}">
                <a16:creationId xmlns:a16="http://schemas.microsoft.com/office/drawing/2014/main" id="{497B6B30-D93C-29DB-220C-05153A988F17}"/>
              </a:ext>
            </a:extLst>
          </p:cNvPr>
          <p:cNvSpPr/>
          <p:nvPr userDrawn="1"/>
        </p:nvSpPr>
        <p:spPr>
          <a:xfrm>
            <a:off x="360000" y="359999"/>
            <a:ext cx="11472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2927" y="673463"/>
            <a:ext cx="5575590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horizontale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260000" y="2160000"/>
            <a:ext cx="8151629" cy="3917415"/>
          </a:xfrm>
        </p:spPr>
        <p:txBody>
          <a:bodyPr/>
          <a:lstStyle/>
          <a:p>
            <a:endParaRPr lang="nl-NL"/>
          </a:p>
        </p:txBody>
      </p:sp>
      <p:pic>
        <p:nvPicPr>
          <p:cNvPr id="15" name="Afbeelding 14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6EF9A5A8-78DB-C61B-3EE5-F20570F359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6" name="Titel 19">
            <a:extLst>
              <a:ext uri="{FF2B5EF4-FFF2-40B4-BE49-F238E27FC236}">
                <a16:creationId xmlns:a16="http://schemas.microsoft.com/office/drawing/2014/main" id="{1FEFEA86-3266-4F49-13E7-6E80825E8AB0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</p:spTree>
    <p:extLst>
      <p:ext uri="{BB962C8B-B14F-4D97-AF65-F5344CB8AC3E}">
        <p14:creationId xmlns:p14="http://schemas.microsoft.com/office/powerpoint/2010/main" val="2178219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pic>
        <p:nvPicPr>
          <p:cNvPr id="11" name="Afbeelding 10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21DD49D-F283-3C2C-2B2E-BA31916D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4" name="Titel 19">
            <a:extLst>
              <a:ext uri="{FF2B5EF4-FFF2-40B4-BE49-F238E27FC236}">
                <a16:creationId xmlns:a16="http://schemas.microsoft.com/office/drawing/2014/main" id="{12DC8EF7-1EED-5F33-E456-9F3F1FC39DA7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25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04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0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06B730B4-3652-A707-3F44-655FD8B96885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9">
            <a:extLst>
              <a:ext uri="{FF2B5EF4-FFF2-40B4-BE49-F238E27FC236}">
                <a16:creationId xmlns:a16="http://schemas.microsoft.com/office/drawing/2014/main" id="{E2B7BADE-4109-0999-FA14-784F5D941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4142208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F3F7F36A-7715-2247-BBB8-05883BB68B0E}"/>
              </a:ext>
            </a:extLst>
          </p:cNvPr>
          <p:cNvSpPr txBox="1">
            <a:spLocks/>
          </p:cNvSpPr>
          <p:nvPr userDrawn="1"/>
        </p:nvSpPr>
        <p:spPr>
          <a:xfrm rot="-120000">
            <a:off x="708346" y="1143363"/>
            <a:ext cx="1775482" cy="522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Les X</a:t>
            </a:r>
          </a:p>
        </p:txBody>
      </p:sp>
    </p:spTree>
    <p:extLst>
      <p:ext uri="{BB962C8B-B14F-4D97-AF65-F5344CB8AC3E}">
        <p14:creationId xmlns:p14="http://schemas.microsoft.com/office/powerpoint/2010/main" val="19185409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2" t="37199" r="9682" b="160"/>
          <a:stretch>
            <a:fillRect/>
          </a:stretch>
        </p:blipFill>
        <p:spPr>
          <a:xfrm>
            <a:off x="0" y="0"/>
            <a:ext cx="12167999" cy="6840000"/>
          </a:xfrm>
          <a:prstGeom prst="rect">
            <a:avLst/>
          </a:prstGeom>
        </p:spPr>
      </p:pic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BAF88DCE-81B8-496C-781E-BDD8A79A9953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0415892-1B7E-B539-7BC7-350C052D75BC}"/>
              </a:ext>
            </a:extLst>
          </p:cNvPr>
          <p:cNvSpPr txBox="1"/>
          <p:nvPr userDrawn="1"/>
        </p:nvSpPr>
        <p:spPr>
          <a:xfrm>
            <a:off x="6937248" y="763219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88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B6F0475-2FE4-29B9-619F-CE016B823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5" name="Afgeronde rechthoek 8">
            <a:extLst>
              <a:ext uri="{FF2B5EF4-FFF2-40B4-BE49-F238E27FC236}">
                <a16:creationId xmlns:a16="http://schemas.microsoft.com/office/drawing/2014/main" id="{8665C0E6-61F3-0C3B-6AE1-373F7E79028F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411512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BEC88D75-EC4D-02C6-2AB3-2D55D48BF5E2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133162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58E2D09-5295-A330-C896-5F4ED73C4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l="55425" t="29619" r="-17771" b="-177"/>
          <a:stretch>
            <a:fillRect/>
          </a:stretch>
        </p:blipFill>
        <p:spPr>
          <a:xfrm>
            <a:off x="0" y="0"/>
            <a:ext cx="10800000" cy="68760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14244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189061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45888" b="3979"/>
          <a:stretch>
            <a:fillRect/>
          </a:stretch>
        </p:blipFill>
        <p:spPr>
          <a:xfrm rot="5400000">
            <a:off x="2131251" y="-2520000"/>
            <a:ext cx="8316000" cy="10440000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367169" y="1750402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22232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361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2D57851-CA4C-03EA-5C4E-736AA577A7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64818" y="397593"/>
            <a:ext cx="8128467" cy="5935474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260725" y="1747668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8F5BBA6-C1EA-2E3F-D285-442EBB42952B}"/>
              </a:ext>
            </a:extLst>
          </p:cNvPr>
          <p:cNvSpPr txBox="1"/>
          <p:nvPr userDrawn="1"/>
        </p:nvSpPr>
        <p:spPr>
          <a:xfrm>
            <a:off x="2099733" y="-15578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C762977-2B14-BD8E-83EC-16D1F55B3AD5}"/>
              </a:ext>
            </a:extLst>
          </p:cNvPr>
          <p:cNvSpPr txBox="1"/>
          <p:nvPr userDrawn="1"/>
        </p:nvSpPr>
        <p:spPr>
          <a:xfrm>
            <a:off x="12649200" y="-1507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1383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 descr="Afbeelding met clipart, wit, Graphics, Lettertype&#10;&#10;Automatisch gegenereerde beschrijving">
            <a:extLst>
              <a:ext uri="{FF2B5EF4-FFF2-40B4-BE49-F238E27FC236}">
                <a16:creationId xmlns:a16="http://schemas.microsoft.com/office/drawing/2014/main" id="{34995D09-93C5-4DF4-5DE9-BDD30E45EF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40" y="1046589"/>
            <a:ext cx="6188004" cy="343475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6455206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2216783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CDE4219-A50B-A331-353F-D94EE99F4E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23418" y="476943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37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30373392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7F8CB-E936-0B01-E4BE-F5A7395F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603D9C-BC41-C50A-8F3C-CF95329A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57B2-D069-482C-B9B6-6513C46C83C9}" type="datetimeFigureOut">
              <a:rPr lang="nl-NL" smtClean="0"/>
              <a:t>4-3-2026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88CD446-C3B7-7478-853F-93FC449D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7106BB-2536-F413-06AF-F4A97C86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2F7E-5A3D-48F1-935E-B158F59D54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9953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C68DC842-8039-F436-4F45-DFCF39001C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F1012A1A-8284-A0B6-E13A-24465636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FCE634E1-5E83-D553-0CBC-F5E06608BFDF}"/>
              </a:ext>
            </a:extLst>
          </p:cNvPr>
          <p:cNvSpPr txBox="1">
            <a:spLocks/>
          </p:cNvSpPr>
          <p:nvPr userDrawn="1"/>
        </p:nvSpPr>
        <p:spPr>
          <a:xfrm>
            <a:off x="1042437" y="2766218"/>
            <a:ext cx="5793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grote/lange titel</a:t>
            </a:r>
          </a:p>
        </p:txBody>
      </p:sp>
    </p:spTree>
    <p:extLst>
      <p:ext uri="{BB962C8B-B14F-4D97-AF65-F5344CB8AC3E}">
        <p14:creationId xmlns:p14="http://schemas.microsoft.com/office/powerpoint/2010/main" val="411450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95294A0-2E62-B29E-C545-32B337FD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400FC8-9078-BC19-DC50-44181BE7C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463F31-9A78-8F61-66BB-452F8E68A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5631" y="6356350"/>
            <a:ext cx="7338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1B3052-F165-B940-0B1D-0CB6DFB0B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0122" y="6356350"/>
            <a:ext cx="1283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1EDBDF-5166-7F4E-A780-EAEFE6F9BD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22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649" r:id="rId3"/>
    <p:sldLayoutId id="2147483706" r:id="rId4"/>
    <p:sldLayoutId id="2147483671" r:id="rId5"/>
    <p:sldLayoutId id="2147483735" r:id="rId6"/>
    <p:sldLayoutId id="2147483737" r:id="rId7"/>
    <p:sldLayoutId id="2147483738" r:id="rId8"/>
    <p:sldLayoutId id="2147483722" r:id="rId9"/>
    <p:sldLayoutId id="2147483693" r:id="rId10"/>
    <p:sldLayoutId id="2147483695" r:id="rId11"/>
    <p:sldLayoutId id="2147483691" r:id="rId12"/>
    <p:sldLayoutId id="2147483694" r:id="rId13"/>
    <p:sldLayoutId id="2147483685" r:id="rId14"/>
    <p:sldLayoutId id="2147483724" r:id="rId15"/>
    <p:sldLayoutId id="2147483708" r:id="rId16"/>
    <p:sldLayoutId id="2147483687" r:id="rId17"/>
    <p:sldLayoutId id="2147483707" r:id="rId18"/>
    <p:sldLayoutId id="2147483650" r:id="rId19"/>
    <p:sldLayoutId id="2147483748" r:id="rId20"/>
    <p:sldLayoutId id="2147483750" r:id="rId21"/>
    <p:sldLayoutId id="2147483749" r:id="rId22"/>
    <p:sldLayoutId id="2147483746" r:id="rId23"/>
    <p:sldLayoutId id="2147483747" r:id="rId24"/>
    <p:sldLayoutId id="2147483732" r:id="rId25"/>
    <p:sldLayoutId id="2147483705" r:id="rId26"/>
    <p:sldLayoutId id="2147483663" r:id="rId27"/>
    <p:sldLayoutId id="2147483699" r:id="rId28"/>
    <p:sldLayoutId id="2147483684" r:id="rId29"/>
    <p:sldLayoutId id="2147483723" r:id="rId30"/>
    <p:sldLayoutId id="2147483700" r:id="rId31"/>
    <p:sldLayoutId id="2147483701" r:id="rId32"/>
    <p:sldLayoutId id="2147483662" r:id="rId33"/>
    <p:sldLayoutId id="2147483709" r:id="rId34"/>
    <p:sldLayoutId id="2147483683" r:id="rId35"/>
    <p:sldLayoutId id="2147483734" r:id="rId36"/>
    <p:sldLayoutId id="2147483721" r:id="rId37"/>
    <p:sldLayoutId id="2147483696" r:id="rId38"/>
    <p:sldLayoutId id="2147483679" r:id="rId39"/>
    <p:sldLayoutId id="2147483728" r:id="rId40"/>
    <p:sldLayoutId id="2147483744" r:id="rId41"/>
    <p:sldLayoutId id="2147483745" r:id="rId42"/>
    <p:sldLayoutId id="2147483751" r:id="rId43"/>
    <p:sldLayoutId id="2147483697" r:id="rId44"/>
    <p:sldLayoutId id="2147483664" r:id="rId45"/>
    <p:sldLayoutId id="2147483698" r:id="rId46"/>
    <p:sldLayoutId id="2147483678" r:id="rId47"/>
    <p:sldLayoutId id="2147483716" r:id="rId48"/>
    <p:sldLayoutId id="2147483702" r:id="rId49"/>
    <p:sldLayoutId id="2147483703" r:id="rId50"/>
    <p:sldLayoutId id="2147483704" r:id="rId51"/>
    <p:sldLayoutId id="2147483726" r:id="rId52"/>
    <p:sldLayoutId id="2147483715" r:id="rId53"/>
    <p:sldLayoutId id="2147483741" r:id="rId54"/>
    <p:sldLayoutId id="2147483672" r:id="rId55"/>
    <p:sldLayoutId id="2147483729" r:id="rId56"/>
    <p:sldLayoutId id="2147483681" r:id="rId57"/>
    <p:sldLayoutId id="2147483673" r:id="rId58"/>
    <p:sldLayoutId id="2147483675" r:id="rId59"/>
    <p:sldLayoutId id="2147483710" r:id="rId60"/>
    <p:sldLayoutId id="2147483711" r:id="rId61"/>
    <p:sldLayoutId id="2147483712" r:id="rId62"/>
    <p:sldLayoutId id="2147483713" r:id="rId63"/>
    <p:sldLayoutId id="2147483742" r:id="rId64"/>
    <p:sldLayoutId id="2147483667" r:id="rId65"/>
    <p:sldLayoutId id="2147483680" r:id="rId66"/>
    <p:sldLayoutId id="2147483727" r:id="rId67"/>
    <p:sldLayoutId id="2147483740" r:id="rId68"/>
    <p:sldLayoutId id="2147483739" r:id="rId69"/>
    <p:sldLayoutId id="2147483651" r:id="rId70"/>
    <p:sldLayoutId id="2147483688" r:id="rId71"/>
    <p:sldLayoutId id="2147483689" r:id="rId72"/>
    <p:sldLayoutId id="2147483714" r:id="rId73"/>
    <p:sldLayoutId id="2147483717" r:id="rId74"/>
    <p:sldLayoutId id="2147483677" r:id="rId75"/>
    <p:sldLayoutId id="2147483725" r:id="rId76"/>
    <p:sldLayoutId id="2147483690" r:id="rId77"/>
    <p:sldLayoutId id="2147483676" r:id="rId78"/>
    <p:sldLayoutId id="2147483720" r:id="rId79"/>
    <p:sldLayoutId id="2147483730" r:id="rId80"/>
    <p:sldLayoutId id="2147483743" r:id="rId8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E1C07-9CA3-6730-FF15-04C65E66B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AC70D7A-FCD8-5E98-017E-6F19D989EF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5A952C85-4BBE-B68C-9708-1175ABAE3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7151"/>
            <a:ext cx="12192001" cy="172084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BB49EE2-44C2-B49A-0F13-818DC8A169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649254" y="-12560"/>
            <a:ext cx="6745254" cy="6283695"/>
          </a:xfrm>
          <a:prstGeom prst="rect">
            <a:avLst/>
          </a:prstGeom>
        </p:spPr>
      </p:pic>
      <p:pic>
        <p:nvPicPr>
          <p:cNvPr id="8" name="Afbeelding 7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B1FB2DEC-F1B6-52BF-E40D-59B330DDE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33" y="4879318"/>
            <a:ext cx="1306740" cy="1302384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B8BA777C-8501-2021-29A6-A898BF8E52C1}"/>
              </a:ext>
            </a:extLst>
          </p:cNvPr>
          <p:cNvGrpSpPr/>
          <p:nvPr/>
        </p:nvGrpSpPr>
        <p:grpSpPr>
          <a:xfrm>
            <a:off x="6130814" y="420396"/>
            <a:ext cx="4700042" cy="6275262"/>
            <a:chOff x="6130814" y="420396"/>
            <a:chExt cx="4700042" cy="6275262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FAE8CF6D-06FE-7E40-4127-FE2ADE1A3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rot="609260">
              <a:off x="6130814" y="420396"/>
              <a:ext cx="4700042" cy="6275262"/>
            </a:xfrm>
            <a:prstGeom prst="rect">
              <a:avLst/>
            </a:prstGeom>
          </p:spPr>
        </p:pic>
        <p:sp>
          <p:nvSpPr>
            <p:cNvPr id="13" name="Titel 19">
              <a:extLst>
                <a:ext uri="{FF2B5EF4-FFF2-40B4-BE49-F238E27FC236}">
                  <a16:creationId xmlns:a16="http://schemas.microsoft.com/office/drawing/2014/main" id="{187F4EDC-9130-13CD-7031-7D6F5033A6F2}"/>
                </a:ext>
              </a:extLst>
            </p:cNvPr>
            <p:cNvSpPr txBox="1">
              <a:spLocks/>
            </p:cNvSpPr>
            <p:nvPr/>
          </p:nvSpPr>
          <p:spPr>
            <a:xfrm rot="606886">
              <a:off x="7212438" y="2544448"/>
              <a:ext cx="2743311" cy="10568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00" b="1" i="0" kern="1200">
                  <a:solidFill>
                    <a:schemeClr val="accent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endParaRPr lang="nl-NL" sz="1600" b="0">
                <a:solidFill>
                  <a:srgbClr val="ECD316"/>
                </a:solidFill>
                <a:latin typeface="Calabri"/>
              </a:endParaRPr>
            </a:p>
            <a:p>
              <a:r>
                <a:rPr lang="nl-NL" sz="3200" b="0">
                  <a:solidFill>
                    <a:srgbClr val="ECD316"/>
                  </a:solidFill>
                  <a:latin typeface="VAGRounded Lt" panose="020F0502020203020204" pitchFamily="34" charset="0"/>
                </a:rPr>
                <a:t>Wat heb je</a:t>
              </a:r>
            </a:p>
            <a:p>
              <a:r>
                <a:rPr lang="nl-NL" sz="3200" b="0">
                  <a:solidFill>
                    <a:srgbClr val="ECD316"/>
                  </a:solidFill>
                  <a:latin typeface="VAGRounded Lt" panose="020F0502020203020204" pitchFamily="34" charset="0"/>
                </a:rPr>
                <a:t>nu geleerd?</a:t>
              </a:r>
              <a:endParaRPr lang="nl-NL" sz="3200" b="0">
                <a:latin typeface="VAGRounded Lt" panose="020F0502020203020204" pitchFamily="34" charset="0"/>
              </a:endParaRPr>
            </a:p>
          </p:txBody>
        </p:sp>
      </p:grpSp>
      <p:pic>
        <p:nvPicPr>
          <p:cNvPr id="14" name="Tijdelijke aanduiding voor onlineafbeelding 5" descr="Afbeelding met speelgoed, pop, beeldje, Animatie&#10;&#10;Door AI gegenereerde inhoud is mogelijk onjuist.">
            <a:extLst>
              <a:ext uri="{FF2B5EF4-FFF2-40B4-BE49-F238E27FC236}">
                <a16:creationId xmlns:a16="http://schemas.microsoft.com/office/drawing/2014/main" id="{C5299D25-1104-41A2-F9B6-88DA3F044C6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314" r="27708" b="2393"/>
          <a:stretch>
            <a:fillRect/>
          </a:stretch>
        </p:blipFill>
        <p:spPr>
          <a:xfrm>
            <a:off x="2627039" y="1900052"/>
            <a:ext cx="3400985" cy="4670795"/>
          </a:xfrm>
          <a:prstGeom prst="rect">
            <a:avLst/>
          </a:prstGeom>
        </p:spPr>
      </p:pic>
      <p:pic>
        <p:nvPicPr>
          <p:cNvPr id="20" name="Afbeelding 19" descr="Afbeelding met Menselijk gezicht, speelgoed, schoeisel, pop&#10;&#10;Door AI gegenereerde inhoud is mogelijk onjuist.">
            <a:extLst>
              <a:ext uri="{FF2B5EF4-FFF2-40B4-BE49-F238E27FC236}">
                <a16:creationId xmlns:a16="http://schemas.microsoft.com/office/drawing/2014/main" id="{D10C7586-245E-ED90-4E48-CFB7E9C219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19090" y="3417174"/>
            <a:ext cx="2784272" cy="3721644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1679B454-C059-4FE6-BBB9-1689FF90BB7E}"/>
              </a:ext>
            </a:extLst>
          </p:cNvPr>
          <p:cNvSpPr/>
          <p:nvPr/>
        </p:nvSpPr>
        <p:spPr>
          <a:xfrm rot="21448618">
            <a:off x="-307484" y="543569"/>
            <a:ext cx="4619234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>
                <a:solidFill>
                  <a:srgbClr val="641C76"/>
                </a:solidFill>
                <a:latin typeface="VAGRounded-Bold"/>
              </a:rPr>
              <a:t>Start les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DD5B0527-3ACB-6ADA-1323-2D4C403487EC}"/>
              </a:ext>
            </a:extLst>
          </p:cNvPr>
          <p:cNvGrpSpPr/>
          <p:nvPr/>
        </p:nvGrpSpPr>
        <p:grpSpPr>
          <a:xfrm>
            <a:off x="10607769" y="5122000"/>
            <a:ext cx="1161837" cy="1161837"/>
            <a:chOff x="10607769" y="5122000"/>
            <a:chExt cx="1161837" cy="1161837"/>
          </a:xfrm>
        </p:grpSpPr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AF0F6452-943E-72E2-2BC7-44E41AFD0791}"/>
                </a:ext>
              </a:extLst>
            </p:cNvPr>
            <p:cNvSpPr/>
            <p:nvPr/>
          </p:nvSpPr>
          <p:spPr>
            <a:xfrm>
              <a:off x="10607769" y="5122000"/>
              <a:ext cx="1161837" cy="1161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A2FCB6B-BE9B-B634-5132-A33A87513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91860" y="5312286"/>
              <a:ext cx="970794" cy="609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558233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00738-7E81-2D5B-A4E6-B5BBCE515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6">
            <a:extLst>
              <a:ext uri="{FF2B5EF4-FFF2-40B4-BE49-F238E27FC236}">
                <a16:creationId xmlns:a16="http://schemas.microsoft.com/office/drawing/2014/main" id="{573B1842-8B2C-8D0C-39C4-272776F57503}"/>
              </a:ext>
            </a:extLst>
          </p:cNvPr>
          <p:cNvSpPr/>
          <p:nvPr/>
        </p:nvSpPr>
        <p:spPr>
          <a:xfrm>
            <a:off x="-3420975" y="359999"/>
            <a:ext cx="345335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AF0D75C4-DC06-4909-C715-CE7E4A65C760}"/>
              </a:ext>
            </a:extLst>
          </p:cNvPr>
          <p:cNvSpPr/>
          <p:nvPr/>
        </p:nvSpPr>
        <p:spPr>
          <a:xfrm>
            <a:off x="-1872441" y="3557015"/>
            <a:ext cx="1536841" cy="153684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hoed, speelgoed, kleding, Menselijk gezicht&#10;&#10;Door AI gegenereerde inhoud is mogelijk onjuist.">
            <a:extLst>
              <a:ext uri="{FF2B5EF4-FFF2-40B4-BE49-F238E27FC236}">
                <a16:creationId xmlns:a16="http://schemas.microsoft.com/office/drawing/2014/main" id="{A55675F6-3C4D-F1D5-6CC2-B1EE56B3A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452" y="202862"/>
            <a:ext cx="5803043" cy="654324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CA044DD-7385-F0FE-867A-16A33435EF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DB93B73F-5FB1-C837-982A-A0731241B0D5}"/>
              </a:ext>
            </a:extLst>
          </p:cNvPr>
          <p:cNvGrpSpPr/>
          <p:nvPr/>
        </p:nvGrpSpPr>
        <p:grpSpPr>
          <a:xfrm rot="1608345">
            <a:off x="13073705" y="-935023"/>
            <a:ext cx="4700042" cy="6275262"/>
            <a:chOff x="6130814" y="420396"/>
            <a:chExt cx="4700042" cy="6275262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7CD8E84D-E728-B73A-2B51-106F32EBA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609260">
              <a:off x="6130814" y="420396"/>
              <a:ext cx="4700042" cy="6275262"/>
            </a:xfrm>
            <a:prstGeom prst="rect">
              <a:avLst/>
            </a:prstGeom>
          </p:spPr>
        </p:pic>
        <p:sp>
          <p:nvSpPr>
            <p:cNvPr id="16" name="Titel 19">
              <a:extLst>
                <a:ext uri="{FF2B5EF4-FFF2-40B4-BE49-F238E27FC236}">
                  <a16:creationId xmlns:a16="http://schemas.microsoft.com/office/drawing/2014/main" id="{B2B32E94-664F-79B3-E0F0-DCAC24379CD2}"/>
                </a:ext>
              </a:extLst>
            </p:cNvPr>
            <p:cNvSpPr txBox="1">
              <a:spLocks/>
            </p:cNvSpPr>
            <p:nvPr/>
          </p:nvSpPr>
          <p:spPr>
            <a:xfrm rot="606886">
              <a:off x="7212438" y="2544448"/>
              <a:ext cx="2743311" cy="10568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00" b="1" i="0" kern="1200">
                  <a:solidFill>
                    <a:schemeClr val="accent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endParaRPr lang="nl-NL" sz="1600" b="0">
                <a:solidFill>
                  <a:srgbClr val="ECD316"/>
                </a:solidFill>
                <a:latin typeface="Calabri"/>
              </a:endParaRPr>
            </a:p>
            <a:p>
              <a:r>
                <a:rPr lang="nl-NL" sz="3200" b="0">
                  <a:solidFill>
                    <a:srgbClr val="ECD316"/>
                  </a:solidFill>
                  <a:latin typeface="VAGRounded Lt" panose="020F0502020203020204" pitchFamily="34" charset="0"/>
                </a:rPr>
                <a:t>Betalen met geld</a:t>
              </a:r>
              <a:endParaRPr lang="nl-NL" sz="3200" b="0">
                <a:latin typeface="VAGRounded Lt" panose="020F0502020203020204" pitchFamily="34" charset="0"/>
              </a:endParaRP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DC3B05E5-F463-AEF9-0FE7-856DC6D6DE3D}"/>
              </a:ext>
            </a:extLst>
          </p:cNvPr>
          <p:cNvSpPr txBox="1">
            <a:spLocks/>
          </p:cNvSpPr>
          <p:nvPr/>
        </p:nvSpPr>
        <p:spPr>
          <a:xfrm>
            <a:off x="1341211" y="2205622"/>
            <a:ext cx="4170780" cy="1421168"/>
          </a:xfrm>
          <a:prstGeom prst="wedgeRoundRectCallout">
            <a:avLst>
              <a:gd name="adj1" fmla="val 93400"/>
              <a:gd name="adj2" fmla="val -20696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Wow!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 weten na deze les veel over geld! 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D467319E-D939-8832-45F1-C007BE15F25A}"/>
              </a:ext>
            </a:extLst>
          </p:cNvPr>
          <p:cNvSpPr txBox="1">
            <a:spLocks/>
          </p:cNvSpPr>
          <p:nvPr/>
        </p:nvSpPr>
        <p:spPr>
          <a:xfrm>
            <a:off x="2045775" y="4099264"/>
            <a:ext cx="3700201" cy="1850221"/>
          </a:xfrm>
          <a:prstGeom prst="wedgeRoundRectCallout">
            <a:avLst>
              <a:gd name="adj1" fmla="val 98677"/>
              <a:gd name="adj2" fmla="val -92186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Welke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nieuwe dingen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hebben jullie geleerd? 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51A72AC1-7F2C-A21E-8C7F-034A28E13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59192">
            <a:off x="-4865662" y="3240491"/>
            <a:ext cx="1907751" cy="2697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B55351A-09DF-E660-F11F-45E4537B8C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61986">
            <a:off x="-3726918" y="4280611"/>
            <a:ext cx="1739858" cy="2460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7C566365-1C11-3809-3BFA-22FD4C65053E}"/>
              </a:ext>
            </a:extLst>
          </p:cNvPr>
          <p:cNvGrpSpPr/>
          <p:nvPr/>
        </p:nvGrpSpPr>
        <p:grpSpPr>
          <a:xfrm rot="7200000">
            <a:off x="12732425" y="5366730"/>
            <a:ext cx="1161837" cy="1161837"/>
            <a:chOff x="10607769" y="5122000"/>
            <a:chExt cx="1161837" cy="1161837"/>
          </a:xfrm>
        </p:grpSpPr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50AE8697-64B1-F69E-697B-D2EFC4595AA0}"/>
                </a:ext>
              </a:extLst>
            </p:cNvPr>
            <p:cNvSpPr/>
            <p:nvPr/>
          </p:nvSpPr>
          <p:spPr>
            <a:xfrm>
              <a:off x="10607769" y="5122000"/>
              <a:ext cx="1161837" cy="1161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CFB82E8D-93A2-0DEB-88F4-F0B18E22C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91860" y="5312286"/>
              <a:ext cx="970794" cy="609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8961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33DFB-515A-34CA-6CB0-E8D796998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oed, speelgoed, kleding, Menselijk gezicht&#10;&#10;Door AI gegenereerde inhoud is mogelijk onjuist.">
            <a:extLst>
              <a:ext uri="{FF2B5EF4-FFF2-40B4-BE49-F238E27FC236}">
                <a16:creationId xmlns:a16="http://schemas.microsoft.com/office/drawing/2014/main" id="{71ADA164-A835-6D1D-0F94-7D133CFC5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459" y="2380317"/>
            <a:ext cx="3687531" cy="4157893"/>
          </a:xfrm>
          <a:prstGeom prst="rect">
            <a:avLst/>
          </a:prstGeom>
        </p:spPr>
      </p:pic>
      <p:sp>
        <p:nvSpPr>
          <p:cNvPr id="10" name="Afgeronde rechthoek 6">
            <a:extLst>
              <a:ext uri="{FF2B5EF4-FFF2-40B4-BE49-F238E27FC236}">
                <a16:creationId xmlns:a16="http://schemas.microsoft.com/office/drawing/2014/main" id="{86D51D50-DAD4-C507-958A-5BBDCCE765B3}"/>
              </a:ext>
            </a:extLst>
          </p:cNvPr>
          <p:cNvSpPr/>
          <p:nvPr/>
        </p:nvSpPr>
        <p:spPr>
          <a:xfrm>
            <a:off x="359999" y="359999"/>
            <a:ext cx="345335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7C6E8C87-AD13-AF4A-608B-7EC788C464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1081801" y="0"/>
            <a:ext cx="7538014" cy="7022209"/>
          </a:xfrm>
          <a:prstGeom prst="rect">
            <a:avLst/>
          </a:prstGeom>
        </p:spPr>
      </p:pic>
      <p:sp>
        <p:nvSpPr>
          <p:cNvPr id="19" name="Ovaal 18">
            <a:extLst>
              <a:ext uri="{FF2B5EF4-FFF2-40B4-BE49-F238E27FC236}">
                <a16:creationId xmlns:a16="http://schemas.microsoft.com/office/drawing/2014/main" id="{62A9A1C6-1A42-A0E1-1276-A648AB642F5D}"/>
              </a:ext>
            </a:extLst>
          </p:cNvPr>
          <p:cNvSpPr/>
          <p:nvPr/>
        </p:nvSpPr>
        <p:spPr>
          <a:xfrm>
            <a:off x="679783" y="2952342"/>
            <a:ext cx="2451762" cy="245176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1AB4A1B2-982D-B091-F770-D0A222DF5E5A}"/>
              </a:ext>
            </a:extLst>
          </p:cNvPr>
          <p:cNvSpPr txBox="1">
            <a:spLocks/>
          </p:cNvSpPr>
          <p:nvPr/>
        </p:nvSpPr>
        <p:spPr>
          <a:xfrm>
            <a:off x="5519339" y="1147518"/>
            <a:ext cx="3687531" cy="1421168"/>
          </a:xfrm>
          <a:prstGeom prst="wedgeRoundRectCallout">
            <a:avLst>
              <a:gd name="adj1" fmla="val 58842"/>
              <a:gd name="adj2" fmla="val 48008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Maak nu de </a:t>
            </a:r>
            <a:r>
              <a:rPr lang="nl-NL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rekenkleurplaat!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AD679B00-3A46-E2B9-189C-65BF4750FA2C}"/>
              </a:ext>
            </a:extLst>
          </p:cNvPr>
          <p:cNvSpPr txBox="1">
            <a:spLocks/>
          </p:cNvSpPr>
          <p:nvPr/>
        </p:nvSpPr>
        <p:spPr>
          <a:xfrm>
            <a:off x="4215367" y="3600378"/>
            <a:ext cx="4415846" cy="2279275"/>
          </a:xfrm>
          <a:prstGeom prst="wedgeRoundRectCallout">
            <a:avLst>
              <a:gd name="adj1" fmla="val 68021"/>
              <a:gd name="adj2" fmla="val -39838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 de </a:t>
            </a:r>
            <a:r>
              <a:rPr lang="nl-NL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geldsommen</a:t>
            </a:r>
            <a:r>
              <a:rPr lang="nl-NL" sz="2800" b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 en kom er zo achter welk vakje welke keur moet hebben!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36E857EB-704A-9ADC-54B2-1B8CAEB41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95728">
            <a:off x="634275" y="1857789"/>
            <a:ext cx="1907751" cy="2697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5B04EB20-AED3-BAAA-9878-6DDC9C4F4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98522">
            <a:off x="1773019" y="2897909"/>
            <a:ext cx="1739858" cy="2460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100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24161-9E8F-BD09-16F3-AD7AB3032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17784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Kantoorthema">
  <a:themeElements>
    <a:clrScheme name="Wijzer in Geldzake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8A649"/>
      </a:accent1>
      <a:accent2>
        <a:srgbClr val="662879"/>
      </a:accent2>
      <a:accent3>
        <a:srgbClr val="DB1767"/>
      </a:accent3>
      <a:accent4>
        <a:srgbClr val="ECD316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r">
          <a:defRPr sz="1000" spc="100" dirty="0" smtClean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fcaa1a-ac74-410f-95bc-20bbab667105">
      <Terms xmlns="http://schemas.microsoft.com/office/infopath/2007/PartnerControls"/>
    </lcf76f155ced4ddcb4097134ff3c332f>
    <TaxCatchAll xmlns="16fe547f-eec1-4793-a1b6-34d56b9fc957" xsi:nil="true"/>
    <Soort xmlns="40fcaa1a-ac74-410f-95bc-20bbab66710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095BBF60614640A6382A98A6922223" ma:contentTypeVersion="22" ma:contentTypeDescription="Een nieuw document maken." ma:contentTypeScope="" ma:versionID="a2556c9012a9b6d02eacef4028716d56">
  <xsd:schema xmlns:xsd="http://www.w3.org/2001/XMLSchema" xmlns:xs="http://www.w3.org/2001/XMLSchema" xmlns:p="http://schemas.microsoft.com/office/2006/metadata/properties" xmlns:ns2="40fcaa1a-ac74-410f-95bc-20bbab667105" xmlns:ns3="16fe547f-eec1-4793-a1b6-34d56b9fc957" targetNamespace="http://schemas.microsoft.com/office/2006/metadata/properties" ma:root="true" ma:fieldsID="991377a11ea41d026034a94dcbcf8e7c" ns2:_="" ns3:_="">
    <xsd:import namespace="40fcaa1a-ac74-410f-95bc-20bbab667105"/>
    <xsd:import namespace="16fe547f-eec1-4793-a1b6-34d56b9fc9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Soort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caa1a-ac74-410f-95bc-20bbab667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Soort" ma:index="21" nillable="true" ma:displayName="Soort" ma:format="Dropdown" ma:internalName="Soort">
      <xsd:simpleType>
        <xsd:restriction base="dms:Text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783c6dbd-d7b0-4fca-a2a6-200f1dabdf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e547f-eec1-4793-a1b6-34d56b9fc95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0f3078a-0a21-48a6-87a3-d4756e3461c8}" ma:internalName="TaxCatchAll" ma:showField="CatchAllData" ma:web="16fe547f-eec1-4793-a1b6-34d56b9fc9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2AB4D2-63B2-4E9E-8982-679701215B43}">
  <ds:schemaRefs>
    <ds:schemaRef ds:uri="16fe547f-eec1-4793-a1b6-34d56b9fc957"/>
    <ds:schemaRef ds:uri="40fcaa1a-ac74-410f-95bc-20bbab667105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4687DA0-4B1C-4CE2-8DD1-779293DFC52D}">
  <ds:schemaRefs>
    <ds:schemaRef ds:uri="16fe547f-eec1-4793-a1b6-34d56b9fc957"/>
    <ds:schemaRef ds:uri="40fcaa1a-ac74-410f-95bc-20bbab6671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B4BBE0-15EC-47B8-8033-DB95C3EB29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110</Words>
  <Application>Microsoft Office PowerPoint</Application>
  <PresentationFormat>Breedbeeld</PresentationFormat>
  <Paragraphs>23</Paragraphs>
  <Slides>4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4" baseType="lpstr">
      <vt:lpstr>Aptos</vt:lpstr>
      <vt:lpstr>Arial</vt:lpstr>
      <vt:lpstr>Calabri</vt:lpstr>
      <vt:lpstr>Calibri</vt:lpstr>
      <vt:lpstr>Corbel</vt:lpstr>
      <vt:lpstr>Open Sans</vt:lpstr>
      <vt:lpstr>Open Sans Light</vt:lpstr>
      <vt:lpstr>VAGRounded Lt</vt:lpstr>
      <vt:lpstr>VAGRounded-Bold</vt:lpstr>
      <vt:lpstr>Kantoorthema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Nina Voordes</dc:creator>
  <cp:lastModifiedBy>Frederiek de Vries Robbé</cp:lastModifiedBy>
  <cp:revision>15</cp:revision>
  <dcterms:created xsi:type="dcterms:W3CDTF">2026-01-22T09:05:28Z</dcterms:created>
  <dcterms:modified xsi:type="dcterms:W3CDTF">2026-03-04T13:47:51Z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0x0101004C095BBF60614640A6382A98A6922223</vt:lpwstr>
  </property>
  <property fmtid="{D5CDD505-2E9C-101B-9397-08002B2CF9AE}" pid="3" name="MediaServiceImageTags">
    <vt:lpwstr/>
  </property>
  <property fmtid="{D5CDD505-2E9C-101B-9397-08002B2CF9AE}" pid="4" name="MSIP_Label_6800fede-0e59-47ad-af95-4e63bbdb932d_Enabled">
    <vt:lpwstr>true</vt:lpwstr>
  </property>
  <property fmtid="{D5CDD505-2E9C-101B-9397-08002B2CF9AE}" pid="5" name="MSIP_Label_6800fede-0e59-47ad-af95-4e63bbdb932d_SetDate">
    <vt:lpwstr>2026-02-18T17:51:34Z</vt:lpwstr>
  </property>
  <property fmtid="{D5CDD505-2E9C-101B-9397-08002B2CF9AE}" pid="6" name="MSIP_Label_6800fede-0e59-47ad-af95-4e63bbdb932d_Method">
    <vt:lpwstr>Standard</vt:lpwstr>
  </property>
  <property fmtid="{D5CDD505-2E9C-101B-9397-08002B2CF9AE}" pid="7" name="MSIP_Label_6800fede-0e59-47ad-af95-4e63bbdb932d_Name">
    <vt:lpwstr>FIN-DGGT-Rijksoverheid</vt:lpwstr>
  </property>
  <property fmtid="{D5CDD505-2E9C-101B-9397-08002B2CF9AE}" pid="8" name="MSIP_Label_6800fede-0e59-47ad-af95-4e63bbdb932d_SiteId">
    <vt:lpwstr>84712536-f524-40a0-913b-5d25ba502732</vt:lpwstr>
  </property>
  <property fmtid="{D5CDD505-2E9C-101B-9397-08002B2CF9AE}" pid="9" name="MSIP_Label_6800fede-0e59-47ad-af95-4e63bbdb932d_ActionId">
    <vt:lpwstr>38d90d16-45cf-49e3-aa4b-6c5b21b47881</vt:lpwstr>
  </property>
  <property fmtid="{D5CDD505-2E9C-101B-9397-08002B2CF9AE}" pid="10" name="MSIP_Label_6800fede-0e59-47ad-af95-4e63bbdb932d_ContentBits">
    <vt:lpwstr>0</vt:lpwstr>
  </property>
</Properties>
</file>