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524" r:id="rId5"/>
    <p:sldId id="567" r:id="rId6"/>
    <p:sldId id="568" r:id="rId7"/>
    <p:sldId id="569" r:id="rId8"/>
    <p:sldId id="570" r:id="rId9"/>
    <p:sldId id="571" r:id="rId10"/>
    <p:sldId id="529" r:id="rId11"/>
    <p:sldId id="530" r:id="rId12"/>
    <p:sldId id="532" r:id="rId13"/>
    <p:sldId id="547"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89" autoAdjust="0"/>
  </p:normalViewPr>
  <p:slideViewPr>
    <p:cSldViewPr snapToGrid="0">
      <p:cViewPr varScale="1">
        <p:scale>
          <a:sx n="69" d="100"/>
          <a:sy n="69" d="100"/>
        </p:scale>
        <p:origin x="1027" y="4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19" d="100"/>
          <a:sy n="119" d="100"/>
        </p:scale>
        <p:origin x="4992"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4-3-2026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4-3-2026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FA5C8-D71E-E6A8-7504-A590728AB4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8D42B7-3894-8231-D825-5C6FBE1F277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993533-43CA-B858-FC0C-4A6D7F0BA15B}"/>
              </a:ext>
            </a:extLst>
          </p:cNvPr>
          <p:cNvSpPr>
            <a:spLocks noGrp="1"/>
          </p:cNvSpPr>
          <p:nvPr>
            <p:ph type="body" idx="1"/>
          </p:nvPr>
        </p:nvSpPr>
        <p:spPr/>
        <p:txBody>
          <a:bodyPr/>
          <a:lstStyle/>
          <a:p>
            <a:r>
              <a:rPr lang="nl-NL" b="1">
                <a:highlight>
                  <a:srgbClr val="FFFF00"/>
                </a:highlight>
              </a:rPr>
              <a:t>INSTRUCTIETEKST</a:t>
            </a:r>
          </a:p>
          <a:p>
            <a:pPr marL="171450" indent="-171450">
              <a:buFontTx/>
              <a:buChar char="-"/>
            </a:pPr>
            <a:r>
              <a:rPr lang="nl-NL" b="0">
                <a:highlight>
                  <a:srgbClr val="FFFF00"/>
                </a:highlight>
              </a:rPr>
              <a:t>In deze les gaan we ontdekken hoe je aan geld kunt komen.</a:t>
            </a:r>
          </a:p>
          <a:p>
            <a:pPr marL="171450" indent="-171450">
              <a:buFontTx/>
              <a:buChar char="-"/>
            </a:pPr>
            <a:r>
              <a:rPr lang="nl-NL" b="0">
                <a:highlight>
                  <a:srgbClr val="FFFF00"/>
                </a:highlight>
              </a:rPr>
              <a:t>Het </a:t>
            </a:r>
            <a:r>
              <a:rPr lang="nl-NL" b="1">
                <a:highlight>
                  <a:srgbClr val="FFFF00"/>
                </a:highlight>
              </a:rPr>
              <a:t>doel</a:t>
            </a:r>
            <a:r>
              <a:rPr lang="nl-NL" b="0">
                <a:highlight>
                  <a:srgbClr val="FFFF00"/>
                </a:highlight>
              </a:rPr>
              <a:t> van deze les is dat leerlingen begrijpen dat je zelf aan geld kunt komen (bijv. via doen van klusjes en spullen verkopen) of door het te krijgen (bijv. als cadeau voor je verjaardag of rapport of zakgeld).</a:t>
            </a:r>
          </a:p>
          <a:p>
            <a:pPr marL="171450" indent="-171450">
              <a:buFontTx/>
              <a:buChar char="-"/>
            </a:pPr>
            <a:r>
              <a:rPr lang="nl-NL" b="1">
                <a:highlight>
                  <a:srgbClr val="FFFF00"/>
                </a:highlight>
              </a:rPr>
              <a:t>Waarom is dit belangrijk? </a:t>
            </a:r>
            <a:r>
              <a:rPr lang="nl-NL">
                <a:highlight>
                  <a:srgbClr val="FFFF00"/>
                </a:highlight>
              </a:rPr>
              <a:t>Als je weet dat je niet zomaar aan geld komt, begrijpen leerlingen ook beter dat je zorgvuldig moet nadenken waar je het aan uitgeeft.</a:t>
            </a:r>
            <a:endParaRPr lang="nl-NL" b="1">
              <a:highlight>
                <a:srgbClr val="FFFF00"/>
              </a:highlight>
            </a:endParaRPr>
          </a:p>
          <a:p>
            <a:endParaRPr lang="nl-NL" b="0" u="none">
              <a:highlight>
                <a:srgbClr val="FFFF00"/>
              </a:highlight>
            </a:endParaRPr>
          </a:p>
          <a:p>
            <a:endParaRPr lang="nl-NL" b="0" u="none">
              <a:highlight>
                <a:srgbClr val="FFFF00"/>
              </a:highlight>
            </a:endParaRPr>
          </a:p>
          <a:p>
            <a:endParaRPr lang="nl-NL">
              <a:highlight>
                <a:srgbClr val="FFFF00"/>
              </a:highlight>
            </a:endParaRPr>
          </a:p>
          <a:p>
            <a:endParaRPr lang="nl-NL">
              <a:solidFill>
                <a:srgbClr val="FF0000"/>
              </a:solidFill>
              <a:highlight>
                <a:srgbClr val="FFFF00"/>
              </a:highlight>
            </a:endParaRPr>
          </a:p>
        </p:txBody>
      </p:sp>
      <p:sp>
        <p:nvSpPr>
          <p:cNvPr id="4" name="Tijdelijke aanduiding voor dianummer 3">
            <a:extLst>
              <a:ext uri="{FF2B5EF4-FFF2-40B4-BE49-F238E27FC236}">
                <a16:creationId xmlns:a16="http://schemas.microsoft.com/office/drawing/2014/main" id="{3EE3443E-ECE8-8447-FAC8-882CE33F3D50}"/>
              </a:ext>
            </a:extLst>
          </p:cNvPr>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233593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EINDE LES</a:t>
            </a:r>
          </a:p>
          <a:p>
            <a:endParaRPr lang="nl-NL"/>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10</a:t>
            </a:fld>
            <a:endParaRPr lang="nl-NL"/>
          </a:p>
        </p:txBody>
      </p:sp>
    </p:spTree>
    <p:extLst>
      <p:ext uri="{BB962C8B-B14F-4D97-AF65-F5344CB8AC3E}">
        <p14:creationId xmlns:p14="http://schemas.microsoft.com/office/powerpoint/2010/main" val="3263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880A-3857-9E3E-CA31-4CEA72B3BEC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EBFC15-DC93-A7E6-7D0C-76B6CE83A7B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87179E9-C60A-47E7-93C1-B9FA87AB0391}"/>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p:txBody>
      </p:sp>
      <p:sp>
        <p:nvSpPr>
          <p:cNvPr id="4" name="Tijdelijke aanduiding voor dianummer 3">
            <a:extLst>
              <a:ext uri="{FF2B5EF4-FFF2-40B4-BE49-F238E27FC236}">
                <a16:creationId xmlns:a16="http://schemas.microsoft.com/office/drawing/2014/main" id="{ACD6192B-6CAE-E457-7038-9AABD1C19DC8}"/>
              </a:ext>
            </a:extLst>
          </p:cNvPr>
          <p:cNvSpPr>
            <a:spLocks noGrp="1"/>
          </p:cNvSpPr>
          <p:nvPr>
            <p:ph type="sldNum" sz="quarter" idx="5"/>
          </p:nvPr>
        </p:nvSpPr>
        <p:spPr/>
        <p:txBody>
          <a:bodyPr/>
          <a:lstStyle/>
          <a:p>
            <a:fld id="{9B5B0167-33EF-4212-AA9F-1D3B67F48805}" type="slidenum">
              <a:rPr lang="nl-NL" smtClean="0"/>
              <a:t>2</a:t>
            </a:fld>
            <a:endParaRPr lang="nl-NL"/>
          </a:p>
        </p:txBody>
      </p:sp>
    </p:spTree>
    <p:extLst>
      <p:ext uri="{BB962C8B-B14F-4D97-AF65-F5344CB8AC3E}">
        <p14:creationId xmlns:p14="http://schemas.microsoft.com/office/powerpoint/2010/main" val="263224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FF9D3-A1F4-609C-9A85-E191268216B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0B0C67-3709-A2D8-6ACD-BB6B133940E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CC4A45B-A1D9-CEDA-4792-96CA3DA7A035}"/>
              </a:ext>
            </a:extLst>
          </p:cNvPr>
          <p:cNvSpPr>
            <a:spLocks noGrp="1"/>
          </p:cNvSpPr>
          <p:nvPr>
            <p:ph type="body" idx="1"/>
          </p:nvPr>
        </p:nvSpPr>
        <p:spPr/>
        <p:txBody>
          <a:bodyPr/>
          <a:lstStyle/>
          <a:p>
            <a:r>
              <a:rPr lang="nl-NL" b="1"/>
              <a:t>INSTRUCTIETEKST</a:t>
            </a:r>
          </a:p>
          <a:p>
            <a:pPr marL="171450" indent="-171450">
              <a:buFontTx/>
              <a:buChar char="-"/>
            </a:pPr>
            <a:r>
              <a:rPr lang="nl-NL" b="0" u="sng"/>
              <a:t>Vul het </a:t>
            </a:r>
            <a:r>
              <a:rPr lang="nl-NL" b="0" u="sng" err="1"/>
              <a:t>woordweb</a:t>
            </a:r>
            <a:r>
              <a:rPr lang="nl-NL" b="0" u="sng"/>
              <a:t> in met de leerlingen:</a:t>
            </a:r>
            <a:r>
              <a:rPr lang="nl-NL" b="0" u="none"/>
              <a:t> wat weten de leerlingen al over hoe je aan geld kunt komen?</a:t>
            </a:r>
            <a:endParaRPr lang="nl-NL" b="1" i="0" u="none"/>
          </a:p>
          <a:p>
            <a:endParaRPr lang="nl-NL"/>
          </a:p>
        </p:txBody>
      </p:sp>
      <p:sp>
        <p:nvSpPr>
          <p:cNvPr id="4" name="Tijdelijke aanduiding voor dianummer 3">
            <a:extLst>
              <a:ext uri="{FF2B5EF4-FFF2-40B4-BE49-F238E27FC236}">
                <a16:creationId xmlns:a16="http://schemas.microsoft.com/office/drawing/2014/main" id="{F4359942-4F2D-6156-46FB-EA53F1952BF0}"/>
              </a:ext>
            </a:extLst>
          </p:cNvPr>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405548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FA4E9-3517-AB09-EAE4-AD6615D692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D3E372-6C78-B98E-CA93-F2D3AFD1A1D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1498146-9B8F-68DB-09CD-DFCB20560D16}"/>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p:txBody>
      </p:sp>
      <p:sp>
        <p:nvSpPr>
          <p:cNvPr id="4" name="Tijdelijke aanduiding voor dianummer 3">
            <a:extLst>
              <a:ext uri="{FF2B5EF4-FFF2-40B4-BE49-F238E27FC236}">
                <a16:creationId xmlns:a16="http://schemas.microsoft.com/office/drawing/2014/main" id="{A491E664-9C87-5EA7-E367-EFD04489F343}"/>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2921847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76C76-B071-7A79-52F4-3015EF29FD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3AB7C8-E4D2-25DD-50F9-CD613E22AF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19362C1-B0FA-1A15-F9FE-5ECA8D1FE2E5}"/>
              </a:ext>
            </a:extLst>
          </p:cNvPr>
          <p:cNvSpPr>
            <a:spLocks noGrp="1"/>
          </p:cNvSpPr>
          <p:nvPr>
            <p:ph type="body" idx="1"/>
          </p:nvPr>
        </p:nvSpPr>
        <p:spPr/>
        <p:txBody>
          <a:bodyPr/>
          <a:lstStyle/>
          <a:p>
            <a:r>
              <a:rPr lang="nl-NL" b="1"/>
              <a:t>INSTRUCTIETEKST </a:t>
            </a:r>
          </a:p>
          <a:p>
            <a:pPr marL="171450" indent="-171450">
              <a:buFontTx/>
              <a:buChar char="-"/>
            </a:pPr>
            <a:r>
              <a:rPr lang="nl-NL" b="0" u="sng"/>
              <a:t>Lees voor:</a:t>
            </a:r>
            <a:r>
              <a:rPr lang="nl-NL" b="0" u="none"/>
              <a:t> wat Roodkapje vertelt. </a:t>
            </a:r>
            <a:endParaRPr lang="nl-NL" b="1" i="0" u="none"/>
          </a:p>
        </p:txBody>
      </p:sp>
      <p:sp>
        <p:nvSpPr>
          <p:cNvPr id="4" name="Tijdelijke aanduiding voor dianummer 3">
            <a:extLst>
              <a:ext uri="{FF2B5EF4-FFF2-40B4-BE49-F238E27FC236}">
                <a16:creationId xmlns:a16="http://schemas.microsoft.com/office/drawing/2014/main" id="{5453F8EF-C9D9-7593-74C7-8970A2603BA7}"/>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345841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FB04F-34D9-2DDA-8E83-AFAA6A828A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38E224-FABA-CDC0-E0CC-960B71F500C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7B95E16-0213-7052-3C0A-C1E84DB923BC}"/>
              </a:ext>
            </a:extLst>
          </p:cNvPr>
          <p:cNvSpPr>
            <a:spLocks noGrp="1"/>
          </p:cNvSpPr>
          <p:nvPr>
            <p:ph type="body" idx="1"/>
          </p:nvPr>
        </p:nvSpPr>
        <p:spPr/>
        <p:txBody>
          <a:bodyPr/>
          <a:lstStyle/>
          <a:p>
            <a:r>
              <a:rPr lang="nl-NL" b="1"/>
              <a:t>INSTRUCTIETEKST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u="sng"/>
              <a:t>Bespreek</a:t>
            </a:r>
            <a:r>
              <a:rPr lang="nl-NL" b="0" u="none"/>
              <a:t> met de leerlingen de twee vragen van Roodkapje.</a:t>
            </a:r>
          </a:p>
        </p:txBody>
      </p:sp>
      <p:sp>
        <p:nvSpPr>
          <p:cNvPr id="4" name="Tijdelijke aanduiding voor dianummer 3">
            <a:extLst>
              <a:ext uri="{FF2B5EF4-FFF2-40B4-BE49-F238E27FC236}">
                <a16:creationId xmlns:a16="http://schemas.microsoft.com/office/drawing/2014/main" id="{47C8FDE4-6F39-491E-173C-C922C247C501}"/>
              </a:ext>
            </a:extLst>
          </p:cNvPr>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988733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6922A-BFE2-5B83-74BA-8CF1A8C809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560723-EFFB-63B0-86A8-415616A7EF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8268A7-7B39-5E7E-2F0A-4F8997E3C66D}"/>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Doeblad</a:t>
            </a:r>
            <a:r>
              <a:rPr lang="nl-NL" b="0" u="sng"/>
              <a:t> erbij.</a:t>
            </a:r>
            <a:endParaRPr lang="nl-NL"/>
          </a:p>
        </p:txBody>
      </p:sp>
      <p:sp>
        <p:nvSpPr>
          <p:cNvPr id="4" name="Tijdelijke aanduiding voor dianummer 3">
            <a:extLst>
              <a:ext uri="{FF2B5EF4-FFF2-40B4-BE49-F238E27FC236}">
                <a16:creationId xmlns:a16="http://schemas.microsoft.com/office/drawing/2014/main" id="{A5D0111A-4D66-D725-741A-BFC49F01D8C3}"/>
              </a:ext>
            </a:extLst>
          </p:cNvPr>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101200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1ED21-A274-A3D6-8B5F-4789C8ECAD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E76802A-3996-1E2A-394F-DB4006571B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55A27D-4EDC-BEF2-C881-C52C6E4CEB02}"/>
              </a:ext>
            </a:extLst>
          </p:cNvPr>
          <p:cNvSpPr>
            <a:spLocks noGrp="1"/>
          </p:cNvSpPr>
          <p:nvPr>
            <p:ph type="body" idx="1"/>
          </p:nvPr>
        </p:nvSpPr>
        <p:spPr/>
        <p:txBody>
          <a:bodyPr/>
          <a:lstStyle/>
          <a:p>
            <a:r>
              <a:rPr lang="nl-NL" b="1"/>
              <a:t>INSTRUCTIETEKST</a:t>
            </a:r>
          </a:p>
          <a:p>
            <a:pPr marL="171450" indent="-171450">
              <a:buFontTx/>
              <a:buChar char="-"/>
            </a:pPr>
            <a:r>
              <a:rPr lang="nl-NL" b="0" u="sng"/>
              <a:t>Pak met de leerlingen het </a:t>
            </a:r>
            <a:r>
              <a:rPr lang="nl-NL" b="0" u="sng" err="1"/>
              <a:t>Doeblad</a:t>
            </a:r>
            <a:r>
              <a:rPr lang="nl-NL" b="0" u="sng"/>
              <a:t> erbij:</a:t>
            </a:r>
            <a:r>
              <a:rPr lang="nl-NL" b="0"/>
              <a:t> en laat de leerlingen de opdrachten maken. De antwoorden kun je hierna klassikaal bespreken.</a:t>
            </a:r>
            <a:endParaRPr lang="nl-NL" b="1" u="none"/>
          </a:p>
          <a:p>
            <a:endParaRPr lang="nl-NL"/>
          </a:p>
        </p:txBody>
      </p:sp>
      <p:sp>
        <p:nvSpPr>
          <p:cNvPr id="4" name="Tijdelijke aanduiding voor dianummer 3">
            <a:extLst>
              <a:ext uri="{FF2B5EF4-FFF2-40B4-BE49-F238E27FC236}">
                <a16:creationId xmlns:a16="http://schemas.microsoft.com/office/drawing/2014/main" id="{0C147335-8D39-995B-7392-CCF4468A1762}"/>
              </a:ext>
            </a:extLst>
          </p:cNvPr>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1553244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F1EB1-531E-D9F9-589D-6F8628FAA5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25707CE-4167-1009-FA6C-0B1DB97DFA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C2ED8C4-CC5B-0CF8-BF8C-1E9FC0A9E77E}"/>
              </a:ext>
            </a:extLst>
          </p:cNvPr>
          <p:cNvSpPr>
            <a:spLocks noGrp="1"/>
          </p:cNvSpPr>
          <p:nvPr>
            <p:ph type="body" idx="1"/>
          </p:nvPr>
        </p:nvSpPr>
        <p:spPr/>
        <p:txBody>
          <a:bodyPr/>
          <a:lstStyle/>
          <a:p>
            <a:r>
              <a:rPr lang="nl-NL" b="1"/>
              <a:t>INSTRUCTIETEKST</a:t>
            </a:r>
          </a:p>
          <a:p>
            <a:pPr marL="171450" indent="-171450">
              <a:buFontTx/>
              <a:buChar char="-"/>
            </a:pPr>
            <a:r>
              <a:rPr lang="nl-NL" b="0" u="sng"/>
              <a:t>Bespreek:</a:t>
            </a:r>
            <a:r>
              <a:rPr lang="nl-NL" b="0" u="none"/>
              <a:t> de vragen en de antwoorden.</a:t>
            </a:r>
            <a:endParaRPr lang="nl-NL" u="none"/>
          </a:p>
          <a:p>
            <a:endParaRPr lang="nl-NL"/>
          </a:p>
        </p:txBody>
      </p:sp>
      <p:sp>
        <p:nvSpPr>
          <p:cNvPr id="4" name="Tijdelijke aanduiding voor dianummer 3">
            <a:extLst>
              <a:ext uri="{FF2B5EF4-FFF2-40B4-BE49-F238E27FC236}">
                <a16:creationId xmlns:a16="http://schemas.microsoft.com/office/drawing/2014/main" id="{241D95CB-AB38-EB28-9700-59D4CB2307F8}"/>
              </a:ext>
            </a:extLst>
          </p:cNvPr>
          <p:cNvSpPr>
            <a:spLocks noGrp="1"/>
          </p:cNvSpPr>
          <p:nvPr>
            <p:ph type="sldNum" sz="quarter" idx="5"/>
          </p:nvPr>
        </p:nvSpPr>
        <p:spPr/>
        <p:txBody>
          <a:bodyPr/>
          <a:lstStyle/>
          <a:p>
            <a:fld id="{9B5B0167-33EF-4212-AA9F-1D3B67F48805}" type="slidenum">
              <a:rPr lang="nl-NL" smtClean="0"/>
              <a:t>9</a:t>
            </a:fld>
            <a:endParaRPr lang="nl-NL"/>
          </a:p>
        </p:txBody>
      </p:sp>
    </p:spTree>
    <p:extLst>
      <p:ext uri="{BB962C8B-B14F-4D97-AF65-F5344CB8AC3E}">
        <p14:creationId xmlns:p14="http://schemas.microsoft.com/office/powerpoint/2010/main" val="4075255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53733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2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4-3-2026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4995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50" r:id="rId21"/>
    <p:sldLayoutId id="2147483749" r:id="rId22"/>
    <p:sldLayoutId id="2147483746" r:id="rId23"/>
    <p:sldLayoutId id="2147483747" r:id="rId24"/>
    <p:sldLayoutId id="2147483732" r:id="rId25"/>
    <p:sldLayoutId id="2147483705" r:id="rId26"/>
    <p:sldLayoutId id="2147483663" r:id="rId27"/>
    <p:sldLayoutId id="2147483699" r:id="rId28"/>
    <p:sldLayoutId id="2147483684" r:id="rId29"/>
    <p:sldLayoutId id="2147483723" r:id="rId30"/>
    <p:sldLayoutId id="2147483700" r:id="rId31"/>
    <p:sldLayoutId id="2147483701" r:id="rId32"/>
    <p:sldLayoutId id="2147483662" r:id="rId33"/>
    <p:sldLayoutId id="2147483709" r:id="rId34"/>
    <p:sldLayoutId id="2147483683" r:id="rId35"/>
    <p:sldLayoutId id="2147483734" r:id="rId36"/>
    <p:sldLayoutId id="2147483721" r:id="rId37"/>
    <p:sldLayoutId id="2147483696" r:id="rId38"/>
    <p:sldLayoutId id="2147483679" r:id="rId39"/>
    <p:sldLayoutId id="2147483728" r:id="rId40"/>
    <p:sldLayoutId id="2147483744" r:id="rId41"/>
    <p:sldLayoutId id="2147483745" r:id="rId42"/>
    <p:sldLayoutId id="2147483751" r:id="rId43"/>
    <p:sldLayoutId id="2147483697" r:id="rId44"/>
    <p:sldLayoutId id="2147483664" r:id="rId45"/>
    <p:sldLayoutId id="2147483698" r:id="rId46"/>
    <p:sldLayoutId id="2147483678" r:id="rId47"/>
    <p:sldLayoutId id="2147483716" r:id="rId48"/>
    <p:sldLayoutId id="2147483702" r:id="rId49"/>
    <p:sldLayoutId id="2147483703" r:id="rId50"/>
    <p:sldLayoutId id="2147483704" r:id="rId51"/>
    <p:sldLayoutId id="2147483726" r:id="rId52"/>
    <p:sldLayoutId id="2147483715" r:id="rId53"/>
    <p:sldLayoutId id="2147483741" r:id="rId54"/>
    <p:sldLayoutId id="2147483672" r:id="rId55"/>
    <p:sldLayoutId id="2147483729" r:id="rId56"/>
    <p:sldLayoutId id="2147483681" r:id="rId57"/>
    <p:sldLayoutId id="2147483673" r:id="rId58"/>
    <p:sldLayoutId id="2147483675" r:id="rId59"/>
    <p:sldLayoutId id="2147483710" r:id="rId60"/>
    <p:sldLayoutId id="2147483711" r:id="rId61"/>
    <p:sldLayoutId id="2147483712" r:id="rId62"/>
    <p:sldLayoutId id="2147483713" r:id="rId63"/>
    <p:sldLayoutId id="2147483742" r:id="rId64"/>
    <p:sldLayoutId id="2147483667" r:id="rId65"/>
    <p:sldLayoutId id="2147483680" r:id="rId66"/>
    <p:sldLayoutId id="2147483727" r:id="rId67"/>
    <p:sldLayoutId id="2147483740" r:id="rId68"/>
    <p:sldLayoutId id="2147483739" r:id="rId69"/>
    <p:sldLayoutId id="2147483651" r:id="rId70"/>
    <p:sldLayoutId id="2147483688" r:id="rId71"/>
    <p:sldLayoutId id="2147483689" r:id="rId72"/>
    <p:sldLayoutId id="2147483714" r:id="rId73"/>
    <p:sldLayoutId id="2147483717" r:id="rId74"/>
    <p:sldLayoutId id="2147483677" r:id="rId75"/>
    <p:sldLayoutId id="2147483725" r:id="rId76"/>
    <p:sldLayoutId id="2147483690" r:id="rId77"/>
    <p:sldLayoutId id="2147483676" r:id="rId78"/>
    <p:sldLayoutId id="2147483720" r:id="rId79"/>
    <p:sldLayoutId id="2147483730" r:id="rId80"/>
    <p:sldLayoutId id="2147483743" r:id="rId81"/>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1.xml"/><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1.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1.xml"/><Relationship Id="rId5" Type="http://schemas.openxmlformats.org/officeDocument/2006/relationships/image" Target="../media/image4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D6981-53CB-B6DA-7A0C-B1E03B38D8DF}"/>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E80FA4CE-CEC1-4569-D9CD-2709A29CAF61}"/>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groen, schermopname&#10;&#10;Door AI gegenereerde inhoud is mogelijk onjuist.">
            <a:extLst>
              <a:ext uri="{FF2B5EF4-FFF2-40B4-BE49-F238E27FC236}">
                <a16:creationId xmlns:a16="http://schemas.microsoft.com/office/drawing/2014/main" id="{6F6D1874-F588-49FD-587D-859BD17EBAD4}"/>
              </a:ext>
            </a:extLst>
          </p:cNvPr>
          <p:cNvPicPr>
            <a:picLocks noChangeAspect="1"/>
          </p:cNvPicPr>
          <p:nvPr/>
        </p:nvPicPr>
        <p:blipFill>
          <a:blip r:embed="rId3"/>
          <a:stretch>
            <a:fillRect/>
          </a:stretch>
        </p:blipFill>
        <p:spPr>
          <a:xfrm>
            <a:off x="0" y="5137151"/>
            <a:ext cx="12192001" cy="1720849"/>
          </a:xfrm>
          <a:prstGeom prst="rect">
            <a:avLst/>
          </a:prstGeom>
        </p:spPr>
      </p:pic>
      <p:pic>
        <p:nvPicPr>
          <p:cNvPr id="7" name="Afbeelding 6">
            <a:extLst>
              <a:ext uri="{FF2B5EF4-FFF2-40B4-BE49-F238E27FC236}">
                <a16:creationId xmlns:a16="http://schemas.microsoft.com/office/drawing/2014/main" id="{33CFC939-1981-3090-3034-490C5AFB49F8}"/>
              </a:ext>
            </a:extLst>
          </p:cNvPr>
          <p:cNvPicPr>
            <a:picLocks noChangeAspect="1"/>
          </p:cNvPicPr>
          <p:nvPr/>
        </p:nvPicPr>
        <p:blipFill>
          <a:blip r:embed="rId4"/>
          <a:srcRect/>
          <a:stretch/>
        </p:blipFill>
        <p:spPr>
          <a:xfrm flipH="1">
            <a:off x="-649254" y="-12560"/>
            <a:ext cx="6745254" cy="6283695"/>
          </a:xfrm>
          <a:prstGeom prst="rect">
            <a:avLst/>
          </a:prstGeom>
        </p:spPr>
      </p:pic>
      <p:pic>
        <p:nvPicPr>
          <p:cNvPr id="8" name="Afbeelding 7" descr="Afbeelding met paddenstoel, schimmel, Eetbare paddenstoel&#10;&#10;Door AI gegenereerde inhoud is mogelijk onjuist.">
            <a:extLst>
              <a:ext uri="{FF2B5EF4-FFF2-40B4-BE49-F238E27FC236}">
                <a16:creationId xmlns:a16="http://schemas.microsoft.com/office/drawing/2014/main" id="{7A38DB47-0261-6289-9AE3-188BC454467F}"/>
              </a:ext>
            </a:extLst>
          </p:cNvPr>
          <p:cNvPicPr>
            <a:picLocks noChangeAspect="1"/>
          </p:cNvPicPr>
          <p:nvPr/>
        </p:nvPicPr>
        <p:blipFill>
          <a:blip r:embed="rId5"/>
          <a:stretch>
            <a:fillRect/>
          </a:stretch>
        </p:blipFill>
        <p:spPr>
          <a:xfrm>
            <a:off x="332233" y="4879318"/>
            <a:ext cx="1306740" cy="1302384"/>
          </a:xfrm>
          <a:prstGeom prst="rect">
            <a:avLst/>
          </a:prstGeom>
        </p:spPr>
      </p:pic>
      <p:grpSp>
        <p:nvGrpSpPr>
          <p:cNvPr id="9" name="Groep 8">
            <a:extLst>
              <a:ext uri="{FF2B5EF4-FFF2-40B4-BE49-F238E27FC236}">
                <a16:creationId xmlns:a16="http://schemas.microsoft.com/office/drawing/2014/main" id="{B738F1E0-9CFF-2B1F-DB04-73D3DA6FA6A9}"/>
              </a:ext>
            </a:extLst>
          </p:cNvPr>
          <p:cNvGrpSpPr/>
          <p:nvPr/>
        </p:nvGrpSpPr>
        <p:grpSpPr>
          <a:xfrm>
            <a:off x="6130814" y="420396"/>
            <a:ext cx="4700042" cy="6275262"/>
            <a:chOff x="6130814" y="420396"/>
            <a:chExt cx="4700042" cy="6275262"/>
          </a:xfrm>
        </p:grpSpPr>
        <p:pic>
          <p:nvPicPr>
            <p:cNvPr id="11" name="Afbeelding 10">
              <a:extLst>
                <a:ext uri="{FF2B5EF4-FFF2-40B4-BE49-F238E27FC236}">
                  <a16:creationId xmlns:a16="http://schemas.microsoft.com/office/drawing/2014/main" id="{5122C881-F2C8-C55A-6A12-CABBFC333C12}"/>
                </a:ext>
              </a:extLst>
            </p:cNvPr>
            <p:cNvPicPr>
              <a:picLocks noChangeAspect="1"/>
            </p:cNvPicPr>
            <p:nvPr/>
          </p:nvPicPr>
          <p:blipFill>
            <a:blip r:embed="rId6"/>
            <a:srcRect/>
            <a:stretch/>
          </p:blipFill>
          <p:spPr>
            <a:xfrm rot="609260">
              <a:off x="6130814" y="420396"/>
              <a:ext cx="4700042" cy="6275262"/>
            </a:xfrm>
            <a:prstGeom prst="rect">
              <a:avLst/>
            </a:prstGeom>
          </p:spPr>
        </p:pic>
        <p:sp>
          <p:nvSpPr>
            <p:cNvPr id="13" name="Titel 19">
              <a:extLst>
                <a:ext uri="{FF2B5EF4-FFF2-40B4-BE49-F238E27FC236}">
                  <a16:creationId xmlns:a16="http://schemas.microsoft.com/office/drawing/2014/main" id="{BE1BA1ED-F9C3-0DFF-5462-BA4248C7786F}"/>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Hoe kom je aan geld</a:t>
              </a:r>
              <a:r>
                <a:rPr lang="nl-NL" sz="3200" b="0">
                  <a:latin typeface="VAGRounded Lt" panose="020F0502020203020204" pitchFamily="34" charset="0"/>
                </a:rPr>
                <a:t>?</a:t>
              </a:r>
            </a:p>
          </p:txBody>
        </p:sp>
      </p:grpSp>
      <p:pic>
        <p:nvPicPr>
          <p:cNvPr id="14" name="Tijdelijke aanduiding voor onlineafbeelding 5" descr="Afbeelding met speelgoed, pop, beeldje, Animatie&#10;&#10;Door AI gegenereerde inhoud is mogelijk onjuist.">
            <a:extLst>
              <a:ext uri="{FF2B5EF4-FFF2-40B4-BE49-F238E27FC236}">
                <a16:creationId xmlns:a16="http://schemas.microsoft.com/office/drawing/2014/main" id="{04763EC8-008A-373A-AADC-D97F035590C8}"/>
              </a:ext>
            </a:extLst>
          </p:cNvPr>
          <p:cNvPicPr>
            <a:picLocks noChangeAspect="1"/>
          </p:cNvPicPr>
          <p:nvPr/>
        </p:nvPicPr>
        <p:blipFill>
          <a:blip r:embed="rId7"/>
          <a:srcRect l="32314" r="27708" b="2393"/>
          <a:stretch>
            <a:fillRect/>
          </a:stretch>
        </p:blipFill>
        <p:spPr>
          <a:xfrm>
            <a:off x="2627039" y="1900052"/>
            <a:ext cx="3400985" cy="4670795"/>
          </a:xfrm>
          <a:prstGeom prst="rect">
            <a:avLst/>
          </a:prstGeom>
        </p:spPr>
      </p:pic>
      <p:pic>
        <p:nvPicPr>
          <p:cNvPr id="20" name="Afbeelding 19" descr="Afbeelding met Menselijk gezicht, speelgoed, schoeisel, pop&#10;&#10;Door AI gegenereerde inhoud is mogelijk onjuist.">
            <a:extLst>
              <a:ext uri="{FF2B5EF4-FFF2-40B4-BE49-F238E27FC236}">
                <a16:creationId xmlns:a16="http://schemas.microsoft.com/office/drawing/2014/main" id="{F055FFC0-D108-2905-5215-909166502D62}"/>
              </a:ext>
            </a:extLst>
          </p:cNvPr>
          <p:cNvPicPr>
            <a:picLocks noChangeAspect="1"/>
          </p:cNvPicPr>
          <p:nvPr/>
        </p:nvPicPr>
        <p:blipFill>
          <a:blip r:embed="rId8"/>
          <a:stretch>
            <a:fillRect/>
          </a:stretch>
        </p:blipFill>
        <p:spPr>
          <a:xfrm>
            <a:off x="12519090" y="3417174"/>
            <a:ext cx="2784272" cy="3721644"/>
          </a:xfrm>
          <a:prstGeom prst="rect">
            <a:avLst/>
          </a:prstGeom>
        </p:spPr>
      </p:pic>
      <p:sp>
        <p:nvSpPr>
          <p:cNvPr id="2" name="Rechthoek: afgeronde hoeken 1">
            <a:extLst>
              <a:ext uri="{FF2B5EF4-FFF2-40B4-BE49-F238E27FC236}">
                <a16:creationId xmlns:a16="http://schemas.microsoft.com/office/drawing/2014/main" id="{FEBFAAC0-C26E-A875-9F09-66C7DFDAD1F0}"/>
              </a:ext>
            </a:extLst>
          </p:cNvPr>
          <p:cNvSpPr/>
          <p:nvPr/>
        </p:nvSpPr>
        <p:spPr>
          <a:xfrm rot="21448618">
            <a:off x="-307484" y="543569"/>
            <a:ext cx="4619234"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400">
                <a:solidFill>
                  <a:srgbClr val="641C76"/>
                </a:solidFill>
                <a:latin typeface="VAGRounded-Bold"/>
              </a:rPr>
              <a:t>Start les</a:t>
            </a:r>
          </a:p>
        </p:txBody>
      </p:sp>
      <p:grpSp>
        <p:nvGrpSpPr>
          <p:cNvPr id="4" name="Groep 3">
            <a:extLst>
              <a:ext uri="{FF2B5EF4-FFF2-40B4-BE49-F238E27FC236}">
                <a16:creationId xmlns:a16="http://schemas.microsoft.com/office/drawing/2014/main" id="{85053D61-4F91-692E-F841-ED2F163E1E14}"/>
              </a:ext>
            </a:extLst>
          </p:cNvPr>
          <p:cNvGrpSpPr/>
          <p:nvPr/>
        </p:nvGrpSpPr>
        <p:grpSpPr>
          <a:xfrm>
            <a:off x="10607769" y="5122000"/>
            <a:ext cx="1161837" cy="1161837"/>
            <a:chOff x="10607769" y="5122000"/>
            <a:chExt cx="1161837" cy="1161837"/>
          </a:xfrm>
        </p:grpSpPr>
        <p:sp>
          <p:nvSpPr>
            <p:cNvPr id="6" name="Ovaal 5">
              <a:extLst>
                <a:ext uri="{FF2B5EF4-FFF2-40B4-BE49-F238E27FC236}">
                  <a16:creationId xmlns:a16="http://schemas.microsoft.com/office/drawing/2014/main" id="{2C4F82E6-9B3A-1A26-2B49-FE6151FB567E}"/>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B6F1BA5E-6AA3-740A-DAD7-E6E221316513}"/>
                </a:ext>
              </a:extLst>
            </p:cNvPr>
            <p:cNvPicPr>
              <a:picLocks noChangeAspect="1"/>
            </p:cNvPicPr>
            <p:nvPr/>
          </p:nvPicPr>
          <p:blipFill>
            <a:blip r:embed="rId9"/>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318301098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4BDD0-C929-528A-81E2-245A29CF0AD6}"/>
            </a:ext>
          </a:extLst>
        </p:cNvPr>
        <p:cNvGrpSpPr/>
        <p:nvPr/>
      </p:nvGrpSpPr>
      <p:grpSpPr>
        <a:xfrm>
          <a:off x="0" y="0"/>
          <a:ext cx="0" cy="0"/>
          <a:chOff x="0" y="0"/>
          <a:chExt cx="0" cy="0"/>
        </a:xfrm>
      </p:grpSpPr>
    </p:spTree>
    <p:extLst>
      <p:ext uri="{BB962C8B-B14F-4D97-AF65-F5344CB8AC3E}">
        <p14:creationId xmlns:p14="http://schemas.microsoft.com/office/powerpoint/2010/main" val="408701948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2D6A2-0C5F-1BEB-C3DE-D2BA6D6FAC32}"/>
            </a:ext>
          </a:extLst>
        </p:cNvPr>
        <p:cNvGrpSpPr/>
        <p:nvPr/>
      </p:nvGrpSpPr>
      <p:grpSpPr>
        <a:xfrm>
          <a:off x="0" y="0"/>
          <a:ext cx="0" cy="0"/>
          <a:chOff x="0" y="0"/>
          <a:chExt cx="0" cy="0"/>
        </a:xfrm>
      </p:grpSpPr>
      <p:pic>
        <p:nvPicPr>
          <p:cNvPr id="6" name="Afbeelding 5" descr="Afbeelding met Menselijk gezicht, speelgoed, schoeisel, pop&#10;&#10;Door AI gegenereerde inhoud is mogelijk onjuist.">
            <a:extLst>
              <a:ext uri="{FF2B5EF4-FFF2-40B4-BE49-F238E27FC236}">
                <a16:creationId xmlns:a16="http://schemas.microsoft.com/office/drawing/2014/main" id="{C3F1815C-9AED-960D-5893-ECF04B2C27B4}"/>
              </a:ext>
            </a:extLst>
          </p:cNvPr>
          <p:cNvPicPr>
            <a:picLocks noChangeAspect="1"/>
          </p:cNvPicPr>
          <p:nvPr/>
        </p:nvPicPr>
        <p:blipFill>
          <a:blip r:embed="rId3"/>
          <a:stretch>
            <a:fillRect/>
          </a:stretch>
        </p:blipFill>
        <p:spPr>
          <a:xfrm>
            <a:off x="7132792" y="540303"/>
            <a:ext cx="4703462" cy="6286961"/>
          </a:xfrm>
          <a:prstGeom prst="rect">
            <a:avLst/>
          </a:prstGeom>
        </p:spPr>
      </p:pic>
      <p:pic>
        <p:nvPicPr>
          <p:cNvPr id="7" name="Afbeelding 6">
            <a:extLst>
              <a:ext uri="{FF2B5EF4-FFF2-40B4-BE49-F238E27FC236}">
                <a16:creationId xmlns:a16="http://schemas.microsoft.com/office/drawing/2014/main" id="{055370C3-46FE-1E01-B1F0-A8F2280F64D4}"/>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35B75704-7919-2CC6-290D-B1FCDF8078A9}"/>
              </a:ext>
            </a:extLst>
          </p:cNvPr>
          <p:cNvPicPr>
            <a:picLocks noChangeAspect="1"/>
          </p:cNvPicPr>
          <p:nvPr/>
        </p:nvPicPr>
        <p:blipFill>
          <a:blip r:embed="rId5"/>
          <a:stretch>
            <a:fillRect/>
          </a:stretch>
        </p:blipFill>
        <p:spPr>
          <a:xfrm>
            <a:off x="-2614408" y="3694813"/>
            <a:ext cx="2084870" cy="3046385"/>
          </a:xfrm>
          <a:prstGeom prst="rect">
            <a:avLst/>
          </a:prstGeom>
        </p:spPr>
      </p:pic>
      <p:pic>
        <p:nvPicPr>
          <p:cNvPr id="3" name="Afbeelding 2" descr="Afbeelding met blad&#10;&#10;Door AI gegenereerde inhoud is mogelijk onjuist.">
            <a:extLst>
              <a:ext uri="{FF2B5EF4-FFF2-40B4-BE49-F238E27FC236}">
                <a16:creationId xmlns:a16="http://schemas.microsoft.com/office/drawing/2014/main" id="{93D43BCE-D711-1C96-DD01-1E8510888578}"/>
              </a:ext>
            </a:extLst>
          </p:cNvPr>
          <p:cNvPicPr>
            <a:picLocks noChangeAspect="1"/>
          </p:cNvPicPr>
          <p:nvPr/>
        </p:nvPicPr>
        <p:blipFill>
          <a:blip r:embed="rId6"/>
          <a:stretch>
            <a:fillRect/>
          </a:stretch>
        </p:blipFill>
        <p:spPr>
          <a:xfrm rot="21275571">
            <a:off x="-640499" y="-644411"/>
            <a:ext cx="623525" cy="389703"/>
          </a:xfrm>
          <a:prstGeom prst="rect">
            <a:avLst/>
          </a:prstGeom>
          <a:effectLst>
            <a:outerShdw blurRad="50800" dist="38100" dir="2700000" algn="tl" rotWithShape="0">
              <a:prstClr val="black">
                <a:alpha val="40000"/>
              </a:prstClr>
            </a:outerShdw>
          </a:effectLst>
        </p:spPr>
      </p:pic>
      <p:pic>
        <p:nvPicPr>
          <p:cNvPr id="4" name="Afbeelding 3" descr="Afbeelding met blad&#10;&#10;Door AI gegenereerde inhoud is mogelijk onjuist.">
            <a:extLst>
              <a:ext uri="{FF2B5EF4-FFF2-40B4-BE49-F238E27FC236}">
                <a16:creationId xmlns:a16="http://schemas.microsoft.com/office/drawing/2014/main" id="{2EDC55FF-12EF-D284-8FD2-D8B93D04F685}"/>
              </a:ext>
            </a:extLst>
          </p:cNvPr>
          <p:cNvPicPr>
            <a:picLocks noChangeAspect="1"/>
          </p:cNvPicPr>
          <p:nvPr/>
        </p:nvPicPr>
        <p:blipFill>
          <a:blip r:embed="rId6"/>
          <a:stretch>
            <a:fillRect/>
          </a:stretch>
        </p:blipFill>
        <p:spPr>
          <a:xfrm rot="7316218">
            <a:off x="-1553460" y="-1015772"/>
            <a:ext cx="623524" cy="389703"/>
          </a:xfrm>
          <a:prstGeom prst="rect">
            <a:avLst/>
          </a:prstGeom>
          <a:effectLst>
            <a:outerShdw blurRad="50800" dist="38100" dir="2700000" algn="tl" rotWithShape="0">
              <a:prstClr val="black">
                <a:alpha val="40000"/>
              </a:prstClr>
            </a:outerShdw>
          </a:effectLst>
        </p:spPr>
      </p:pic>
      <p:pic>
        <p:nvPicPr>
          <p:cNvPr id="5" name="Afbeelding 4" descr="Afbeelding met blad&#10;&#10;Door AI gegenereerde inhoud is mogelijk onjuist.">
            <a:extLst>
              <a:ext uri="{FF2B5EF4-FFF2-40B4-BE49-F238E27FC236}">
                <a16:creationId xmlns:a16="http://schemas.microsoft.com/office/drawing/2014/main" id="{9E814CD2-2CE6-1E0A-EEBC-6FCBB5EB1469}"/>
              </a:ext>
            </a:extLst>
          </p:cNvPr>
          <p:cNvPicPr>
            <a:picLocks noChangeAspect="1"/>
          </p:cNvPicPr>
          <p:nvPr/>
        </p:nvPicPr>
        <p:blipFill>
          <a:blip r:embed="rId6"/>
          <a:stretch>
            <a:fillRect/>
          </a:stretch>
        </p:blipFill>
        <p:spPr>
          <a:xfrm rot="16823435">
            <a:off x="5802698" y="-1510695"/>
            <a:ext cx="623524" cy="389703"/>
          </a:xfrm>
          <a:prstGeom prst="rect">
            <a:avLst/>
          </a:prstGeom>
          <a:effectLst>
            <a:outerShdw blurRad="50800" dist="38100" dir="2700000" algn="tl" rotWithShape="0">
              <a:prstClr val="black">
                <a:alpha val="40000"/>
              </a:prstClr>
            </a:outerShdw>
          </a:effectLst>
        </p:spPr>
      </p:pic>
      <p:pic>
        <p:nvPicPr>
          <p:cNvPr id="10" name="Afbeelding 9" descr="Afbeelding met blad&#10;&#10;Door AI gegenereerde inhoud is mogelijk onjuist.">
            <a:extLst>
              <a:ext uri="{FF2B5EF4-FFF2-40B4-BE49-F238E27FC236}">
                <a16:creationId xmlns:a16="http://schemas.microsoft.com/office/drawing/2014/main" id="{B418DEA1-ABCB-B8BC-44CE-FACD47A890B7}"/>
              </a:ext>
            </a:extLst>
          </p:cNvPr>
          <p:cNvPicPr>
            <a:picLocks noChangeAspect="1"/>
          </p:cNvPicPr>
          <p:nvPr/>
        </p:nvPicPr>
        <p:blipFill>
          <a:blip r:embed="rId6"/>
          <a:stretch>
            <a:fillRect/>
          </a:stretch>
        </p:blipFill>
        <p:spPr>
          <a:xfrm rot="4776565" flipH="1">
            <a:off x="390861" y="-1047001"/>
            <a:ext cx="623524" cy="389703"/>
          </a:xfrm>
          <a:prstGeom prst="rect">
            <a:avLst/>
          </a:prstGeom>
          <a:effectLst>
            <a:outerShdw blurRad="50800" dist="38100" dir="2700000" algn="tl" rotWithShape="0">
              <a:prstClr val="black">
                <a:alpha val="40000"/>
              </a:prstClr>
            </a:outerShdw>
          </a:effectLst>
        </p:spPr>
      </p:pic>
      <p:pic>
        <p:nvPicPr>
          <p:cNvPr id="19" name="Afbeelding 18" descr="Afbeelding met blad&#10;&#10;Door AI gegenereerde inhoud is mogelijk onjuist.">
            <a:extLst>
              <a:ext uri="{FF2B5EF4-FFF2-40B4-BE49-F238E27FC236}">
                <a16:creationId xmlns:a16="http://schemas.microsoft.com/office/drawing/2014/main" id="{FC9E2EE7-9826-F3C3-3F35-7E0084DA489E}"/>
              </a:ext>
            </a:extLst>
          </p:cNvPr>
          <p:cNvPicPr>
            <a:picLocks noChangeAspect="1"/>
          </p:cNvPicPr>
          <p:nvPr/>
        </p:nvPicPr>
        <p:blipFill>
          <a:blip r:embed="rId6"/>
          <a:stretch>
            <a:fillRect/>
          </a:stretch>
        </p:blipFill>
        <p:spPr>
          <a:xfrm rot="14400000" flipH="1">
            <a:off x="7866708" y="-924117"/>
            <a:ext cx="623524" cy="389703"/>
          </a:xfrm>
          <a:prstGeom prst="rect">
            <a:avLst/>
          </a:prstGeom>
          <a:effectLst>
            <a:outerShdw blurRad="50800" dist="38100" dir="2700000" algn="tl" rotWithShape="0">
              <a:prstClr val="black">
                <a:alpha val="40000"/>
              </a:prstClr>
            </a:outerShdw>
          </a:effectLst>
        </p:spPr>
      </p:pic>
      <p:pic>
        <p:nvPicPr>
          <p:cNvPr id="20" name="Afbeelding 19" descr="Afbeelding met blad&#10;&#10;Door AI gegenereerde inhoud is mogelijk onjuist.">
            <a:extLst>
              <a:ext uri="{FF2B5EF4-FFF2-40B4-BE49-F238E27FC236}">
                <a16:creationId xmlns:a16="http://schemas.microsoft.com/office/drawing/2014/main" id="{B84EBDAA-00D0-3886-4F35-56E2BAB88B79}"/>
              </a:ext>
            </a:extLst>
          </p:cNvPr>
          <p:cNvPicPr>
            <a:picLocks noChangeAspect="1"/>
          </p:cNvPicPr>
          <p:nvPr/>
        </p:nvPicPr>
        <p:blipFill>
          <a:blip r:embed="rId6"/>
          <a:stretch>
            <a:fillRect/>
          </a:stretch>
        </p:blipFill>
        <p:spPr>
          <a:xfrm rot="20872146" flipH="1">
            <a:off x="7166778" y="-644410"/>
            <a:ext cx="623525" cy="389703"/>
          </a:xfrm>
          <a:prstGeom prst="rect">
            <a:avLst/>
          </a:prstGeom>
          <a:effectLst>
            <a:outerShdw blurRad="50800" dist="38100" dir="2700000" algn="tl" rotWithShape="0">
              <a:prstClr val="black">
                <a:alpha val="40000"/>
              </a:prstClr>
            </a:outerShdw>
          </a:effectLst>
        </p:spPr>
      </p:pic>
      <p:pic>
        <p:nvPicPr>
          <p:cNvPr id="21" name="Afbeelding 20" descr="Afbeelding met blad&#10;&#10;Door AI gegenereerde inhoud is mogelijk onjuist.">
            <a:extLst>
              <a:ext uri="{FF2B5EF4-FFF2-40B4-BE49-F238E27FC236}">
                <a16:creationId xmlns:a16="http://schemas.microsoft.com/office/drawing/2014/main" id="{8301851C-60E1-FBBF-8248-28DE2A06C36B}"/>
              </a:ext>
            </a:extLst>
          </p:cNvPr>
          <p:cNvPicPr>
            <a:picLocks noChangeAspect="1"/>
          </p:cNvPicPr>
          <p:nvPr/>
        </p:nvPicPr>
        <p:blipFill>
          <a:blip r:embed="rId6"/>
          <a:stretch>
            <a:fillRect/>
          </a:stretch>
        </p:blipFill>
        <p:spPr>
          <a:xfrm rot="21275571">
            <a:off x="1554772" y="-3382271"/>
            <a:ext cx="3955424" cy="2472140"/>
          </a:xfrm>
          <a:prstGeom prst="rect">
            <a:avLst/>
          </a:prstGeom>
          <a:effectLst>
            <a:outerShdw blurRad="50800" dist="38100" dir="2700000" algn="tl" rotWithShape="0">
              <a:prstClr val="black">
                <a:alpha val="40000"/>
              </a:prstClr>
            </a:outerShdw>
          </a:effectLst>
        </p:spPr>
      </p:pic>
      <p:sp>
        <p:nvSpPr>
          <p:cNvPr id="11" name="Titel 1">
            <a:extLst>
              <a:ext uri="{FF2B5EF4-FFF2-40B4-BE49-F238E27FC236}">
                <a16:creationId xmlns:a16="http://schemas.microsoft.com/office/drawing/2014/main" id="{4BE1426E-BBD4-542C-A60D-31835AA8DDD0}"/>
              </a:ext>
            </a:extLst>
          </p:cNvPr>
          <p:cNvSpPr txBox="1">
            <a:spLocks/>
          </p:cNvSpPr>
          <p:nvPr/>
        </p:nvSpPr>
        <p:spPr>
          <a:xfrm>
            <a:off x="1341211" y="1991096"/>
            <a:ext cx="4170780" cy="1850221"/>
          </a:xfrm>
          <a:prstGeom prst="wedgeRoundRectCallout">
            <a:avLst>
              <a:gd name="adj1" fmla="val 93400"/>
              <a:gd name="adj2" fmla="val -2069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Geld kun je op verschillende manieren </a:t>
            </a:r>
            <a:r>
              <a:rPr lang="nl-NL" sz="2800" dirty="0">
                <a:latin typeface="Calibri" panose="020F0502020204030204" pitchFamily="34" charset="0"/>
                <a:ea typeface="Calibri" panose="020F0502020204030204" pitchFamily="34" charset="0"/>
                <a:cs typeface="Calibri" panose="020F0502020204030204" pitchFamily="34" charset="0"/>
              </a:rPr>
              <a:t>verzamelen</a:t>
            </a:r>
            <a:endParaRPr lang="nl-NL" sz="2800" dirty="0"/>
          </a:p>
        </p:txBody>
      </p:sp>
      <p:sp>
        <p:nvSpPr>
          <p:cNvPr id="17" name="Titel 1">
            <a:extLst>
              <a:ext uri="{FF2B5EF4-FFF2-40B4-BE49-F238E27FC236}">
                <a16:creationId xmlns:a16="http://schemas.microsoft.com/office/drawing/2014/main" id="{760A506B-878F-BC38-5ED4-77951A9F605D}"/>
              </a:ext>
            </a:extLst>
          </p:cNvPr>
          <p:cNvSpPr txBox="1">
            <a:spLocks/>
          </p:cNvSpPr>
          <p:nvPr/>
        </p:nvSpPr>
        <p:spPr>
          <a:xfrm>
            <a:off x="2497486" y="4474032"/>
            <a:ext cx="3369089" cy="1850221"/>
          </a:xfrm>
          <a:prstGeom prst="wedgeRoundRectCallout">
            <a:avLst>
              <a:gd name="adj1" fmla="val 98677"/>
              <a:gd name="adj2" fmla="val -9218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Welke </a:t>
            </a:r>
            <a:r>
              <a:rPr lang="nl-NL" sz="2800" dirty="0">
                <a:latin typeface="Calibri" panose="020F0502020204030204" pitchFamily="34" charset="0"/>
                <a:ea typeface="Calibri" panose="020F0502020204030204" pitchFamily="34" charset="0"/>
                <a:cs typeface="Calibri" panose="020F0502020204030204" pitchFamily="34" charset="0"/>
              </a:rPr>
              <a:t>manieren</a:t>
            </a:r>
            <a:r>
              <a:rPr lang="nl-NL" sz="2800" b="0" dirty="0">
                <a:latin typeface="Calibri" panose="020F0502020204030204" pitchFamily="34" charset="0"/>
                <a:ea typeface="Calibri" panose="020F0502020204030204" pitchFamily="34" charset="0"/>
                <a:cs typeface="Calibri" panose="020F0502020204030204" pitchFamily="34" charset="0"/>
              </a:rPr>
              <a:t> kunnen jullie </a:t>
            </a:r>
            <a:r>
              <a:rPr lang="nl-NL" sz="2800" dirty="0">
                <a:latin typeface="Calibri" panose="020F0502020204030204" pitchFamily="34" charset="0"/>
                <a:ea typeface="Calibri" panose="020F0502020204030204" pitchFamily="34" charset="0"/>
                <a:cs typeface="Calibri" panose="020F0502020204030204" pitchFamily="34" charset="0"/>
              </a:rPr>
              <a:t>bedenken</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grpSp>
        <p:nvGrpSpPr>
          <p:cNvPr id="22" name="Groep 21">
            <a:extLst>
              <a:ext uri="{FF2B5EF4-FFF2-40B4-BE49-F238E27FC236}">
                <a16:creationId xmlns:a16="http://schemas.microsoft.com/office/drawing/2014/main" id="{FBEB8CA9-7070-6440-7A51-3559B6A5B0F4}"/>
              </a:ext>
            </a:extLst>
          </p:cNvPr>
          <p:cNvGrpSpPr/>
          <p:nvPr/>
        </p:nvGrpSpPr>
        <p:grpSpPr>
          <a:xfrm rot="796748">
            <a:off x="12938378" y="-744991"/>
            <a:ext cx="4700042" cy="6275262"/>
            <a:chOff x="12488677" y="-2277497"/>
            <a:chExt cx="4700042" cy="6275262"/>
          </a:xfrm>
        </p:grpSpPr>
        <p:pic>
          <p:nvPicPr>
            <p:cNvPr id="23" name="Afbeelding 22">
              <a:extLst>
                <a:ext uri="{FF2B5EF4-FFF2-40B4-BE49-F238E27FC236}">
                  <a16:creationId xmlns:a16="http://schemas.microsoft.com/office/drawing/2014/main" id="{9AFE42F1-73DF-7EA1-6D54-4FE5B5E17AD8}"/>
                </a:ext>
              </a:extLst>
            </p:cNvPr>
            <p:cNvPicPr>
              <a:picLocks noChangeAspect="1"/>
            </p:cNvPicPr>
            <p:nvPr/>
          </p:nvPicPr>
          <p:blipFill>
            <a:blip r:embed="rId7"/>
            <a:srcRect/>
            <a:stretch/>
          </p:blipFill>
          <p:spPr>
            <a:xfrm rot="609260">
              <a:off x="12488677" y="-2277497"/>
              <a:ext cx="4700042" cy="6275262"/>
            </a:xfrm>
            <a:prstGeom prst="rect">
              <a:avLst/>
            </a:prstGeom>
          </p:spPr>
        </p:pic>
        <p:sp>
          <p:nvSpPr>
            <p:cNvPr id="24" name="Titel 19">
              <a:extLst>
                <a:ext uri="{FF2B5EF4-FFF2-40B4-BE49-F238E27FC236}">
                  <a16:creationId xmlns:a16="http://schemas.microsoft.com/office/drawing/2014/main" id="{BC0FBD25-6EE6-EBC8-54BB-9CC2F03330AE}"/>
                </a:ext>
              </a:extLst>
            </p:cNvPr>
            <p:cNvSpPr txBox="1">
              <a:spLocks/>
            </p:cNvSpPr>
            <p:nvPr/>
          </p:nvSpPr>
          <p:spPr>
            <a:xfrm rot="606886">
              <a:off x="13570302" y="-153444"/>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Hoe kom je aan geld</a:t>
              </a:r>
              <a:r>
                <a:rPr lang="nl-NL" sz="3200" b="0">
                  <a:latin typeface="VAGRounded Lt" panose="020F0502020203020204" pitchFamily="34" charset="0"/>
                </a:rPr>
                <a:t>?</a:t>
              </a:r>
            </a:p>
          </p:txBody>
        </p:sp>
      </p:grpSp>
      <p:pic>
        <p:nvPicPr>
          <p:cNvPr id="26" name="Afbeelding 25" descr="Afbeelding met blad&#10;&#10;Door AI gegenereerde inhoud is mogelijk onjuist.">
            <a:extLst>
              <a:ext uri="{FF2B5EF4-FFF2-40B4-BE49-F238E27FC236}">
                <a16:creationId xmlns:a16="http://schemas.microsoft.com/office/drawing/2014/main" id="{FB8A569A-D6F5-C23E-E11B-2436480962F9}"/>
              </a:ext>
            </a:extLst>
          </p:cNvPr>
          <p:cNvPicPr>
            <a:picLocks noChangeAspect="1"/>
          </p:cNvPicPr>
          <p:nvPr/>
        </p:nvPicPr>
        <p:blipFill>
          <a:blip r:embed="rId6"/>
          <a:stretch>
            <a:fillRect/>
          </a:stretch>
        </p:blipFill>
        <p:spPr>
          <a:xfrm rot="20872146" flipH="1">
            <a:off x="7788665" y="-1658458"/>
            <a:ext cx="623525" cy="389703"/>
          </a:xfrm>
          <a:prstGeom prst="rect">
            <a:avLst/>
          </a:prstGeom>
          <a:effectLst>
            <a:outerShdw blurRad="50800" dist="38100" dir="2700000" algn="tl" rotWithShape="0">
              <a:prstClr val="black">
                <a:alpha val="40000"/>
              </a:prstClr>
            </a:outerShdw>
          </a:effectLst>
        </p:spPr>
      </p:pic>
      <p:sp>
        <p:nvSpPr>
          <p:cNvPr id="27" name="Rechthoek: afgeronde hoeken 26">
            <a:extLst>
              <a:ext uri="{FF2B5EF4-FFF2-40B4-BE49-F238E27FC236}">
                <a16:creationId xmlns:a16="http://schemas.microsoft.com/office/drawing/2014/main" id="{804AFC3E-1660-9C57-7AEB-22E7BB186496}"/>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6B6944E2-8F94-DAA8-E13E-04DE95CB59E8}"/>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In deze les</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8" name="Groep 7">
            <a:extLst>
              <a:ext uri="{FF2B5EF4-FFF2-40B4-BE49-F238E27FC236}">
                <a16:creationId xmlns:a16="http://schemas.microsoft.com/office/drawing/2014/main" id="{09895720-59C4-4194-0622-91823BC1ACE7}"/>
              </a:ext>
            </a:extLst>
          </p:cNvPr>
          <p:cNvGrpSpPr/>
          <p:nvPr/>
        </p:nvGrpSpPr>
        <p:grpSpPr>
          <a:xfrm rot="7200000">
            <a:off x="12732425" y="5366730"/>
            <a:ext cx="1161837" cy="1161837"/>
            <a:chOff x="10607769" y="5122000"/>
            <a:chExt cx="1161837" cy="1161837"/>
          </a:xfrm>
        </p:grpSpPr>
        <p:sp>
          <p:nvSpPr>
            <p:cNvPr id="9" name="Ovaal 8">
              <a:extLst>
                <a:ext uri="{FF2B5EF4-FFF2-40B4-BE49-F238E27FC236}">
                  <a16:creationId xmlns:a16="http://schemas.microsoft.com/office/drawing/2014/main" id="{5516E3FC-3BF9-D368-991A-DEF6020651BD}"/>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7DC25E-83D0-E59A-BCAA-54D11216C7F7}"/>
                </a:ext>
              </a:extLst>
            </p:cNvPr>
            <p:cNvPicPr>
              <a:picLocks noChangeAspect="1"/>
            </p:cNvPicPr>
            <p:nvPr/>
          </p:nvPicPr>
          <p:blipFill>
            <a:blip r:embed="rId8"/>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3424889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494CEED6-3EE7-C3F8-B0B9-E75AB3F85F6D}"/>
            </a:ext>
          </a:extLst>
        </p:cNvPr>
        <p:cNvGrpSpPr/>
        <p:nvPr/>
      </p:nvGrpSpPr>
      <p:grpSpPr>
        <a:xfrm>
          <a:off x="0" y="0"/>
          <a:ext cx="0" cy="0"/>
          <a:chOff x="0" y="0"/>
          <a:chExt cx="0" cy="0"/>
        </a:xfrm>
      </p:grpSpPr>
      <p:pic>
        <p:nvPicPr>
          <p:cNvPr id="2" name="Afbeelding 1" descr="Afbeelding met blad&#10;&#10;Door AI gegenereerde inhoud is mogelijk onjuist.">
            <a:extLst>
              <a:ext uri="{FF2B5EF4-FFF2-40B4-BE49-F238E27FC236}">
                <a16:creationId xmlns:a16="http://schemas.microsoft.com/office/drawing/2014/main" id="{DA5A9968-0E27-9249-E2D1-7512D69BE0C5}"/>
              </a:ext>
            </a:extLst>
          </p:cNvPr>
          <p:cNvPicPr>
            <a:picLocks noChangeAspect="1"/>
          </p:cNvPicPr>
          <p:nvPr/>
        </p:nvPicPr>
        <p:blipFill>
          <a:blip r:embed="rId3"/>
          <a:stretch>
            <a:fillRect/>
          </a:stretch>
        </p:blipFill>
        <p:spPr>
          <a:xfrm rot="21275571">
            <a:off x="4787070" y="2445418"/>
            <a:ext cx="3955424" cy="2472140"/>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EB6C0395-A225-753D-A3D2-9304C64B8ABD}"/>
              </a:ext>
            </a:extLst>
          </p:cNvPr>
          <p:cNvPicPr>
            <a:picLocks noChangeAspect="1"/>
          </p:cNvPicPr>
          <p:nvPr/>
        </p:nvPicPr>
        <p:blipFill>
          <a:blip r:embed="rId4"/>
          <a:srcRect/>
          <a:stretch/>
        </p:blipFill>
        <p:spPr>
          <a:xfrm flipH="1">
            <a:off x="-2530079" y="-48444"/>
            <a:ext cx="7538014" cy="7022209"/>
          </a:xfrm>
          <a:prstGeom prst="rect">
            <a:avLst/>
          </a:prstGeom>
        </p:spPr>
      </p:pic>
      <p:sp>
        <p:nvSpPr>
          <p:cNvPr id="3" name="Rechthoek: afgeronde hoeken 2">
            <a:extLst>
              <a:ext uri="{FF2B5EF4-FFF2-40B4-BE49-F238E27FC236}">
                <a16:creationId xmlns:a16="http://schemas.microsoft.com/office/drawing/2014/main" id="{E34BCD70-1A94-1646-477A-ED5EC782729A}"/>
              </a:ext>
            </a:extLst>
          </p:cNvPr>
          <p:cNvSpPr/>
          <p:nvPr/>
        </p:nvSpPr>
        <p:spPr>
          <a:xfrm>
            <a:off x="2373461" y="5146395"/>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800">
              <a:solidFill>
                <a:schemeClr val="accent2"/>
              </a:solidFill>
            </a:endParaRPr>
          </a:p>
        </p:txBody>
      </p:sp>
      <p:pic>
        <p:nvPicPr>
          <p:cNvPr id="21" name="Afbeelding 20" descr="Afbeelding met blad&#10;&#10;Door AI gegenereerde inhoud is mogelijk onjuist.">
            <a:extLst>
              <a:ext uri="{FF2B5EF4-FFF2-40B4-BE49-F238E27FC236}">
                <a16:creationId xmlns:a16="http://schemas.microsoft.com/office/drawing/2014/main" id="{72BF775D-3101-5162-DB26-057EA3299637}"/>
              </a:ext>
            </a:extLst>
          </p:cNvPr>
          <p:cNvPicPr>
            <a:picLocks noChangeAspect="1"/>
          </p:cNvPicPr>
          <p:nvPr/>
        </p:nvPicPr>
        <p:blipFill>
          <a:blip r:embed="rId3"/>
          <a:stretch>
            <a:fillRect/>
          </a:stretch>
        </p:blipFill>
        <p:spPr>
          <a:xfrm rot="21275571">
            <a:off x="2173074" y="5940481"/>
            <a:ext cx="623525" cy="389703"/>
          </a:xfrm>
          <a:prstGeom prst="rect">
            <a:avLst/>
          </a:prstGeom>
          <a:effectLst>
            <a:outerShdw blurRad="50800" dist="38100" dir="2700000" algn="tl" rotWithShape="0">
              <a:prstClr val="black">
                <a:alpha val="40000"/>
              </a:prstClr>
            </a:outerShdw>
          </a:effectLst>
        </p:spPr>
      </p:pic>
      <p:sp>
        <p:nvSpPr>
          <p:cNvPr id="11" name="Rechthoek: afgeronde hoeken 10">
            <a:extLst>
              <a:ext uri="{FF2B5EF4-FFF2-40B4-BE49-F238E27FC236}">
                <a16:creationId xmlns:a16="http://schemas.microsoft.com/office/drawing/2014/main" id="{3FC83F17-9FD7-6902-0DD8-7E8256F745F3}"/>
              </a:ext>
            </a:extLst>
          </p:cNvPr>
          <p:cNvSpPr/>
          <p:nvPr/>
        </p:nvSpPr>
        <p:spPr>
          <a:xfrm>
            <a:off x="1624726" y="3429000"/>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800">
              <a:solidFill>
                <a:schemeClr val="accent2"/>
              </a:solidFill>
            </a:endParaRPr>
          </a:p>
        </p:txBody>
      </p:sp>
      <p:pic>
        <p:nvPicPr>
          <p:cNvPr id="23" name="Afbeelding 22" descr="Afbeelding met blad&#10;&#10;Door AI gegenereerde inhoud is mogelijk onjuist.">
            <a:extLst>
              <a:ext uri="{FF2B5EF4-FFF2-40B4-BE49-F238E27FC236}">
                <a16:creationId xmlns:a16="http://schemas.microsoft.com/office/drawing/2014/main" id="{FFD65EE0-CBFC-5062-FDAD-0A89DEED1C4F}"/>
              </a:ext>
            </a:extLst>
          </p:cNvPr>
          <p:cNvPicPr>
            <a:picLocks noChangeAspect="1"/>
          </p:cNvPicPr>
          <p:nvPr/>
        </p:nvPicPr>
        <p:blipFill>
          <a:blip r:embed="rId3"/>
          <a:stretch>
            <a:fillRect/>
          </a:stretch>
        </p:blipFill>
        <p:spPr>
          <a:xfrm rot="7316218">
            <a:off x="1393316" y="3328964"/>
            <a:ext cx="623524" cy="389703"/>
          </a:xfrm>
          <a:prstGeom prst="rect">
            <a:avLst/>
          </a:prstGeom>
          <a:effectLst>
            <a:outerShdw blurRad="50800" dist="38100" dir="2700000" algn="tl" rotWithShape="0">
              <a:prstClr val="black">
                <a:alpha val="40000"/>
              </a:prstClr>
            </a:outerShdw>
          </a:effectLst>
        </p:spPr>
      </p:pic>
      <p:sp>
        <p:nvSpPr>
          <p:cNvPr id="12" name="Rechthoek: afgeronde hoeken 11">
            <a:extLst>
              <a:ext uri="{FF2B5EF4-FFF2-40B4-BE49-F238E27FC236}">
                <a16:creationId xmlns:a16="http://schemas.microsoft.com/office/drawing/2014/main" id="{CDF81076-2DB3-2CF1-CFF8-9F32C05C2E40}"/>
              </a:ext>
            </a:extLst>
          </p:cNvPr>
          <p:cNvSpPr/>
          <p:nvPr/>
        </p:nvSpPr>
        <p:spPr>
          <a:xfrm>
            <a:off x="8654067" y="2484617"/>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descr="Afbeelding met blad&#10;&#10;Door AI gegenereerde inhoud is mogelijk onjuist.">
            <a:extLst>
              <a:ext uri="{FF2B5EF4-FFF2-40B4-BE49-F238E27FC236}">
                <a16:creationId xmlns:a16="http://schemas.microsoft.com/office/drawing/2014/main" id="{FC09E11C-D480-A957-4D61-EB18282D210D}"/>
              </a:ext>
            </a:extLst>
          </p:cNvPr>
          <p:cNvPicPr>
            <a:picLocks noChangeAspect="1"/>
          </p:cNvPicPr>
          <p:nvPr/>
        </p:nvPicPr>
        <p:blipFill>
          <a:blip r:embed="rId3"/>
          <a:stretch>
            <a:fillRect/>
          </a:stretch>
        </p:blipFill>
        <p:spPr>
          <a:xfrm rot="16823435">
            <a:off x="11414467" y="3219719"/>
            <a:ext cx="623524" cy="389703"/>
          </a:xfrm>
          <a:prstGeom prst="rect">
            <a:avLst/>
          </a:prstGeom>
          <a:effectLst>
            <a:outerShdw blurRad="50800" dist="38100" dir="2700000" algn="tl" rotWithShape="0">
              <a:prstClr val="black">
                <a:alpha val="40000"/>
              </a:prstClr>
            </a:outerShdw>
          </a:effectLst>
        </p:spPr>
      </p:pic>
      <p:sp>
        <p:nvSpPr>
          <p:cNvPr id="13" name="Rechthoek: afgeronde hoeken 12">
            <a:extLst>
              <a:ext uri="{FF2B5EF4-FFF2-40B4-BE49-F238E27FC236}">
                <a16:creationId xmlns:a16="http://schemas.microsoft.com/office/drawing/2014/main" id="{6E8CE5AF-E2A7-90BA-5FD1-5EFB404B7716}"/>
              </a:ext>
            </a:extLst>
          </p:cNvPr>
          <p:cNvSpPr/>
          <p:nvPr/>
        </p:nvSpPr>
        <p:spPr>
          <a:xfrm>
            <a:off x="2317718" y="1644443"/>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a:p>
        </p:txBody>
      </p:sp>
      <p:pic>
        <p:nvPicPr>
          <p:cNvPr id="25" name="Afbeelding 24" descr="Afbeelding met blad&#10;&#10;Door AI gegenereerde inhoud is mogelijk onjuist.">
            <a:extLst>
              <a:ext uri="{FF2B5EF4-FFF2-40B4-BE49-F238E27FC236}">
                <a16:creationId xmlns:a16="http://schemas.microsoft.com/office/drawing/2014/main" id="{25297A03-752B-6363-4997-C3528EA0F4F8}"/>
              </a:ext>
            </a:extLst>
          </p:cNvPr>
          <p:cNvPicPr>
            <a:picLocks noChangeAspect="1"/>
          </p:cNvPicPr>
          <p:nvPr/>
        </p:nvPicPr>
        <p:blipFill>
          <a:blip r:embed="rId3"/>
          <a:stretch>
            <a:fillRect/>
          </a:stretch>
        </p:blipFill>
        <p:spPr>
          <a:xfrm rot="4776565" flipH="1">
            <a:off x="2117332" y="2346059"/>
            <a:ext cx="623524" cy="389703"/>
          </a:xfrm>
          <a:prstGeom prst="rect">
            <a:avLst/>
          </a:prstGeom>
          <a:effectLst>
            <a:outerShdw blurRad="50800" dist="38100" dir="2700000" algn="tl" rotWithShape="0">
              <a:prstClr val="black">
                <a:alpha val="40000"/>
              </a:prstClr>
            </a:outerShdw>
          </a:effectLst>
        </p:spPr>
      </p:pic>
      <p:sp>
        <p:nvSpPr>
          <p:cNvPr id="7" name="Rechthoek: afgeronde hoeken 6">
            <a:extLst>
              <a:ext uri="{FF2B5EF4-FFF2-40B4-BE49-F238E27FC236}">
                <a16:creationId xmlns:a16="http://schemas.microsoft.com/office/drawing/2014/main" id="{679F7297-6441-9B36-843C-7FB095E750F7}"/>
              </a:ext>
            </a:extLst>
          </p:cNvPr>
          <p:cNvSpPr/>
          <p:nvPr/>
        </p:nvSpPr>
        <p:spPr>
          <a:xfrm>
            <a:off x="8607851" y="4251242"/>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800">
              <a:solidFill>
                <a:schemeClr val="accent2"/>
              </a:solidFill>
            </a:endParaRPr>
          </a:p>
        </p:txBody>
      </p:sp>
      <p:pic>
        <p:nvPicPr>
          <p:cNvPr id="26" name="Afbeelding 25" descr="Afbeelding met blad&#10;&#10;Door AI gegenereerde inhoud is mogelijk onjuist.">
            <a:extLst>
              <a:ext uri="{FF2B5EF4-FFF2-40B4-BE49-F238E27FC236}">
                <a16:creationId xmlns:a16="http://schemas.microsoft.com/office/drawing/2014/main" id="{CC2905FB-6CB8-5833-B8CE-8C388FA1F876}"/>
              </a:ext>
            </a:extLst>
          </p:cNvPr>
          <p:cNvPicPr>
            <a:picLocks noChangeAspect="1"/>
          </p:cNvPicPr>
          <p:nvPr/>
        </p:nvPicPr>
        <p:blipFill>
          <a:blip r:embed="rId3"/>
          <a:stretch>
            <a:fillRect/>
          </a:stretch>
        </p:blipFill>
        <p:spPr>
          <a:xfrm rot="14400000" flipH="1">
            <a:off x="11398457" y="4225879"/>
            <a:ext cx="623524" cy="389703"/>
          </a:xfrm>
          <a:prstGeom prst="rect">
            <a:avLst/>
          </a:prstGeom>
          <a:effectLst>
            <a:outerShdw blurRad="50800" dist="38100" dir="2700000" algn="tl" rotWithShape="0">
              <a:prstClr val="black">
                <a:alpha val="40000"/>
              </a:prstClr>
            </a:outerShdw>
          </a:effectLst>
        </p:spPr>
      </p:pic>
      <p:sp>
        <p:nvSpPr>
          <p:cNvPr id="6" name="Rechthoek: afgeronde hoeken 5">
            <a:extLst>
              <a:ext uri="{FF2B5EF4-FFF2-40B4-BE49-F238E27FC236}">
                <a16:creationId xmlns:a16="http://schemas.microsoft.com/office/drawing/2014/main" id="{296468D8-F7F8-5353-2700-7D91B64E2FF9}"/>
              </a:ext>
            </a:extLst>
          </p:cNvPr>
          <p:cNvSpPr/>
          <p:nvPr/>
        </p:nvSpPr>
        <p:spPr>
          <a:xfrm>
            <a:off x="6007903" y="5623332"/>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800">
              <a:solidFill>
                <a:schemeClr val="accent2"/>
              </a:solidFill>
            </a:endParaRPr>
          </a:p>
        </p:txBody>
      </p:sp>
      <p:pic>
        <p:nvPicPr>
          <p:cNvPr id="27" name="Afbeelding 26" descr="Afbeelding met blad&#10;&#10;Door AI gegenereerde inhoud is mogelijk onjuist.">
            <a:extLst>
              <a:ext uri="{FF2B5EF4-FFF2-40B4-BE49-F238E27FC236}">
                <a16:creationId xmlns:a16="http://schemas.microsoft.com/office/drawing/2014/main" id="{DE758E6F-2B46-C5BE-E25A-A65D2BE28EBD}"/>
              </a:ext>
            </a:extLst>
          </p:cNvPr>
          <p:cNvPicPr>
            <a:picLocks noChangeAspect="1"/>
          </p:cNvPicPr>
          <p:nvPr/>
        </p:nvPicPr>
        <p:blipFill>
          <a:blip r:embed="rId3"/>
          <a:stretch>
            <a:fillRect/>
          </a:stretch>
        </p:blipFill>
        <p:spPr>
          <a:xfrm rot="20872146" flipH="1">
            <a:off x="8768304" y="6380093"/>
            <a:ext cx="623525"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925F6C6B-F38A-56F4-7028-648544AC12F4}"/>
              </a:ext>
            </a:extLst>
          </p:cNvPr>
          <p:cNvPicPr>
            <a:picLocks noChangeAspect="1"/>
          </p:cNvPicPr>
          <p:nvPr/>
        </p:nvPicPr>
        <p:blipFill>
          <a:blip r:embed="rId5"/>
          <a:stretch>
            <a:fillRect/>
          </a:stretch>
        </p:blipFill>
        <p:spPr>
          <a:xfrm>
            <a:off x="-10675" y="3756539"/>
            <a:ext cx="2084870" cy="3046385"/>
          </a:xfrm>
          <a:prstGeom prst="rect">
            <a:avLst/>
          </a:prstGeom>
        </p:spPr>
      </p:pic>
      <p:pic>
        <p:nvPicPr>
          <p:cNvPr id="22" name="Afbeelding 21" descr="Afbeelding met Menselijk gezicht, speelgoed, schoeisel, pop&#10;&#10;Door AI gegenereerde inhoud is mogelijk onjuist.">
            <a:extLst>
              <a:ext uri="{FF2B5EF4-FFF2-40B4-BE49-F238E27FC236}">
                <a16:creationId xmlns:a16="http://schemas.microsoft.com/office/drawing/2014/main" id="{D4E4E022-C24D-DC3E-0C89-34DF3C7C11B2}"/>
              </a:ext>
            </a:extLst>
          </p:cNvPr>
          <p:cNvPicPr>
            <a:picLocks noChangeAspect="1"/>
          </p:cNvPicPr>
          <p:nvPr/>
        </p:nvPicPr>
        <p:blipFill>
          <a:blip r:embed="rId6"/>
          <a:stretch>
            <a:fillRect/>
          </a:stretch>
        </p:blipFill>
        <p:spPr>
          <a:xfrm>
            <a:off x="12496304" y="3418909"/>
            <a:ext cx="2784272" cy="3721644"/>
          </a:xfrm>
          <a:prstGeom prst="rect">
            <a:avLst/>
          </a:prstGeom>
        </p:spPr>
      </p:pic>
      <p:sp>
        <p:nvSpPr>
          <p:cNvPr id="34" name="Rechthoek: afgeronde hoeken 33">
            <a:extLst>
              <a:ext uri="{FF2B5EF4-FFF2-40B4-BE49-F238E27FC236}">
                <a16:creationId xmlns:a16="http://schemas.microsoft.com/office/drawing/2014/main" id="{AB5EA34C-8A88-0DC8-737A-AE87FB37A243}"/>
              </a:ext>
            </a:extLst>
          </p:cNvPr>
          <p:cNvSpPr/>
          <p:nvPr/>
        </p:nvSpPr>
        <p:spPr>
          <a:xfrm>
            <a:off x="6007903" y="1105971"/>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050">
              <a:solidFill>
                <a:schemeClr val="accent2"/>
              </a:solidFill>
            </a:endParaRPr>
          </a:p>
        </p:txBody>
      </p:sp>
      <p:pic>
        <p:nvPicPr>
          <p:cNvPr id="35" name="Afbeelding 34" descr="Afbeelding met blad&#10;&#10;Door AI gegenereerde inhoud is mogelijk onjuist.">
            <a:extLst>
              <a:ext uri="{FF2B5EF4-FFF2-40B4-BE49-F238E27FC236}">
                <a16:creationId xmlns:a16="http://schemas.microsoft.com/office/drawing/2014/main" id="{90D277B2-2A4B-AB9C-5093-38268E0A4CE5}"/>
              </a:ext>
            </a:extLst>
          </p:cNvPr>
          <p:cNvPicPr>
            <a:picLocks noChangeAspect="1"/>
          </p:cNvPicPr>
          <p:nvPr/>
        </p:nvPicPr>
        <p:blipFill>
          <a:blip r:embed="rId3"/>
          <a:stretch>
            <a:fillRect/>
          </a:stretch>
        </p:blipFill>
        <p:spPr>
          <a:xfrm rot="2797318" flipH="1">
            <a:off x="8782062" y="973269"/>
            <a:ext cx="623524" cy="389703"/>
          </a:xfrm>
          <a:prstGeom prst="rect">
            <a:avLst/>
          </a:prstGeom>
          <a:effectLst>
            <a:outerShdw blurRad="50800" dist="38100" dir="2700000" algn="tl" rotWithShape="0">
              <a:prstClr val="black">
                <a:alpha val="40000"/>
              </a:prstClr>
            </a:outerShdw>
          </a:effectLst>
        </p:spPr>
      </p:pic>
      <p:sp>
        <p:nvSpPr>
          <p:cNvPr id="5" name="Tekstvak 4">
            <a:extLst>
              <a:ext uri="{FF2B5EF4-FFF2-40B4-BE49-F238E27FC236}">
                <a16:creationId xmlns:a16="http://schemas.microsoft.com/office/drawing/2014/main" id="{F8186DC9-381A-3099-4286-6D9962B8C5E9}"/>
              </a:ext>
            </a:extLst>
          </p:cNvPr>
          <p:cNvSpPr txBox="1"/>
          <p:nvPr/>
        </p:nvSpPr>
        <p:spPr>
          <a:xfrm>
            <a:off x="5440104" y="3411185"/>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r"/>
            <a:r>
              <a:rPr lang="nl-NL" sz="6000" spc="100">
                <a:solidFill>
                  <a:schemeClr val="bg1"/>
                </a:solidFill>
                <a:latin typeface="VAGRounded-Bold" pitchFamily="2" charset="0"/>
                <a:ea typeface="Open Sans" panose="020B0606030504020204" pitchFamily="34" charset="0"/>
                <a:cs typeface="Open Sans" panose="020B0606030504020204" pitchFamily="34" charset="0"/>
              </a:rPr>
              <a:t>Geld</a:t>
            </a:r>
            <a:endParaRPr lang="nl-NL" sz="6600" spc="100">
              <a:solidFill>
                <a:schemeClr val="bg1"/>
              </a:solidFill>
              <a:latin typeface="VAGRounded-Bold" pitchFamily="2" charset="0"/>
              <a:ea typeface="Open Sans" panose="020B0606030504020204" pitchFamily="34" charset="0"/>
              <a:cs typeface="Open Sans" panose="020B0606030504020204" pitchFamily="34" charset="0"/>
            </a:endParaRPr>
          </a:p>
        </p:txBody>
      </p:sp>
      <p:sp>
        <p:nvSpPr>
          <p:cNvPr id="4" name="Rechthoek: afgeronde hoeken 3">
            <a:extLst>
              <a:ext uri="{FF2B5EF4-FFF2-40B4-BE49-F238E27FC236}">
                <a16:creationId xmlns:a16="http://schemas.microsoft.com/office/drawing/2014/main" id="{C44DCB76-6258-B221-C4A4-1C64BD222159}"/>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48F4F2BD-D841-A59B-65F9-EEE7A3B3B2F8}"/>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Hoe kom je aan...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57042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9754A-0EC5-865B-027C-27C6DAAD701E}"/>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D8E1E849-04B4-A8D9-323E-69FDFB655535}"/>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1CC11787-C0D3-2EB2-F4AE-190B1E64A7E9}"/>
              </a:ext>
            </a:extLst>
          </p:cNvPr>
          <p:cNvPicPr>
            <a:picLocks noChangeAspect="1"/>
          </p:cNvPicPr>
          <p:nvPr/>
        </p:nvPicPr>
        <p:blipFill>
          <a:blip r:embed="rId4"/>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B19A4DBC-6DD0-373E-A77E-1641FD2062B4}"/>
              </a:ext>
            </a:extLst>
          </p:cNvPr>
          <p:cNvSpPr txBox="1">
            <a:spLocks/>
          </p:cNvSpPr>
          <p:nvPr/>
        </p:nvSpPr>
        <p:spPr>
          <a:xfrm>
            <a:off x="1341211" y="1981563"/>
            <a:ext cx="4404766" cy="1421168"/>
          </a:xfrm>
          <a:prstGeom prst="wedgeRoundRectCallout">
            <a:avLst>
              <a:gd name="adj1" fmla="val 93400"/>
              <a:gd name="adj2" fmla="val -2069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Je kunt dus </a:t>
            </a:r>
            <a:r>
              <a:rPr lang="nl-NL" sz="2800" dirty="0">
                <a:latin typeface="Calibri" panose="020F0502020204030204" pitchFamily="34" charset="0"/>
                <a:ea typeface="Calibri" panose="020F0502020204030204" pitchFamily="34" charset="0"/>
                <a:cs typeface="Calibri" panose="020F0502020204030204" pitchFamily="34" charset="0"/>
              </a:rPr>
              <a:t>zelf geld verdienen</a:t>
            </a:r>
            <a:r>
              <a:rPr lang="nl-NL" sz="2800" b="0" dirty="0">
                <a:latin typeface="Calibri" panose="020F0502020204030204" pitchFamily="34" charset="0"/>
                <a:ea typeface="Calibri" panose="020F0502020204030204" pitchFamily="34" charset="0"/>
                <a:cs typeface="Calibri" panose="020F0502020204030204" pitchFamily="34" charset="0"/>
              </a:rPr>
              <a:t> door...</a:t>
            </a:r>
            <a:endParaRPr lang="nl-NL" sz="2800" b="0" dirty="0"/>
          </a:p>
        </p:txBody>
      </p:sp>
      <p:sp>
        <p:nvSpPr>
          <p:cNvPr id="17" name="Titel 1">
            <a:extLst>
              <a:ext uri="{FF2B5EF4-FFF2-40B4-BE49-F238E27FC236}">
                <a16:creationId xmlns:a16="http://schemas.microsoft.com/office/drawing/2014/main" id="{8D08BDCB-EE50-A794-DC55-024B255E3ABC}"/>
              </a:ext>
            </a:extLst>
          </p:cNvPr>
          <p:cNvSpPr txBox="1">
            <a:spLocks/>
          </p:cNvSpPr>
          <p:nvPr/>
        </p:nvSpPr>
        <p:spPr>
          <a:xfrm>
            <a:off x="1759255" y="4078367"/>
            <a:ext cx="4472179" cy="2279275"/>
          </a:xfrm>
          <a:prstGeom prst="wedgeRoundRectCallout">
            <a:avLst>
              <a:gd name="adj1" fmla="val 75442"/>
              <a:gd name="adj2" fmla="val -6300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bijvoorbeeld </a:t>
            </a:r>
            <a:r>
              <a:rPr lang="nl-NL" sz="2800">
                <a:latin typeface="Calibri" panose="020F0502020204030204" pitchFamily="34" charset="0"/>
                <a:ea typeface="Calibri" panose="020F0502020204030204" pitchFamily="34" charset="0"/>
                <a:cs typeface="Calibri" panose="020F0502020204030204" pitchFamily="34" charset="0"/>
              </a:rPr>
              <a:t>klusjes</a:t>
            </a:r>
            <a:r>
              <a:rPr lang="nl-NL" sz="2800" b="0">
                <a:latin typeface="Calibri" panose="020F0502020204030204" pitchFamily="34" charset="0"/>
                <a:ea typeface="Calibri" panose="020F0502020204030204" pitchFamily="34" charset="0"/>
                <a:cs typeface="Calibri" panose="020F0502020204030204" pitchFamily="34" charset="0"/>
              </a:rPr>
              <a:t> te doen, spullen te </a:t>
            </a:r>
            <a:r>
              <a:rPr lang="nl-NL" sz="2800">
                <a:latin typeface="Calibri" panose="020F0502020204030204" pitchFamily="34" charset="0"/>
                <a:ea typeface="Calibri" panose="020F0502020204030204" pitchFamily="34" charset="0"/>
                <a:cs typeface="Calibri" panose="020F0502020204030204" pitchFamily="34" charset="0"/>
              </a:rPr>
              <a:t>verkopen</a:t>
            </a:r>
            <a:r>
              <a:rPr lang="nl-NL" sz="2800" b="0">
                <a:latin typeface="Calibri" panose="020F0502020204030204" pitchFamily="34" charset="0"/>
                <a:ea typeface="Calibri" panose="020F0502020204030204" pitchFamily="34" charset="0"/>
                <a:cs typeface="Calibri" panose="020F0502020204030204" pitchFamily="34" charset="0"/>
              </a:rPr>
              <a:t> of door later te gaan </a:t>
            </a:r>
            <a:r>
              <a:rPr lang="nl-NL" sz="2800">
                <a:latin typeface="Calibri" panose="020F0502020204030204" pitchFamily="34" charset="0"/>
                <a:ea typeface="Calibri" panose="020F0502020204030204" pitchFamily="34" charset="0"/>
                <a:cs typeface="Calibri" panose="020F0502020204030204" pitchFamily="34" charset="0"/>
              </a:rPr>
              <a:t>werken</a:t>
            </a:r>
            <a:endParaRPr lang="nl-NL" sz="2800"/>
          </a:p>
        </p:txBody>
      </p:sp>
      <p:pic>
        <p:nvPicPr>
          <p:cNvPr id="14" name="Afbeelding 13" descr="Afbeelding met tekenfilm, pop, beeldje, kleding&#10;&#10;Door AI gegenereerde inhoud is mogelijk onjuist.">
            <a:extLst>
              <a:ext uri="{FF2B5EF4-FFF2-40B4-BE49-F238E27FC236}">
                <a16:creationId xmlns:a16="http://schemas.microsoft.com/office/drawing/2014/main" id="{D31BC251-2E4F-A5CB-DC5F-CA17B9D85379}"/>
              </a:ext>
            </a:extLst>
          </p:cNvPr>
          <p:cNvPicPr>
            <a:picLocks noChangeAspect="1"/>
          </p:cNvPicPr>
          <p:nvPr/>
        </p:nvPicPr>
        <p:blipFill>
          <a:blip r:embed="rId5"/>
          <a:stretch>
            <a:fillRect/>
          </a:stretch>
        </p:blipFill>
        <p:spPr>
          <a:xfrm>
            <a:off x="7011792" y="595033"/>
            <a:ext cx="3019655" cy="5979515"/>
          </a:xfrm>
          <a:prstGeom prst="rect">
            <a:avLst/>
          </a:prstGeom>
        </p:spPr>
      </p:pic>
      <p:sp>
        <p:nvSpPr>
          <p:cNvPr id="15" name="Rechthoek: afgeronde hoeken 14">
            <a:extLst>
              <a:ext uri="{FF2B5EF4-FFF2-40B4-BE49-F238E27FC236}">
                <a16:creationId xmlns:a16="http://schemas.microsoft.com/office/drawing/2014/main" id="{7223702E-B3CE-6BC6-F68B-033F999B2ACC}"/>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C84797DB-719A-C2E5-8293-910D43B164F1}"/>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Aan geld komen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6" name="Afbeelding 5" descr="Afbeelding met blad&#10;&#10;Door AI gegenereerde inhoud is mogelijk onjuist.">
            <a:extLst>
              <a:ext uri="{FF2B5EF4-FFF2-40B4-BE49-F238E27FC236}">
                <a16:creationId xmlns:a16="http://schemas.microsoft.com/office/drawing/2014/main" id="{F739B153-6067-888F-F1EA-83A78F224DF7}"/>
              </a:ext>
            </a:extLst>
          </p:cNvPr>
          <p:cNvPicPr>
            <a:picLocks noChangeAspect="1"/>
          </p:cNvPicPr>
          <p:nvPr/>
        </p:nvPicPr>
        <p:blipFill>
          <a:blip r:embed="rId6"/>
          <a:stretch>
            <a:fillRect/>
          </a:stretch>
        </p:blipFill>
        <p:spPr>
          <a:xfrm rot="21275571">
            <a:off x="834952" y="9444259"/>
            <a:ext cx="623525" cy="389703"/>
          </a:xfrm>
          <a:prstGeom prst="rect">
            <a:avLst/>
          </a:prstGeom>
          <a:effectLst>
            <a:outerShdw blurRad="50800" dist="38100" dir="2700000" algn="tl" rotWithShape="0">
              <a:prstClr val="black">
                <a:alpha val="40000"/>
              </a:prstClr>
            </a:outerShdw>
          </a:effectLst>
        </p:spPr>
      </p:pic>
      <p:pic>
        <p:nvPicPr>
          <p:cNvPr id="8" name="Afbeelding 7" descr="Afbeelding met blad&#10;&#10;Door AI gegenereerde inhoud is mogelijk onjuist.">
            <a:extLst>
              <a:ext uri="{FF2B5EF4-FFF2-40B4-BE49-F238E27FC236}">
                <a16:creationId xmlns:a16="http://schemas.microsoft.com/office/drawing/2014/main" id="{473594F6-4017-4CE1-DB14-5BFBDE4D17DD}"/>
              </a:ext>
            </a:extLst>
          </p:cNvPr>
          <p:cNvPicPr>
            <a:picLocks noChangeAspect="1"/>
          </p:cNvPicPr>
          <p:nvPr/>
        </p:nvPicPr>
        <p:blipFill>
          <a:blip r:embed="rId6"/>
          <a:stretch>
            <a:fillRect/>
          </a:stretch>
        </p:blipFill>
        <p:spPr>
          <a:xfrm rot="7316218">
            <a:off x="-78009" y="9072898"/>
            <a:ext cx="623524" cy="389703"/>
          </a:xfrm>
          <a:prstGeom prst="rect">
            <a:avLst/>
          </a:prstGeom>
          <a:effectLst>
            <a:outerShdw blurRad="50800" dist="38100" dir="2700000" algn="tl" rotWithShape="0">
              <a:prstClr val="black">
                <a:alpha val="40000"/>
              </a:prstClr>
            </a:outerShdw>
          </a:effectLst>
        </p:spPr>
      </p:pic>
      <p:pic>
        <p:nvPicPr>
          <p:cNvPr id="9" name="Afbeelding 8" descr="Afbeelding met blad&#10;&#10;Door AI gegenereerde inhoud is mogelijk onjuist.">
            <a:extLst>
              <a:ext uri="{FF2B5EF4-FFF2-40B4-BE49-F238E27FC236}">
                <a16:creationId xmlns:a16="http://schemas.microsoft.com/office/drawing/2014/main" id="{F9E3D1E3-6131-7B67-1629-4E01EA27CD87}"/>
              </a:ext>
            </a:extLst>
          </p:cNvPr>
          <p:cNvPicPr>
            <a:picLocks noChangeAspect="1"/>
          </p:cNvPicPr>
          <p:nvPr/>
        </p:nvPicPr>
        <p:blipFill>
          <a:blip r:embed="rId6"/>
          <a:stretch>
            <a:fillRect/>
          </a:stretch>
        </p:blipFill>
        <p:spPr>
          <a:xfrm rot="16823435">
            <a:off x="7278149" y="8577975"/>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5D41CE82-D398-5CAE-E3B2-9DDE1B1EEB46}"/>
              </a:ext>
            </a:extLst>
          </p:cNvPr>
          <p:cNvPicPr>
            <a:picLocks noChangeAspect="1"/>
          </p:cNvPicPr>
          <p:nvPr/>
        </p:nvPicPr>
        <p:blipFill>
          <a:blip r:embed="rId6"/>
          <a:stretch>
            <a:fillRect/>
          </a:stretch>
        </p:blipFill>
        <p:spPr>
          <a:xfrm rot="4776565" flipH="1">
            <a:off x="1866312" y="9041669"/>
            <a:ext cx="623524" cy="389703"/>
          </a:xfrm>
          <a:prstGeom prst="rect">
            <a:avLst/>
          </a:prstGeom>
          <a:effectLst>
            <a:outerShdw blurRad="50800" dist="38100" dir="2700000" algn="tl" rotWithShape="0">
              <a:prstClr val="black">
                <a:alpha val="40000"/>
              </a:prstClr>
            </a:outerShdw>
          </a:effectLst>
        </p:spPr>
      </p:pic>
      <p:pic>
        <p:nvPicPr>
          <p:cNvPr id="27" name="Afbeelding 26" descr="Afbeelding met blad&#10;&#10;Door AI gegenereerde inhoud is mogelijk onjuist.">
            <a:extLst>
              <a:ext uri="{FF2B5EF4-FFF2-40B4-BE49-F238E27FC236}">
                <a16:creationId xmlns:a16="http://schemas.microsoft.com/office/drawing/2014/main" id="{D476F9AA-A7DA-F5DE-8FC5-898F78907BC3}"/>
              </a:ext>
            </a:extLst>
          </p:cNvPr>
          <p:cNvPicPr>
            <a:picLocks noChangeAspect="1"/>
          </p:cNvPicPr>
          <p:nvPr/>
        </p:nvPicPr>
        <p:blipFill>
          <a:blip r:embed="rId6"/>
          <a:stretch>
            <a:fillRect/>
          </a:stretch>
        </p:blipFill>
        <p:spPr>
          <a:xfrm rot="14400000" flipH="1">
            <a:off x="9342159" y="9164553"/>
            <a:ext cx="623524" cy="389703"/>
          </a:xfrm>
          <a:prstGeom prst="rect">
            <a:avLst/>
          </a:prstGeom>
          <a:effectLst>
            <a:outerShdw blurRad="50800" dist="38100" dir="2700000" algn="tl" rotWithShape="0">
              <a:prstClr val="black">
                <a:alpha val="40000"/>
              </a:prstClr>
            </a:outerShdw>
          </a:effectLst>
        </p:spPr>
      </p:pic>
      <p:pic>
        <p:nvPicPr>
          <p:cNvPr id="28" name="Afbeelding 27" descr="Afbeelding met blad&#10;&#10;Door AI gegenereerde inhoud is mogelijk onjuist.">
            <a:extLst>
              <a:ext uri="{FF2B5EF4-FFF2-40B4-BE49-F238E27FC236}">
                <a16:creationId xmlns:a16="http://schemas.microsoft.com/office/drawing/2014/main" id="{16EAF64D-2C61-A8AE-07D9-9DC4C0BA2BEA}"/>
              </a:ext>
            </a:extLst>
          </p:cNvPr>
          <p:cNvPicPr>
            <a:picLocks noChangeAspect="1"/>
          </p:cNvPicPr>
          <p:nvPr/>
        </p:nvPicPr>
        <p:blipFill>
          <a:blip r:embed="rId6"/>
          <a:stretch>
            <a:fillRect/>
          </a:stretch>
        </p:blipFill>
        <p:spPr>
          <a:xfrm rot="20872146" flipH="1">
            <a:off x="8642229" y="9444260"/>
            <a:ext cx="623525" cy="389703"/>
          </a:xfrm>
          <a:prstGeom prst="rect">
            <a:avLst/>
          </a:prstGeom>
          <a:effectLst>
            <a:outerShdw blurRad="50800" dist="38100" dir="2700000" algn="tl" rotWithShape="0">
              <a:prstClr val="black">
                <a:alpha val="40000"/>
              </a:prstClr>
            </a:outerShdw>
          </a:effectLst>
        </p:spPr>
      </p:pic>
      <p:pic>
        <p:nvPicPr>
          <p:cNvPr id="29" name="Afbeelding 28" descr="Afbeelding met blad&#10;&#10;Door AI gegenereerde inhoud is mogelijk onjuist.">
            <a:extLst>
              <a:ext uri="{FF2B5EF4-FFF2-40B4-BE49-F238E27FC236}">
                <a16:creationId xmlns:a16="http://schemas.microsoft.com/office/drawing/2014/main" id="{02DE9227-4B90-FC32-DF35-A7AC736E9558}"/>
              </a:ext>
            </a:extLst>
          </p:cNvPr>
          <p:cNvPicPr>
            <a:picLocks noChangeAspect="1"/>
          </p:cNvPicPr>
          <p:nvPr/>
        </p:nvPicPr>
        <p:blipFill>
          <a:blip r:embed="rId6"/>
          <a:stretch>
            <a:fillRect/>
          </a:stretch>
        </p:blipFill>
        <p:spPr>
          <a:xfrm rot="21275571">
            <a:off x="3030223" y="6706399"/>
            <a:ext cx="3955424" cy="2472140"/>
          </a:xfrm>
          <a:prstGeom prst="rect">
            <a:avLst/>
          </a:prstGeom>
          <a:effectLst>
            <a:outerShdw blurRad="50800" dist="38100" dir="2700000" algn="tl" rotWithShape="0">
              <a:prstClr val="black">
                <a:alpha val="40000"/>
              </a:prstClr>
            </a:outerShdw>
          </a:effectLst>
        </p:spPr>
      </p:pic>
      <p:pic>
        <p:nvPicPr>
          <p:cNvPr id="30" name="Afbeelding 29" descr="Afbeelding met blad&#10;&#10;Door AI gegenereerde inhoud is mogelijk onjuist.">
            <a:extLst>
              <a:ext uri="{FF2B5EF4-FFF2-40B4-BE49-F238E27FC236}">
                <a16:creationId xmlns:a16="http://schemas.microsoft.com/office/drawing/2014/main" id="{1B53A373-E401-9BBD-56CA-43FF6B664673}"/>
              </a:ext>
            </a:extLst>
          </p:cNvPr>
          <p:cNvPicPr>
            <a:picLocks noChangeAspect="1"/>
          </p:cNvPicPr>
          <p:nvPr/>
        </p:nvPicPr>
        <p:blipFill>
          <a:blip r:embed="rId6"/>
          <a:stretch>
            <a:fillRect/>
          </a:stretch>
        </p:blipFill>
        <p:spPr>
          <a:xfrm rot="20872146" flipH="1">
            <a:off x="9264116" y="8430212"/>
            <a:ext cx="623525" cy="389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1171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0D835-04BA-7D59-0441-67FA801BFAC9}"/>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692F3D8D-5465-230F-C522-2470F9E03BAE}"/>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4F6BCC1A-9B16-8FE2-16DC-266C6749A748}"/>
              </a:ext>
            </a:extLst>
          </p:cNvPr>
          <p:cNvPicPr>
            <a:picLocks noChangeAspect="1"/>
          </p:cNvPicPr>
          <p:nvPr/>
        </p:nvPicPr>
        <p:blipFill>
          <a:blip r:embed="rId4"/>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71EFB6F9-2D67-5B6C-AB73-9D23AB7A1F92}"/>
              </a:ext>
            </a:extLst>
          </p:cNvPr>
          <p:cNvSpPr txBox="1">
            <a:spLocks/>
          </p:cNvSpPr>
          <p:nvPr/>
        </p:nvSpPr>
        <p:spPr>
          <a:xfrm>
            <a:off x="1341211" y="1981563"/>
            <a:ext cx="4404766" cy="1421168"/>
          </a:xfrm>
          <a:prstGeom prst="wedgeRoundRectCallout">
            <a:avLst>
              <a:gd name="adj1" fmla="val 93400"/>
              <a:gd name="adj2" fmla="val -2069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Of soms kun je </a:t>
            </a:r>
            <a:r>
              <a:rPr lang="nl-NL" sz="2800" dirty="0">
                <a:latin typeface="Calibri" panose="020F0502020204030204" pitchFamily="34" charset="0"/>
                <a:ea typeface="Calibri" panose="020F0502020204030204" pitchFamily="34" charset="0"/>
                <a:cs typeface="Calibri" panose="020F0502020204030204" pitchFamily="34" charset="0"/>
              </a:rPr>
              <a:t>geld krijgen</a:t>
            </a:r>
            <a:r>
              <a:rPr lang="nl-NL" sz="2800" b="0" dirty="0">
                <a:latin typeface="Calibri" panose="020F0502020204030204" pitchFamily="34" charset="0"/>
                <a:ea typeface="Calibri" panose="020F0502020204030204" pitchFamily="34" charset="0"/>
                <a:cs typeface="Calibri" panose="020F0502020204030204" pitchFamily="34" charset="0"/>
              </a:rPr>
              <a:t> door...</a:t>
            </a:r>
            <a:endParaRPr lang="nl-NL" sz="2800" b="0" dirty="0"/>
          </a:p>
        </p:txBody>
      </p:sp>
      <p:sp>
        <p:nvSpPr>
          <p:cNvPr id="17" name="Titel 1">
            <a:extLst>
              <a:ext uri="{FF2B5EF4-FFF2-40B4-BE49-F238E27FC236}">
                <a16:creationId xmlns:a16="http://schemas.microsoft.com/office/drawing/2014/main" id="{70B79597-1D94-A5FA-5FE8-D2AFD7299C97}"/>
              </a:ext>
            </a:extLst>
          </p:cNvPr>
          <p:cNvSpPr txBox="1">
            <a:spLocks/>
          </p:cNvSpPr>
          <p:nvPr/>
        </p:nvSpPr>
        <p:spPr>
          <a:xfrm>
            <a:off x="1759255" y="4078367"/>
            <a:ext cx="4472179" cy="2279275"/>
          </a:xfrm>
          <a:prstGeom prst="wedgeRoundRectCallout">
            <a:avLst>
              <a:gd name="adj1" fmla="val 75442"/>
              <a:gd name="adj2" fmla="val -6300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a:latin typeface="Calibri" panose="020F0502020204030204" pitchFamily="34" charset="0"/>
                <a:ea typeface="Calibri" panose="020F0502020204030204" pitchFamily="34" charset="0"/>
                <a:cs typeface="Calibri" panose="020F0502020204030204" pitchFamily="34" charset="0"/>
              </a:rPr>
              <a:t>Bijvoorbeeld geld te vragen voor je </a:t>
            </a:r>
            <a:r>
              <a:rPr lang="nl-NL" sz="2800">
                <a:latin typeface="Calibri" panose="020F0502020204030204" pitchFamily="34" charset="0"/>
                <a:ea typeface="Calibri" panose="020F0502020204030204" pitchFamily="34" charset="0"/>
                <a:cs typeface="Calibri" panose="020F0502020204030204" pitchFamily="34" charset="0"/>
              </a:rPr>
              <a:t>verjaardag</a:t>
            </a:r>
            <a:r>
              <a:rPr lang="nl-NL" sz="2800" b="0">
                <a:latin typeface="Calibri" panose="020F0502020204030204" pitchFamily="34" charset="0"/>
                <a:ea typeface="Calibri" panose="020F0502020204030204" pitchFamily="34" charset="0"/>
                <a:cs typeface="Calibri" panose="020F0502020204030204" pitchFamily="34" charset="0"/>
              </a:rPr>
              <a:t> of </a:t>
            </a:r>
            <a:r>
              <a:rPr lang="nl-NL" sz="2800">
                <a:latin typeface="Calibri" panose="020F0502020204030204" pitchFamily="34" charset="0"/>
                <a:ea typeface="Calibri" panose="020F0502020204030204" pitchFamily="34" charset="0"/>
                <a:cs typeface="Calibri" panose="020F0502020204030204" pitchFamily="34" charset="0"/>
              </a:rPr>
              <a:t>rapport</a:t>
            </a:r>
            <a:r>
              <a:rPr lang="nl-NL" sz="2800" b="0">
                <a:latin typeface="Calibri" panose="020F0502020204030204" pitchFamily="34" charset="0"/>
                <a:ea typeface="Calibri" panose="020F0502020204030204" pitchFamily="34" charset="0"/>
                <a:cs typeface="Calibri" panose="020F0502020204030204" pitchFamily="34" charset="0"/>
              </a:rPr>
              <a:t>, en misschien krijg je wel </a:t>
            </a:r>
            <a:r>
              <a:rPr lang="nl-NL" sz="2800">
                <a:latin typeface="Calibri" panose="020F0502020204030204" pitchFamily="34" charset="0"/>
                <a:ea typeface="Calibri" panose="020F0502020204030204" pitchFamily="34" charset="0"/>
                <a:cs typeface="Calibri" panose="020F0502020204030204" pitchFamily="34" charset="0"/>
              </a:rPr>
              <a:t>zakgeld</a:t>
            </a:r>
            <a:r>
              <a:rPr lang="nl-NL" sz="2800" b="0">
                <a:latin typeface="Calibri" panose="020F0502020204030204" pitchFamily="34" charset="0"/>
                <a:ea typeface="Calibri" panose="020F0502020204030204" pitchFamily="34" charset="0"/>
                <a:cs typeface="Calibri" panose="020F0502020204030204" pitchFamily="34" charset="0"/>
              </a:rPr>
              <a:t>?</a:t>
            </a:r>
            <a:endParaRPr lang="nl-NL" sz="2800" b="0"/>
          </a:p>
        </p:txBody>
      </p:sp>
      <p:pic>
        <p:nvPicPr>
          <p:cNvPr id="14" name="Afbeelding 13" descr="Afbeelding met tekenfilm, pop, beeldje, kleding&#10;&#10;Door AI gegenereerde inhoud is mogelijk onjuist.">
            <a:extLst>
              <a:ext uri="{FF2B5EF4-FFF2-40B4-BE49-F238E27FC236}">
                <a16:creationId xmlns:a16="http://schemas.microsoft.com/office/drawing/2014/main" id="{F74A4736-1C3D-022F-65B3-5BB65FEA65BF}"/>
              </a:ext>
            </a:extLst>
          </p:cNvPr>
          <p:cNvPicPr>
            <a:picLocks noChangeAspect="1"/>
          </p:cNvPicPr>
          <p:nvPr/>
        </p:nvPicPr>
        <p:blipFill>
          <a:blip r:embed="rId5"/>
          <a:stretch>
            <a:fillRect/>
          </a:stretch>
        </p:blipFill>
        <p:spPr>
          <a:xfrm>
            <a:off x="7011792" y="595033"/>
            <a:ext cx="3019655" cy="5979515"/>
          </a:xfrm>
          <a:prstGeom prst="rect">
            <a:avLst/>
          </a:prstGeom>
        </p:spPr>
      </p:pic>
      <p:sp>
        <p:nvSpPr>
          <p:cNvPr id="6" name="Rechthoek: afgeronde hoeken 5">
            <a:extLst>
              <a:ext uri="{FF2B5EF4-FFF2-40B4-BE49-F238E27FC236}">
                <a16:creationId xmlns:a16="http://schemas.microsoft.com/office/drawing/2014/main" id="{F2E84E53-C2F8-A7FB-0DCC-91167B3B9E4E}"/>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814C831D-D22B-B062-BA15-E8973F8B6324}"/>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Aan geld komen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764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750"/>
                            </p:stCondLst>
                            <p:childTnLst>
                              <p:par>
                                <p:cTn id="11" presetID="10" presetClass="entr" presetSubtype="0" fill="hold" grpId="0" nodeType="after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D9F7507B-F952-B30F-8054-BB31779C2341}"/>
            </a:ext>
          </a:extLst>
        </p:cNvPr>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E0A77652-B804-FD7C-2D36-6ED78DAA41BB}"/>
              </a:ext>
            </a:extLst>
          </p:cNvPr>
          <p:cNvSpPr/>
          <p:nvPr/>
        </p:nvSpPr>
        <p:spPr>
          <a:xfrm>
            <a:off x="6839713" y="2020560"/>
            <a:ext cx="4774177" cy="4227643"/>
          </a:xfrm>
          <a:prstGeom prst="roundRect">
            <a:avLst>
              <a:gd name="adj" fmla="val 9019"/>
            </a:avLst>
          </a:prstGeom>
          <a:solidFill>
            <a:srgbClr val="13A438"/>
          </a:solidFill>
          <a:ln w="5715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8DE24FEB-0359-C70C-51AD-A32945D9387E}"/>
              </a:ext>
            </a:extLst>
          </p:cNvPr>
          <p:cNvSpPr/>
          <p:nvPr/>
        </p:nvSpPr>
        <p:spPr>
          <a:xfrm>
            <a:off x="1751982" y="2020560"/>
            <a:ext cx="4774180" cy="4227644"/>
          </a:xfrm>
          <a:prstGeom prst="roundRect">
            <a:avLst>
              <a:gd name="adj" fmla="val 9019"/>
            </a:avLst>
          </a:prstGeom>
          <a:solidFill>
            <a:srgbClr val="651C76"/>
          </a:solidFill>
          <a:ln w="762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800" b="1"/>
          </a:p>
        </p:txBody>
      </p:sp>
      <p:pic>
        <p:nvPicPr>
          <p:cNvPr id="8" name="Afbeelding 7">
            <a:extLst>
              <a:ext uri="{FF2B5EF4-FFF2-40B4-BE49-F238E27FC236}">
                <a16:creationId xmlns:a16="http://schemas.microsoft.com/office/drawing/2014/main" id="{73DBB73B-52EA-4DB3-54F3-0F246798B719}"/>
              </a:ext>
            </a:extLst>
          </p:cNvPr>
          <p:cNvPicPr>
            <a:picLocks noChangeAspect="1"/>
          </p:cNvPicPr>
          <p:nvPr/>
        </p:nvPicPr>
        <p:blipFill>
          <a:blip r:embed="rId3"/>
          <a:srcRect/>
          <a:stretch/>
        </p:blipFill>
        <p:spPr>
          <a:xfrm flipH="1">
            <a:off x="-2530079" y="-48444"/>
            <a:ext cx="7538014" cy="7022209"/>
          </a:xfrm>
          <a:prstGeom prst="rect">
            <a:avLst/>
          </a:prstGeom>
        </p:spPr>
      </p:pic>
      <p:pic>
        <p:nvPicPr>
          <p:cNvPr id="14" name="Afbeelding 13" descr="Afbeelding met paddenstoel, schimmel, Eetbare paddenstoel&#10;&#10;Door AI gegenereerde inhoud is mogelijk onjuist.">
            <a:extLst>
              <a:ext uri="{FF2B5EF4-FFF2-40B4-BE49-F238E27FC236}">
                <a16:creationId xmlns:a16="http://schemas.microsoft.com/office/drawing/2014/main" id="{22E5B08D-9857-E4BB-06E0-F421CDDAD7B7}"/>
              </a:ext>
            </a:extLst>
          </p:cNvPr>
          <p:cNvPicPr>
            <a:picLocks noChangeAspect="1"/>
          </p:cNvPicPr>
          <p:nvPr/>
        </p:nvPicPr>
        <p:blipFill>
          <a:blip r:embed="rId4"/>
          <a:stretch>
            <a:fillRect/>
          </a:stretch>
        </p:blipFill>
        <p:spPr>
          <a:xfrm>
            <a:off x="1098612" y="5134670"/>
            <a:ext cx="1306740" cy="1302384"/>
          </a:xfrm>
          <a:prstGeom prst="rect">
            <a:avLst/>
          </a:prstGeom>
        </p:spPr>
      </p:pic>
      <p:pic>
        <p:nvPicPr>
          <p:cNvPr id="33" name="Afbeelding 32" descr="Afbeelding met bloem, plant, creativiteit&#10;&#10;Door AI gegenereerde inhoud is mogelijk onjuist.">
            <a:extLst>
              <a:ext uri="{FF2B5EF4-FFF2-40B4-BE49-F238E27FC236}">
                <a16:creationId xmlns:a16="http://schemas.microsoft.com/office/drawing/2014/main" id="{D74FE7D8-841C-F2AB-4761-95E1223C7057}"/>
              </a:ext>
            </a:extLst>
          </p:cNvPr>
          <p:cNvPicPr>
            <a:picLocks noChangeAspect="1"/>
          </p:cNvPicPr>
          <p:nvPr/>
        </p:nvPicPr>
        <p:blipFill>
          <a:blip r:embed="rId5"/>
          <a:stretch>
            <a:fillRect/>
          </a:stretch>
        </p:blipFill>
        <p:spPr>
          <a:xfrm>
            <a:off x="10448321" y="5130314"/>
            <a:ext cx="1441770" cy="1306740"/>
          </a:xfrm>
          <a:prstGeom prst="rect">
            <a:avLst/>
          </a:prstGeom>
        </p:spPr>
      </p:pic>
      <p:sp>
        <p:nvSpPr>
          <p:cNvPr id="5" name="Tekstvak 4">
            <a:extLst>
              <a:ext uri="{FF2B5EF4-FFF2-40B4-BE49-F238E27FC236}">
                <a16:creationId xmlns:a16="http://schemas.microsoft.com/office/drawing/2014/main" id="{7854315F-AC22-19F4-1C85-6921B1FF8E30}"/>
              </a:ext>
            </a:extLst>
          </p:cNvPr>
          <p:cNvSpPr txBox="1"/>
          <p:nvPr/>
        </p:nvSpPr>
        <p:spPr>
          <a:xfrm>
            <a:off x="1815660" y="2375781"/>
            <a:ext cx="4646824" cy="8617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5000" b="1">
                <a:solidFill>
                  <a:schemeClr val="bg1"/>
                </a:solidFill>
                <a:latin typeface="Calabri"/>
              </a:rPr>
              <a:t>GELD VERDIEND</a:t>
            </a:r>
            <a:r>
              <a:rPr lang="nl-NL" sz="5000" b="1">
                <a:solidFill>
                  <a:schemeClr val="bg1"/>
                </a:solidFill>
              </a:rPr>
              <a:t> </a:t>
            </a:r>
          </a:p>
        </p:txBody>
      </p:sp>
      <p:sp>
        <p:nvSpPr>
          <p:cNvPr id="6" name="Tekstvak 5">
            <a:extLst>
              <a:ext uri="{FF2B5EF4-FFF2-40B4-BE49-F238E27FC236}">
                <a16:creationId xmlns:a16="http://schemas.microsoft.com/office/drawing/2014/main" id="{ED42E927-EF06-131E-A978-91568A17C946}"/>
              </a:ext>
            </a:extLst>
          </p:cNvPr>
          <p:cNvSpPr txBox="1"/>
          <p:nvPr/>
        </p:nvSpPr>
        <p:spPr>
          <a:xfrm>
            <a:off x="6903389" y="2375781"/>
            <a:ext cx="4646824" cy="8617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5000" b="1">
                <a:solidFill>
                  <a:schemeClr val="bg1"/>
                </a:solidFill>
                <a:latin typeface="Calabri"/>
              </a:rPr>
              <a:t>GELD GEKREGEN</a:t>
            </a:r>
            <a:endParaRPr lang="nl-NL" sz="5000" b="1">
              <a:solidFill>
                <a:schemeClr val="bg1"/>
              </a:solidFill>
            </a:endParaRPr>
          </a:p>
        </p:txBody>
      </p:sp>
      <p:sp>
        <p:nvSpPr>
          <p:cNvPr id="11" name="Tekstvak 10">
            <a:extLst>
              <a:ext uri="{FF2B5EF4-FFF2-40B4-BE49-F238E27FC236}">
                <a16:creationId xmlns:a16="http://schemas.microsoft.com/office/drawing/2014/main" id="{4FF5DFFD-51B1-119C-5A40-86D401D038BF}"/>
              </a:ext>
            </a:extLst>
          </p:cNvPr>
          <p:cNvSpPr txBox="1"/>
          <p:nvPr/>
        </p:nvSpPr>
        <p:spPr>
          <a:xfrm>
            <a:off x="2070840" y="4174913"/>
            <a:ext cx="4199794"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a:solidFill>
                  <a:prstClr val="white"/>
                </a:solidFill>
                <a:latin typeface="Calibri" panose="020F0502020204030204"/>
              </a:rPr>
              <a:t>Heb jij weleens geld verdiend? </a:t>
            </a:r>
          </a:p>
          <a:p>
            <a:pPr algn="ctr"/>
            <a:r>
              <a:rPr lang="nl-NL" sz="3600">
                <a:solidFill>
                  <a:prstClr val="white"/>
                </a:solidFill>
                <a:latin typeface="Calibri" panose="020F0502020204030204"/>
              </a:rPr>
              <a:t>Zo ja, hoe?</a:t>
            </a:r>
          </a:p>
        </p:txBody>
      </p:sp>
      <p:sp>
        <p:nvSpPr>
          <p:cNvPr id="12" name="Tekstvak 11">
            <a:extLst>
              <a:ext uri="{FF2B5EF4-FFF2-40B4-BE49-F238E27FC236}">
                <a16:creationId xmlns:a16="http://schemas.microsoft.com/office/drawing/2014/main" id="{EA927381-45E4-1309-2868-1D8EC302A489}"/>
              </a:ext>
            </a:extLst>
          </p:cNvPr>
          <p:cNvSpPr txBox="1"/>
          <p:nvPr/>
        </p:nvSpPr>
        <p:spPr>
          <a:xfrm>
            <a:off x="7126904" y="4174913"/>
            <a:ext cx="4199794"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a:solidFill>
                  <a:prstClr val="white"/>
                </a:solidFill>
                <a:latin typeface="Calibri" panose="020F0502020204030204"/>
              </a:rPr>
              <a:t>Heb jij weleens geld gekregen?</a:t>
            </a:r>
          </a:p>
          <a:p>
            <a:pPr algn="ctr"/>
            <a:r>
              <a:rPr lang="nl-NL" sz="3600">
                <a:solidFill>
                  <a:prstClr val="white"/>
                </a:solidFill>
                <a:latin typeface="Calibri" panose="020F0502020204030204"/>
              </a:rPr>
              <a:t>Zo ja, waarvoor? </a:t>
            </a:r>
          </a:p>
        </p:txBody>
      </p:sp>
      <p:pic>
        <p:nvPicPr>
          <p:cNvPr id="16" name="Tijdelijke aanduiding voor onlineafbeelding 5" descr="Afbeelding met speelgoed, pop, beeldje, Animatie&#10;&#10;Door AI gegenereerde inhoud is mogelijk onjuist.">
            <a:extLst>
              <a:ext uri="{FF2B5EF4-FFF2-40B4-BE49-F238E27FC236}">
                <a16:creationId xmlns:a16="http://schemas.microsoft.com/office/drawing/2014/main" id="{B3B8271D-4B57-CF8A-1313-4843979A62F0}"/>
              </a:ext>
            </a:extLst>
          </p:cNvPr>
          <p:cNvPicPr>
            <a:picLocks noChangeAspect="1"/>
          </p:cNvPicPr>
          <p:nvPr/>
        </p:nvPicPr>
        <p:blipFill>
          <a:blip r:embed="rId6"/>
          <a:srcRect l="32314" r="27708" b="2393"/>
          <a:stretch>
            <a:fillRect/>
          </a:stretch>
        </p:blipFill>
        <p:spPr>
          <a:xfrm>
            <a:off x="5643720" y="3463278"/>
            <a:ext cx="2391983" cy="3285067"/>
          </a:xfrm>
          <a:prstGeom prst="rect">
            <a:avLst/>
          </a:prstGeom>
        </p:spPr>
      </p:pic>
      <p:pic>
        <p:nvPicPr>
          <p:cNvPr id="18" name="Afbeelding 17" descr="Afbeelding met tekst, schermopname, ontwerp&#10;&#10;Automatisch gegenereerde beschrijving">
            <a:extLst>
              <a:ext uri="{FF2B5EF4-FFF2-40B4-BE49-F238E27FC236}">
                <a16:creationId xmlns:a16="http://schemas.microsoft.com/office/drawing/2014/main" id="{913DEA6D-2532-C358-3A96-C789617E51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30980">
            <a:off x="8611086" y="3106080"/>
            <a:ext cx="1360816" cy="1360816"/>
          </a:xfrm>
          <a:prstGeom prst="rect">
            <a:avLst/>
          </a:prstGeom>
          <a:effectLst>
            <a:outerShdw blurRad="50800" dist="38100" dir="2700000" algn="tl" rotWithShape="0">
              <a:prstClr val="black">
                <a:alpha val="40000"/>
              </a:prstClr>
            </a:outerShdw>
          </a:effectLst>
        </p:spPr>
      </p:pic>
      <p:pic>
        <p:nvPicPr>
          <p:cNvPr id="23" name="Afbeelding 22" descr="Afbeelding met cirkel, munt&#10;&#10;Automatisch gegenereerde beschrijving">
            <a:extLst>
              <a:ext uri="{FF2B5EF4-FFF2-40B4-BE49-F238E27FC236}">
                <a16:creationId xmlns:a16="http://schemas.microsoft.com/office/drawing/2014/main" id="{C84DCA58-6BE2-9E82-D371-A3B78EEE1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57894">
            <a:off x="3491606" y="3499228"/>
            <a:ext cx="755644" cy="755644"/>
          </a:xfrm>
          <a:prstGeom prst="rect">
            <a:avLst/>
          </a:prstGeom>
          <a:effectLst>
            <a:outerShdw blurRad="50800" dist="127000" dir="2700000" algn="tl" rotWithShape="0">
              <a:prstClr val="black">
                <a:alpha val="40000"/>
              </a:prstClr>
            </a:outerShdw>
          </a:effectLst>
        </p:spPr>
      </p:pic>
      <p:pic>
        <p:nvPicPr>
          <p:cNvPr id="24" name="Afbeelding 23" descr="Afbeelding met cirkel&#10;&#10;Automatisch gegenereerde beschrijving">
            <a:extLst>
              <a:ext uri="{FF2B5EF4-FFF2-40B4-BE49-F238E27FC236}">
                <a16:creationId xmlns:a16="http://schemas.microsoft.com/office/drawing/2014/main" id="{B1766AA6-AF49-674E-FFC0-A3BBCD526F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84704">
            <a:off x="4166368" y="3175545"/>
            <a:ext cx="750086" cy="750086"/>
          </a:xfrm>
          <a:prstGeom prst="rect">
            <a:avLst/>
          </a:prstGeom>
          <a:effectLst>
            <a:outerShdw blurRad="50800" dist="127000" dir="2700000" algn="tl" rotWithShape="0">
              <a:prstClr val="black">
                <a:alpha val="40000"/>
              </a:prstClr>
            </a:outerShdw>
          </a:effectLst>
        </p:spPr>
      </p:pic>
      <p:sp>
        <p:nvSpPr>
          <p:cNvPr id="25" name="Rechthoek: afgeronde hoeken 24">
            <a:extLst>
              <a:ext uri="{FF2B5EF4-FFF2-40B4-BE49-F238E27FC236}">
                <a16:creationId xmlns:a16="http://schemas.microsoft.com/office/drawing/2014/main" id="{72F3D9F0-779A-26C3-B93F-98E6238A2AE0}"/>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BB826223-F676-3DC3-7815-3550C689AABF}"/>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Gesprek in de klas</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167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D6DCC-5F06-4EDD-1C54-04CC0E3CA010}"/>
            </a:ext>
          </a:extLst>
        </p:cNvPr>
        <p:cNvGrpSpPr/>
        <p:nvPr/>
      </p:nvGrpSpPr>
      <p:grpSpPr>
        <a:xfrm>
          <a:off x="0" y="0"/>
          <a:ext cx="0" cy="0"/>
          <a:chOff x="0" y="0"/>
          <a:chExt cx="0" cy="0"/>
        </a:xfrm>
      </p:grpSpPr>
      <p:sp>
        <p:nvSpPr>
          <p:cNvPr id="3" name="Afgeronde rechthoek 6">
            <a:extLst>
              <a:ext uri="{FF2B5EF4-FFF2-40B4-BE49-F238E27FC236}">
                <a16:creationId xmlns:a16="http://schemas.microsoft.com/office/drawing/2014/main" id="{5E9EE253-F190-9CD6-2C72-E44CB22C4C70}"/>
              </a:ext>
            </a:extLst>
          </p:cNvPr>
          <p:cNvSpPr/>
          <p:nvPr/>
        </p:nvSpPr>
        <p:spPr>
          <a:xfrm>
            <a:off x="-3420975"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2B23221F-B1A0-920A-1A54-9866F63A051C}"/>
              </a:ext>
            </a:extLst>
          </p:cNvPr>
          <p:cNvPicPr>
            <a:picLocks noChangeAspect="1"/>
          </p:cNvPicPr>
          <p:nvPr/>
        </p:nvPicPr>
        <p:blipFill>
          <a:blip r:embed="rId3"/>
          <a:srcRect/>
          <a:stretch/>
        </p:blipFill>
        <p:spPr>
          <a:xfrm flipH="1">
            <a:off x="-2411207" y="0"/>
            <a:ext cx="7538014" cy="7022209"/>
          </a:xfrm>
          <a:prstGeom prst="rect">
            <a:avLst/>
          </a:prstGeom>
        </p:spPr>
      </p:pic>
      <p:pic>
        <p:nvPicPr>
          <p:cNvPr id="2" name="Afbeelding 1">
            <a:extLst>
              <a:ext uri="{FF2B5EF4-FFF2-40B4-BE49-F238E27FC236}">
                <a16:creationId xmlns:a16="http://schemas.microsoft.com/office/drawing/2014/main" id="{CEF5D858-FB7C-A431-BDF7-5F5AEC6A7B29}"/>
              </a:ext>
            </a:extLst>
          </p:cNvPr>
          <p:cNvPicPr>
            <a:picLocks noChangeAspect="1"/>
          </p:cNvPicPr>
          <p:nvPr/>
        </p:nvPicPr>
        <p:blipFill>
          <a:blip r:embed="rId4"/>
          <a:stretch>
            <a:fillRect/>
          </a:stretch>
        </p:blipFill>
        <p:spPr>
          <a:xfrm>
            <a:off x="2335119" y="1559011"/>
            <a:ext cx="6999248" cy="4004917"/>
          </a:xfrm>
          <a:prstGeom prst="rect">
            <a:avLst/>
          </a:prstGeom>
          <a:effectLst>
            <a:outerShdw blurRad="50800" dist="38100" dir="2700000" algn="tl" rotWithShape="0">
              <a:prstClr val="black">
                <a:alpha val="40000"/>
              </a:prstClr>
            </a:outerShdw>
          </a:effectLst>
        </p:spPr>
      </p:pic>
      <p:sp>
        <p:nvSpPr>
          <p:cNvPr id="10" name="Ovaal 9">
            <a:extLst>
              <a:ext uri="{FF2B5EF4-FFF2-40B4-BE49-F238E27FC236}">
                <a16:creationId xmlns:a16="http://schemas.microsoft.com/office/drawing/2014/main" id="{AFB454F1-A071-7328-F705-FDBCEADDA2A2}"/>
              </a:ext>
            </a:extLst>
          </p:cNvPr>
          <p:cNvSpPr/>
          <p:nvPr/>
        </p:nvSpPr>
        <p:spPr>
          <a:xfrm>
            <a:off x="-1872441" y="3557015"/>
            <a:ext cx="1536841" cy="15368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26B9E0AB-8BA2-66C4-805C-26AAEB5B13A2}"/>
              </a:ext>
            </a:extLst>
          </p:cNvPr>
          <p:cNvPicPr>
            <a:picLocks noChangeAspect="1"/>
          </p:cNvPicPr>
          <p:nvPr/>
        </p:nvPicPr>
        <p:blipFill>
          <a:blip r:embed="rId5"/>
          <a:srcRect t="53204"/>
          <a:stretch/>
        </p:blipFill>
        <p:spPr>
          <a:xfrm rot="1327475">
            <a:off x="12933896" y="2195420"/>
            <a:ext cx="3033429" cy="2035359"/>
          </a:xfrm>
          <a:prstGeom prst="rect">
            <a:avLst/>
          </a:prstGeom>
          <a:effectLst>
            <a:outerShdw blurRad="50800" dist="38100" dir="2700000" algn="tl" rotWithShape="0">
              <a:prstClr val="black">
                <a:alpha val="40000"/>
              </a:prstClr>
            </a:outerShdw>
          </a:effectLst>
        </p:spPr>
      </p:pic>
      <p:sp>
        <p:nvSpPr>
          <p:cNvPr id="12" name="Rechthoek: afgeronde hoeken 11">
            <a:extLst>
              <a:ext uri="{FF2B5EF4-FFF2-40B4-BE49-F238E27FC236}">
                <a16:creationId xmlns:a16="http://schemas.microsoft.com/office/drawing/2014/main" id="{1A2B42C7-D6AD-FE9E-5F27-745B113F1283}"/>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6CE68C43-80CB-7AFA-17F6-FE1316E2F49E}"/>
              </a:ext>
            </a:extLst>
          </p:cNvPr>
          <p:cNvSpPr txBox="1"/>
          <p:nvPr/>
        </p:nvSpPr>
        <p:spPr>
          <a:xfrm rot="21448618">
            <a:off x="513879" y="523533"/>
            <a:ext cx="4678823" cy="818707"/>
          </a:xfrm>
          <a:prstGeom prst="rect">
            <a:avLst/>
          </a:prstGeom>
          <a:noFill/>
        </p:spPr>
        <p:txBody>
          <a:bodyPr wrap="none" rtlCol="0">
            <a:noAutofit/>
          </a:bodyPr>
          <a:lstStyle/>
          <a:p>
            <a:r>
              <a:rPr lang="nl-NL" sz="4400" spc="100" err="1">
                <a:solidFill>
                  <a:srgbClr val="641C76"/>
                </a:solidFill>
                <a:latin typeface="VAGRounded-Bold" pitchFamily="2" charset="0"/>
                <a:ea typeface="Open Sans" panose="020B0606030504020204" pitchFamily="34" charset="0"/>
                <a:cs typeface="Open Sans" panose="020B0606030504020204" pitchFamily="34" charset="0"/>
              </a:rPr>
              <a:t>Doeblad</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287929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45C2-705E-0450-3002-21A41E1548E0}"/>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35CF4DC1-6D83-7F03-7100-723BE724FA01}"/>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AE892AE2-D1E4-F37A-F1C3-7152C31BF7C8}"/>
              </a:ext>
            </a:extLst>
          </p:cNvPr>
          <p:cNvPicPr>
            <a:picLocks noChangeAspect="1"/>
          </p:cNvPicPr>
          <p:nvPr/>
        </p:nvPicPr>
        <p:blipFill>
          <a:blip r:embed="rId3"/>
          <a:srcRect/>
          <a:stretch/>
        </p:blipFill>
        <p:spPr>
          <a:xfrm flipH="1">
            <a:off x="1081801" y="0"/>
            <a:ext cx="7538014" cy="7022209"/>
          </a:xfrm>
          <a:prstGeom prst="rect">
            <a:avLst/>
          </a:prstGeom>
        </p:spPr>
      </p:pic>
      <p:sp>
        <p:nvSpPr>
          <p:cNvPr id="5" name="Ovaal 4">
            <a:extLst>
              <a:ext uri="{FF2B5EF4-FFF2-40B4-BE49-F238E27FC236}">
                <a16:creationId xmlns:a16="http://schemas.microsoft.com/office/drawing/2014/main" id="{7D0EEE63-441E-AC47-68B8-88E3894143FC}"/>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EF0801DF-ADA6-0E37-885C-233CA9D5027F}"/>
              </a:ext>
            </a:extLst>
          </p:cNvPr>
          <p:cNvPicPr>
            <a:picLocks noChangeAspect="1"/>
          </p:cNvPicPr>
          <p:nvPr/>
        </p:nvPicPr>
        <p:blipFill>
          <a:blip r:embed="rId4"/>
          <a:stretch>
            <a:fillRect/>
          </a:stretch>
        </p:blipFill>
        <p:spPr>
          <a:xfrm rot="21307203">
            <a:off x="281287" y="3208794"/>
            <a:ext cx="3120739" cy="1785664"/>
          </a:xfrm>
          <a:prstGeom prst="rect">
            <a:avLst/>
          </a:prstGeom>
          <a:effectLst>
            <a:outerShdw blurRad="50800" dist="38100" dir="2700000" algn="tl" rotWithShape="0">
              <a:prstClr val="black">
                <a:alpha val="40000"/>
              </a:prstClr>
            </a:outerShdw>
          </a:effectLst>
        </p:spPr>
      </p:pic>
      <p:pic>
        <p:nvPicPr>
          <p:cNvPr id="13" name="Afbeelding 12">
            <a:extLst>
              <a:ext uri="{FF2B5EF4-FFF2-40B4-BE49-F238E27FC236}">
                <a16:creationId xmlns:a16="http://schemas.microsoft.com/office/drawing/2014/main" id="{0C8FE945-7758-145D-3A3A-C16458BEF93B}"/>
              </a:ext>
            </a:extLst>
          </p:cNvPr>
          <p:cNvPicPr>
            <a:picLocks noChangeAspect="1"/>
          </p:cNvPicPr>
          <p:nvPr/>
        </p:nvPicPr>
        <p:blipFill>
          <a:blip r:embed="rId5"/>
          <a:srcRect t="53204"/>
          <a:stretch/>
        </p:blipFill>
        <p:spPr>
          <a:xfrm rot="20982459">
            <a:off x="5440259" y="2239878"/>
            <a:ext cx="4440735" cy="2979628"/>
          </a:xfrm>
          <a:prstGeom prst="rect">
            <a:avLst/>
          </a:prstGeom>
          <a:effectLst>
            <a:outerShdw blurRad="50800" dist="38100" dir="2700000" algn="tl" rotWithShape="0">
              <a:prstClr val="black">
                <a:alpha val="40000"/>
              </a:prstClr>
            </a:outerShdw>
          </a:effectLst>
        </p:spPr>
      </p:pic>
      <p:sp>
        <p:nvSpPr>
          <p:cNvPr id="8" name="Stroomdiagram: Alternatief proces 7">
            <a:extLst>
              <a:ext uri="{FF2B5EF4-FFF2-40B4-BE49-F238E27FC236}">
                <a16:creationId xmlns:a16="http://schemas.microsoft.com/office/drawing/2014/main" id="{197BF555-F9BF-A27E-3A75-B34C223A9213}"/>
              </a:ext>
            </a:extLst>
          </p:cNvPr>
          <p:cNvSpPr/>
          <p:nvPr/>
        </p:nvSpPr>
        <p:spPr>
          <a:xfrm>
            <a:off x="9193539" y="5616387"/>
            <a:ext cx="2496187" cy="721278"/>
          </a:xfrm>
          <a:prstGeom prst="flowChartAlternate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a:latin typeface="VAGRounded Lt" panose="020F0502020203020204" pitchFamily="34" charset="0"/>
              </a:rPr>
              <a:t>Antwoord </a:t>
            </a:r>
            <a:r>
              <a:rPr lang="nl-NL" sz="3200">
                <a:latin typeface="VAGRounded Lt" panose="020F0502020203020204" pitchFamily="34" charset="0"/>
                <a:sym typeface="Wingdings" panose="05000000000000000000" pitchFamily="2" charset="2"/>
              </a:rPr>
              <a:t> </a:t>
            </a:r>
            <a:endParaRPr lang="nl-NL" sz="3200">
              <a:latin typeface="VAGRounded Lt" panose="020F0502020203020204" pitchFamily="34" charset="0"/>
            </a:endParaRPr>
          </a:p>
        </p:txBody>
      </p:sp>
      <p:sp>
        <p:nvSpPr>
          <p:cNvPr id="10" name="Rechthoek: afgeronde hoeken 9">
            <a:extLst>
              <a:ext uri="{FF2B5EF4-FFF2-40B4-BE49-F238E27FC236}">
                <a16:creationId xmlns:a16="http://schemas.microsoft.com/office/drawing/2014/main" id="{57E6D255-F87F-3336-1675-7F1A5DD28195}"/>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30841E35-5956-B7A9-1F24-AD3AE2355EEA}"/>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570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26C27-C25B-EA28-C234-7F6463D67320}"/>
            </a:ext>
          </a:extLst>
        </p:cNvPr>
        <p:cNvGrpSpPr/>
        <p:nvPr/>
      </p:nvGrpSpPr>
      <p:grpSpPr>
        <a:xfrm>
          <a:off x="0" y="0"/>
          <a:ext cx="0" cy="0"/>
          <a:chOff x="0" y="0"/>
          <a:chExt cx="0" cy="0"/>
        </a:xfrm>
      </p:grpSpPr>
      <p:pic>
        <p:nvPicPr>
          <p:cNvPr id="69" name="Afbeelding 68">
            <a:extLst>
              <a:ext uri="{FF2B5EF4-FFF2-40B4-BE49-F238E27FC236}">
                <a16:creationId xmlns:a16="http://schemas.microsoft.com/office/drawing/2014/main" id="{EBFB2EB3-8162-05C3-8A02-7CCD2F71BA94}"/>
              </a:ext>
            </a:extLst>
          </p:cNvPr>
          <p:cNvPicPr>
            <a:picLocks noChangeAspect="1"/>
          </p:cNvPicPr>
          <p:nvPr/>
        </p:nvPicPr>
        <p:blipFill>
          <a:blip r:embed="rId3"/>
          <a:srcRect t="53204"/>
          <a:stretch/>
        </p:blipFill>
        <p:spPr>
          <a:xfrm>
            <a:off x="4412375" y="1302186"/>
            <a:ext cx="7184685" cy="4820753"/>
          </a:xfrm>
          <a:prstGeom prst="rect">
            <a:avLst/>
          </a:prstGeom>
          <a:effectLst>
            <a:outerShdw blurRad="50800" dist="38100" dir="2700000" algn="tl" rotWithShape="0">
              <a:prstClr val="black">
                <a:alpha val="40000"/>
              </a:prstClr>
            </a:outerShdw>
          </a:effectLst>
        </p:spPr>
      </p:pic>
      <p:sp>
        <p:nvSpPr>
          <p:cNvPr id="6" name="Afgeronde rechthoek 6">
            <a:extLst>
              <a:ext uri="{FF2B5EF4-FFF2-40B4-BE49-F238E27FC236}">
                <a16:creationId xmlns:a16="http://schemas.microsoft.com/office/drawing/2014/main" id="{D3C977BE-3808-E242-1B0D-DFA9CD5944F3}"/>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0FFFAFE2-CAAC-ED57-3296-B59D92586FEC}"/>
              </a:ext>
            </a:extLst>
          </p:cNvPr>
          <p:cNvPicPr>
            <a:picLocks noChangeAspect="1"/>
          </p:cNvPicPr>
          <p:nvPr/>
        </p:nvPicPr>
        <p:blipFill>
          <a:blip r:embed="rId4"/>
          <a:srcRect/>
          <a:stretch/>
        </p:blipFill>
        <p:spPr>
          <a:xfrm flipH="1">
            <a:off x="1081801" y="0"/>
            <a:ext cx="7538014" cy="7022209"/>
          </a:xfrm>
          <a:prstGeom prst="rect">
            <a:avLst/>
          </a:prstGeom>
        </p:spPr>
      </p:pic>
      <p:sp>
        <p:nvSpPr>
          <p:cNvPr id="5" name="Ovaal 4">
            <a:extLst>
              <a:ext uri="{FF2B5EF4-FFF2-40B4-BE49-F238E27FC236}">
                <a16:creationId xmlns:a16="http://schemas.microsoft.com/office/drawing/2014/main" id="{33883DAF-1DBE-D247-C349-8186B4AFC79C}"/>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4BEDB50A-6138-A59C-2D98-BD90678F70FE}"/>
              </a:ext>
            </a:extLst>
          </p:cNvPr>
          <p:cNvPicPr>
            <a:picLocks noChangeAspect="1"/>
          </p:cNvPicPr>
          <p:nvPr/>
        </p:nvPicPr>
        <p:blipFill>
          <a:blip r:embed="rId5"/>
          <a:stretch>
            <a:fillRect/>
          </a:stretch>
        </p:blipFill>
        <p:spPr>
          <a:xfrm rot="21307203">
            <a:off x="281287" y="3208794"/>
            <a:ext cx="3120739" cy="1785664"/>
          </a:xfrm>
          <a:prstGeom prst="rect">
            <a:avLst/>
          </a:prstGeom>
          <a:effectLst>
            <a:outerShdw blurRad="50800" dist="38100" dir="2700000" algn="tl" rotWithShape="0">
              <a:prstClr val="black">
                <a:alpha val="40000"/>
              </a:prstClr>
            </a:outerShdw>
          </a:effectLst>
        </p:spPr>
      </p:pic>
      <p:grpSp>
        <p:nvGrpSpPr>
          <p:cNvPr id="72" name="Groep 71">
            <a:extLst>
              <a:ext uri="{FF2B5EF4-FFF2-40B4-BE49-F238E27FC236}">
                <a16:creationId xmlns:a16="http://schemas.microsoft.com/office/drawing/2014/main" id="{1EBE4680-486E-FE4C-04D7-4D0AE5AC31AE}"/>
              </a:ext>
            </a:extLst>
          </p:cNvPr>
          <p:cNvGrpSpPr/>
          <p:nvPr/>
        </p:nvGrpSpPr>
        <p:grpSpPr>
          <a:xfrm rot="165231">
            <a:off x="8039064" y="5062552"/>
            <a:ext cx="2790624" cy="403376"/>
            <a:chOff x="8038999" y="5077857"/>
            <a:chExt cx="2790624" cy="403376"/>
          </a:xfrm>
        </p:grpSpPr>
        <p:sp>
          <p:nvSpPr>
            <p:cNvPr id="35" name="Tekstvak 34">
              <a:extLst>
                <a:ext uri="{FF2B5EF4-FFF2-40B4-BE49-F238E27FC236}">
                  <a16:creationId xmlns:a16="http://schemas.microsoft.com/office/drawing/2014/main" id="{0DC5EAB1-2EB7-0EA1-E61B-8F4781795142}"/>
                </a:ext>
              </a:extLst>
            </p:cNvPr>
            <p:cNvSpPr txBox="1"/>
            <p:nvPr/>
          </p:nvSpPr>
          <p:spPr>
            <a:xfrm>
              <a:off x="8038999" y="5081123"/>
              <a:ext cx="317716" cy="400110"/>
            </a:xfrm>
            <a:prstGeom prst="rect">
              <a:avLst/>
            </a:prstGeom>
            <a:noFill/>
          </p:spPr>
          <p:txBody>
            <a:bodyPr wrap="square" rtlCol="0">
              <a:spAutoFit/>
            </a:bodyPr>
            <a:lstStyle/>
            <a:p>
              <a:r>
                <a:rPr lang="nl-NL" sz="2000">
                  <a:solidFill>
                    <a:schemeClr val="accent3"/>
                  </a:solidFill>
                  <a:latin typeface="VAGRounded-Bold" pitchFamily="2" charset="0"/>
                </a:rPr>
                <a:t>s</a:t>
              </a:r>
            </a:p>
          </p:txBody>
        </p:sp>
        <p:sp>
          <p:nvSpPr>
            <p:cNvPr id="36" name="Tekstvak 35">
              <a:extLst>
                <a:ext uri="{FF2B5EF4-FFF2-40B4-BE49-F238E27FC236}">
                  <a16:creationId xmlns:a16="http://schemas.microsoft.com/office/drawing/2014/main" id="{536485F9-F9BE-18EC-1C31-6EB5465419B3}"/>
                </a:ext>
              </a:extLst>
            </p:cNvPr>
            <p:cNvSpPr txBox="1"/>
            <p:nvPr/>
          </p:nvSpPr>
          <p:spPr>
            <a:xfrm>
              <a:off x="8736363" y="5081123"/>
              <a:ext cx="325730" cy="400110"/>
            </a:xfrm>
            <a:prstGeom prst="rect">
              <a:avLst/>
            </a:prstGeom>
            <a:noFill/>
          </p:spPr>
          <p:txBody>
            <a:bodyPr wrap="square" rtlCol="0">
              <a:spAutoFit/>
            </a:bodyPr>
            <a:lstStyle/>
            <a:p>
              <a:r>
                <a:rPr lang="nl-NL" sz="2000">
                  <a:solidFill>
                    <a:schemeClr val="accent3"/>
                  </a:solidFill>
                  <a:latin typeface="VAGRounded-Bold" pitchFamily="2" charset="0"/>
                </a:rPr>
                <a:t>a</a:t>
              </a:r>
            </a:p>
          </p:txBody>
        </p:sp>
        <p:sp>
          <p:nvSpPr>
            <p:cNvPr id="37" name="Tekstvak 36">
              <a:extLst>
                <a:ext uri="{FF2B5EF4-FFF2-40B4-BE49-F238E27FC236}">
                  <a16:creationId xmlns:a16="http://schemas.microsoft.com/office/drawing/2014/main" id="{86A3A45F-41B3-AC3F-7869-6AFE295EEA98}"/>
                </a:ext>
              </a:extLst>
            </p:cNvPr>
            <p:cNvSpPr txBox="1"/>
            <p:nvPr/>
          </p:nvSpPr>
          <p:spPr>
            <a:xfrm>
              <a:off x="9830508" y="5081123"/>
              <a:ext cx="319318" cy="400110"/>
            </a:xfrm>
            <a:prstGeom prst="rect">
              <a:avLst/>
            </a:prstGeom>
            <a:noFill/>
          </p:spPr>
          <p:txBody>
            <a:bodyPr wrap="square" rtlCol="0">
              <a:spAutoFit/>
            </a:bodyPr>
            <a:lstStyle/>
            <a:p>
              <a:r>
                <a:rPr lang="nl-NL" sz="2000">
                  <a:solidFill>
                    <a:schemeClr val="accent3"/>
                  </a:solidFill>
                  <a:latin typeface="VAGRounded-Bold" pitchFamily="2" charset="0"/>
                </a:rPr>
                <a:t>p</a:t>
              </a:r>
            </a:p>
          </p:txBody>
        </p:sp>
        <p:sp>
          <p:nvSpPr>
            <p:cNvPr id="38" name="Tekstvak 37">
              <a:extLst>
                <a:ext uri="{FF2B5EF4-FFF2-40B4-BE49-F238E27FC236}">
                  <a16:creationId xmlns:a16="http://schemas.microsoft.com/office/drawing/2014/main" id="{21F07C98-19B4-7474-E90B-C1252D9868A1}"/>
                </a:ext>
              </a:extLst>
            </p:cNvPr>
            <p:cNvSpPr txBox="1"/>
            <p:nvPr/>
          </p:nvSpPr>
          <p:spPr>
            <a:xfrm>
              <a:off x="10164508" y="5077857"/>
              <a:ext cx="317716" cy="400110"/>
            </a:xfrm>
            <a:prstGeom prst="rect">
              <a:avLst/>
            </a:prstGeom>
            <a:noFill/>
          </p:spPr>
          <p:txBody>
            <a:bodyPr wrap="square" rtlCol="0">
              <a:spAutoFit/>
            </a:bodyPr>
            <a:lstStyle/>
            <a:p>
              <a:r>
                <a:rPr lang="nl-NL" sz="2000">
                  <a:solidFill>
                    <a:schemeClr val="accent3"/>
                  </a:solidFill>
                  <a:latin typeface="VAGRounded-Bold" pitchFamily="2" charset="0"/>
                </a:rPr>
                <a:t>o</a:t>
              </a:r>
            </a:p>
          </p:txBody>
        </p:sp>
        <p:sp>
          <p:nvSpPr>
            <p:cNvPr id="39" name="Tekstvak 38">
              <a:extLst>
                <a:ext uri="{FF2B5EF4-FFF2-40B4-BE49-F238E27FC236}">
                  <a16:creationId xmlns:a16="http://schemas.microsoft.com/office/drawing/2014/main" id="{D253568F-EA52-7C38-0BBB-8943E2BC6412}"/>
                </a:ext>
              </a:extLst>
            </p:cNvPr>
            <p:cNvSpPr txBox="1"/>
            <p:nvPr/>
          </p:nvSpPr>
          <p:spPr>
            <a:xfrm>
              <a:off x="10524731" y="5079847"/>
              <a:ext cx="304892" cy="400110"/>
            </a:xfrm>
            <a:prstGeom prst="rect">
              <a:avLst/>
            </a:prstGeom>
            <a:noFill/>
          </p:spPr>
          <p:txBody>
            <a:bodyPr wrap="square" rtlCol="0">
              <a:spAutoFit/>
            </a:bodyPr>
            <a:lstStyle/>
            <a:p>
              <a:r>
                <a:rPr lang="nl-NL" sz="2000">
                  <a:solidFill>
                    <a:schemeClr val="accent3"/>
                  </a:solidFill>
                  <a:latin typeface="VAGRounded-Bold" pitchFamily="2" charset="0"/>
                </a:rPr>
                <a:t>t</a:t>
              </a:r>
            </a:p>
          </p:txBody>
        </p:sp>
        <p:sp>
          <p:nvSpPr>
            <p:cNvPr id="40" name="Tekstvak 39">
              <a:extLst>
                <a:ext uri="{FF2B5EF4-FFF2-40B4-BE49-F238E27FC236}">
                  <a16:creationId xmlns:a16="http://schemas.microsoft.com/office/drawing/2014/main" id="{AC3C1345-C4D9-D433-82E4-CADAA87B191D}"/>
                </a:ext>
              </a:extLst>
            </p:cNvPr>
            <p:cNvSpPr txBox="1"/>
            <p:nvPr/>
          </p:nvSpPr>
          <p:spPr>
            <a:xfrm>
              <a:off x="9089104" y="5081123"/>
              <a:ext cx="325730" cy="400110"/>
            </a:xfrm>
            <a:prstGeom prst="rect">
              <a:avLst/>
            </a:prstGeom>
            <a:noFill/>
          </p:spPr>
          <p:txBody>
            <a:bodyPr wrap="square" rtlCol="0">
              <a:spAutoFit/>
            </a:bodyPr>
            <a:lstStyle/>
            <a:p>
              <a:r>
                <a:rPr lang="nl-NL" sz="2000">
                  <a:solidFill>
                    <a:schemeClr val="accent3"/>
                  </a:solidFill>
                  <a:latin typeface="VAGRounded-Bold" pitchFamily="2" charset="0"/>
                </a:rPr>
                <a:t>a</a:t>
              </a:r>
            </a:p>
          </p:txBody>
        </p:sp>
        <p:sp>
          <p:nvSpPr>
            <p:cNvPr id="41" name="Tekstvak 40">
              <a:extLst>
                <a:ext uri="{FF2B5EF4-FFF2-40B4-BE49-F238E27FC236}">
                  <a16:creationId xmlns:a16="http://schemas.microsoft.com/office/drawing/2014/main" id="{2782980D-01C6-1720-FA52-63C7EAC7BBA4}"/>
                </a:ext>
              </a:extLst>
            </p:cNvPr>
            <p:cNvSpPr txBox="1"/>
            <p:nvPr/>
          </p:nvSpPr>
          <p:spPr>
            <a:xfrm>
              <a:off x="8389774" y="5081123"/>
              <a:ext cx="319318" cy="400110"/>
            </a:xfrm>
            <a:prstGeom prst="rect">
              <a:avLst/>
            </a:prstGeom>
            <a:noFill/>
          </p:spPr>
          <p:txBody>
            <a:bodyPr wrap="square" rtlCol="0">
              <a:spAutoFit/>
            </a:bodyPr>
            <a:lstStyle/>
            <a:p>
              <a:r>
                <a:rPr lang="nl-NL" sz="2000">
                  <a:solidFill>
                    <a:schemeClr val="accent3"/>
                  </a:solidFill>
                  <a:latin typeface="VAGRounded-Bold" pitchFamily="2" charset="0"/>
                </a:rPr>
                <a:t>p</a:t>
              </a:r>
            </a:p>
          </p:txBody>
        </p:sp>
        <p:sp>
          <p:nvSpPr>
            <p:cNvPr id="42" name="Tekstvak 41">
              <a:extLst>
                <a:ext uri="{FF2B5EF4-FFF2-40B4-BE49-F238E27FC236}">
                  <a16:creationId xmlns:a16="http://schemas.microsoft.com/office/drawing/2014/main" id="{ECFE9A51-FC08-E96A-E91F-B6722C277402}"/>
                </a:ext>
              </a:extLst>
            </p:cNvPr>
            <p:cNvSpPr txBox="1"/>
            <p:nvPr/>
          </p:nvSpPr>
          <p:spPr>
            <a:xfrm>
              <a:off x="9477824" y="5081123"/>
              <a:ext cx="295274" cy="400110"/>
            </a:xfrm>
            <a:prstGeom prst="rect">
              <a:avLst/>
            </a:prstGeom>
            <a:noFill/>
          </p:spPr>
          <p:txBody>
            <a:bodyPr wrap="square" rtlCol="0">
              <a:spAutoFit/>
            </a:bodyPr>
            <a:lstStyle/>
            <a:p>
              <a:r>
                <a:rPr lang="nl-NL" sz="2000">
                  <a:solidFill>
                    <a:schemeClr val="accent3"/>
                  </a:solidFill>
                  <a:latin typeface="VAGRounded-Bold" pitchFamily="2" charset="0"/>
                </a:rPr>
                <a:t>r</a:t>
              </a:r>
            </a:p>
          </p:txBody>
        </p:sp>
      </p:grpSp>
      <p:grpSp>
        <p:nvGrpSpPr>
          <p:cNvPr id="70" name="Groep 69">
            <a:extLst>
              <a:ext uri="{FF2B5EF4-FFF2-40B4-BE49-F238E27FC236}">
                <a16:creationId xmlns:a16="http://schemas.microsoft.com/office/drawing/2014/main" id="{BDA2C7E9-A64D-1066-4FDD-FE74A416A835}"/>
              </a:ext>
            </a:extLst>
          </p:cNvPr>
          <p:cNvGrpSpPr/>
          <p:nvPr/>
        </p:nvGrpSpPr>
        <p:grpSpPr>
          <a:xfrm>
            <a:off x="8038999" y="2034630"/>
            <a:ext cx="2547892" cy="2759434"/>
            <a:chOff x="8038999" y="2034630"/>
            <a:chExt cx="2547892" cy="2759434"/>
          </a:xfrm>
        </p:grpSpPr>
        <p:cxnSp>
          <p:nvCxnSpPr>
            <p:cNvPr id="43" name="Rechte verbindingslijn 42">
              <a:extLst>
                <a:ext uri="{FF2B5EF4-FFF2-40B4-BE49-F238E27FC236}">
                  <a16:creationId xmlns:a16="http://schemas.microsoft.com/office/drawing/2014/main" id="{F8CD5038-0498-5C34-C274-D58ACEC104C6}"/>
                </a:ext>
              </a:extLst>
            </p:cNvPr>
            <p:cNvCxnSpPr>
              <a:cxnSpLocks/>
            </p:cNvCxnSpPr>
            <p:nvPr/>
          </p:nvCxnSpPr>
          <p:spPr>
            <a:xfrm>
              <a:off x="8038999" y="4438497"/>
              <a:ext cx="1951168" cy="68935"/>
            </a:xfrm>
            <a:prstGeom prst="line">
              <a:avLst/>
            </a:prstGeom>
            <a:ln w="38100">
              <a:solidFill>
                <a:srgbClr val="641C76">
                  <a:alpha val="50000"/>
                </a:srgbClr>
              </a:solidFill>
            </a:ln>
          </p:spPr>
          <p:style>
            <a:lnRef idx="3">
              <a:schemeClr val="accent6"/>
            </a:lnRef>
            <a:fillRef idx="0">
              <a:schemeClr val="accent6"/>
            </a:fillRef>
            <a:effectRef idx="2">
              <a:schemeClr val="accent6"/>
            </a:effectRef>
            <a:fontRef idx="minor">
              <a:schemeClr val="tx1"/>
            </a:fontRef>
          </p:style>
        </p:cxnSp>
        <p:cxnSp>
          <p:nvCxnSpPr>
            <p:cNvPr id="44" name="Rechte verbindingslijn 43">
              <a:extLst>
                <a:ext uri="{FF2B5EF4-FFF2-40B4-BE49-F238E27FC236}">
                  <a16:creationId xmlns:a16="http://schemas.microsoft.com/office/drawing/2014/main" id="{11CF1DBE-6C25-2472-C06A-1133D4CF4984}"/>
                </a:ext>
              </a:extLst>
            </p:cNvPr>
            <p:cNvCxnSpPr>
              <a:cxnSpLocks/>
            </p:cNvCxnSpPr>
            <p:nvPr/>
          </p:nvCxnSpPr>
          <p:spPr>
            <a:xfrm>
              <a:off x="8038999" y="3251126"/>
              <a:ext cx="1951168" cy="68935"/>
            </a:xfrm>
            <a:prstGeom prst="line">
              <a:avLst/>
            </a:prstGeom>
            <a:ln w="38100">
              <a:solidFill>
                <a:srgbClr val="641C76">
                  <a:alpha val="50000"/>
                </a:srgbClr>
              </a:solidFill>
            </a:ln>
          </p:spPr>
          <p:style>
            <a:lnRef idx="3">
              <a:schemeClr val="accent6"/>
            </a:lnRef>
            <a:fillRef idx="0">
              <a:schemeClr val="accent6"/>
            </a:fillRef>
            <a:effectRef idx="2">
              <a:schemeClr val="accent6"/>
            </a:effectRef>
            <a:fontRef idx="minor">
              <a:schemeClr val="tx1"/>
            </a:fontRef>
          </p:style>
        </p:cxnSp>
        <p:cxnSp>
          <p:nvCxnSpPr>
            <p:cNvPr id="45" name="Rechte verbindingslijn 44">
              <a:extLst>
                <a:ext uri="{FF2B5EF4-FFF2-40B4-BE49-F238E27FC236}">
                  <a16:creationId xmlns:a16="http://schemas.microsoft.com/office/drawing/2014/main" id="{1329EDF6-45C4-0E3B-60D3-45BF034AA5DF}"/>
                </a:ext>
              </a:extLst>
            </p:cNvPr>
            <p:cNvCxnSpPr>
              <a:cxnSpLocks/>
            </p:cNvCxnSpPr>
            <p:nvPr/>
          </p:nvCxnSpPr>
          <p:spPr>
            <a:xfrm>
              <a:off x="9251969" y="2034630"/>
              <a:ext cx="1034930" cy="52118"/>
            </a:xfrm>
            <a:prstGeom prst="line">
              <a:avLst/>
            </a:prstGeom>
            <a:ln w="38100">
              <a:solidFill>
                <a:srgbClr val="641C76">
                  <a:alpha val="50000"/>
                </a:srgbClr>
              </a:solidFill>
            </a:ln>
          </p:spPr>
          <p:style>
            <a:lnRef idx="3">
              <a:schemeClr val="accent6"/>
            </a:lnRef>
            <a:fillRef idx="0">
              <a:schemeClr val="accent6"/>
            </a:fillRef>
            <a:effectRef idx="2">
              <a:schemeClr val="accent6"/>
            </a:effectRef>
            <a:fontRef idx="minor">
              <a:schemeClr val="tx1"/>
            </a:fontRef>
          </p:style>
        </p:cxnSp>
        <p:cxnSp>
          <p:nvCxnSpPr>
            <p:cNvPr id="46" name="Rechte verbindingslijn 45">
              <a:extLst>
                <a:ext uri="{FF2B5EF4-FFF2-40B4-BE49-F238E27FC236}">
                  <a16:creationId xmlns:a16="http://schemas.microsoft.com/office/drawing/2014/main" id="{8A30D322-AAAF-A196-B801-EF023D076FCA}"/>
                </a:ext>
              </a:extLst>
            </p:cNvPr>
            <p:cNvCxnSpPr>
              <a:cxnSpLocks/>
            </p:cNvCxnSpPr>
            <p:nvPr/>
          </p:nvCxnSpPr>
          <p:spPr>
            <a:xfrm>
              <a:off x="8054174" y="4135690"/>
              <a:ext cx="1571287" cy="74100"/>
            </a:xfrm>
            <a:prstGeom prst="line">
              <a:avLst/>
            </a:prstGeom>
            <a:ln w="38100">
              <a:solidFill>
                <a:srgbClr val="641C76">
                  <a:alpha val="50000"/>
                </a:srgbClr>
              </a:solidFill>
            </a:ln>
          </p:spPr>
          <p:style>
            <a:lnRef idx="3">
              <a:schemeClr val="accent6"/>
            </a:lnRef>
            <a:fillRef idx="0">
              <a:schemeClr val="accent6"/>
            </a:fillRef>
            <a:effectRef idx="2">
              <a:schemeClr val="accent6"/>
            </a:effectRef>
            <a:fontRef idx="minor">
              <a:schemeClr val="tx1"/>
            </a:fontRef>
          </p:style>
        </p:cxnSp>
        <p:cxnSp>
          <p:nvCxnSpPr>
            <p:cNvPr id="47" name="Rechte verbindingslijn 46">
              <a:extLst>
                <a:ext uri="{FF2B5EF4-FFF2-40B4-BE49-F238E27FC236}">
                  <a16:creationId xmlns:a16="http://schemas.microsoft.com/office/drawing/2014/main" id="{AB5256BE-6260-6928-2308-BCE11F540555}"/>
                </a:ext>
              </a:extLst>
            </p:cNvPr>
            <p:cNvCxnSpPr>
              <a:cxnSpLocks/>
            </p:cNvCxnSpPr>
            <p:nvPr/>
          </p:nvCxnSpPr>
          <p:spPr>
            <a:xfrm>
              <a:off x="9625461" y="2666852"/>
              <a:ext cx="0" cy="2127212"/>
            </a:xfrm>
            <a:prstGeom prst="line">
              <a:avLst/>
            </a:prstGeom>
            <a:ln w="38100">
              <a:solidFill>
                <a:srgbClr val="641C76">
                  <a:alpha val="50000"/>
                </a:srgbClr>
              </a:solidFill>
            </a:ln>
          </p:spPr>
          <p:style>
            <a:lnRef idx="3">
              <a:schemeClr val="accent6"/>
            </a:lnRef>
            <a:fillRef idx="0">
              <a:schemeClr val="accent6"/>
            </a:fillRef>
            <a:effectRef idx="2">
              <a:schemeClr val="accent6"/>
            </a:effectRef>
            <a:fontRef idx="minor">
              <a:schemeClr val="tx1"/>
            </a:fontRef>
          </p:style>
        </p:cxnSp>
        <p:cxnSp>
          <p:nvCxnSpPr>
            <p:cNvPr id="48" name="Rechte verbindingslijn 47">
              <a:extLst>
                <a:ext uri="{FF2B5EF4-FFF2-40B4-BE49-F238E27FC236}">
                  <a16:creationId xmlns:a16="http://schemas.microsoft.com/office/drawing/2014/main" id="{8000E1C5-5EA9-E96B-ABAB-7F59C1FF6DB0}"/>
                </a:ext>
              </a:extLst>
            </p:cNvPr>
            <p:cNvCxnSpPr>
              <a:cxnSpLocks/>
            </p:cNvCxnSpPr>
            <p:nvPr/>
          </p:nvCxnSpPr>
          <p:spPr>
            <a:xfrm flipH="1">
              <a:off x="10503688" y="3567504"/>
              <a:ext cx="25300" cy="905460"/>
            </a:xfrm>
            <a:prstGeom prst="line">
              <a:avLst/>
            </a:prstGeom>
            <a:ln w="38100">
              <a:solidFill>
                <a:srgbClr val="641C76">
                  <a:alpha val="50000"/>
                </a:srgbClr>
              </a:solidFill>
            </a:ln>
          </p:spPr>
          <p:style>
            <a:lnRef idx="3">
              <a:schemeClr val="accent6"/>
            </a:lnRef>
            <a:fillRef idx="0">
              <a:schemeClr val="accent6"/>
            </a:fillRef>
            <a:effectRef idx="2">
              <a:schemeClr val="accent6"/>
            </a:effectRef>
            <a:fontRef idx="minor">
              <a:schemeClr val="tx1"/>
            </a:fontRef>
          </p:style>
        </p:cxnSp>
        <p:cxnSp>
          <p:nvCxnSpPr>
            <p:cNvPr id="49" name="Rechte verbindingslijn 48">
              <a:extLst>
                <a:ext uri="{FF2B5EF4-FFF2-40B4-BE49-F238E27FC236}">
                  <a16:creationId xmlns:a16="http://schemas.microsoft.com/office/drawing/2014/main" id="{F2E96A0C-DA65-134E-6FEB-54BF581323CA}"/>
                </a:ext>
              </a:extLst>
            </p:cNvPr>
            <p:cNvCxnSpPr>
              <a:cxnSpLocks/>
            </p:cNvCxnSpPr>
            <p:nvPr/>
          </p:nvCxnSpPr>
          <p:spPr>
            <a:xfrm>
              <a:off x="8415074" y="2867331"/>
              <a:ext cx="0" cy="1926733"/>
            </a:xfrm>
            <a:prstGeom prst="line">
              <a:avLst/>
            </a:prstGeom>
            <a:ln w="38100">
              <a:solidFill>
                <a:srgbClr val="641C76">
                  <a:alpha val="50000"/>
                </a:srgbClr>
              </a:solidFill>
            </a:ln>
          </p:spPr>
          <p:style>
            <a:lnRef idx="3">
              <a:schemeClr val="accent6"/>
            </a:lnRef>
            <a:fillRef idx="0">
              <a:schemeClr val="accent6"/>
            </a:fillRef>
            <a:effectRef idx="2">
              <a:schemeClr val="accent6"/>
            </a:effectRef>
            <a:fontRef idx="minor">
              <a:schemeClr val="tx1"/>
            </a:fontRef>
          </p:style>
        </p:cxnSp>
        <p:cxnSp>
          <p:nvCxnSpPr>
            <p:cNvPr id="50" name="Rechte verbindingslijn 49">
              <a:extLst>
                <a:ext uri="{FF2B5EF4-FFF2-40B4-BE49-F238E27FC236}">
                  <a16:creationId xmlns:a16="http://schemas.microsoft.com/office/drawing/2014/main" id="{AA260FC5-71D9-6062-7748-E0F2B42A8415}"/>
                </a:ext>
              </a:extLst>
            </p:cNvPr>
            <p:cNvCxnSpPr>
              <a:cxnSpLocks/>
            </p:cNvCxnSpPr>
            <p:nvPr/>
          </p:nvCxnSpPr>
          <p:spPr>
            <a:xfrm flipH="1">
              <a:off x="9014583" y="2356694"/>
              <a:ext cx="1572308" cy="1474003"/>
            </a:xfrm>
            <a:prstGeom prst="line">
              <a:avLst/>
            </a:prstGeom>
            <a:ln w="38100">
              <a:solidFill>
                <a:srgbClr val="641C76">
                  <a:alpha val="50000"/>
                </a:srgbClr>
              </a:solidFill>
            </a:ln>
          </p:spPr>
          <p:style>
            <a:lnRef idx="3">
              <a:schemeClr val="accent6"/>
            </a:lnRef>
            <a:fillRef idx="0">
              <a:schemeClr val="accent6"/>
            </a:fillRef>
            <a:effectRef idx="2">
              <a:schemeClr val="accent6"/>
            </a:effectRef>
            <a:fontRef idx="minor">
              <a:schemeClr val="tx1"/>
            </a:fontRef>
          </p:style>
        </p:cxnSp>
        <p:cxnSp>
          <p:nvCxnSpPr>
            <p:cNvPr id="51" name="Rechte verbindingslijn 50">
              <a:extLst>
                <a:ext uri="{FF2B5EF4-FFF2-40B4-BE49-F238E27FC236}">
                  <a16:creationId xmlns:a16="http://schemas.microsoft.com/office/drawing/2014/main" id="{5563472F-086B-CA53-B62E-380378C21572}"/>
                </a:ext>
              </a:extLst>
            </p:cNvPr>
            <p:cNvCxnSpPr>
              <a:cxnSpLocks/>
            </p:cNvCxnSpPr>
            <p:nvPr/>
          </p:nvCxnSpPr>
          <p:spPr>
            <a:xfrm flipH="1">
              <a:off x="8041792" y="2696803"/>
              <a:ext cx="1020301" cy="911310"/>
            </a:xfrm>
            <a:prstGeom prst="line">
              <a:avLst/>
            </a:prstGeom>
            <a:ln w="38100">
              <a:solidFill>
                <a:srgbClr val="641C76">
                  <a:alpha val="50000"/>
                </a:srgbClr>
              </a:solidFill>
            </a:ln>
          </p:spPr>
          <p:style>
            <a:lnRef idx="3">
              <a:schemeClr val="accent6"/>
            </a:lnRef>
            <a:fillRef idx="0">
              <a:schemeClr val="accent6"/>
            </a:fillRef>
            <a:effectRef idx="2">
              <a:schemeClr val="accent6"/>
            </a:effectRef>
            <a:fontRef idx="minor">
              <a:schemeClr val="tx1"/>
            </a:fontRef>
          </p:style>
        </p:cxnSp>
      </p:grpSp>
      <p:grpSp>
        <p:nvGrpSpPr>
          <p:cNvPr id="71" name="Groep 70">
            <a:extLst>
              <a:ext uri="{FF2B5EF4-FFF2-40B4-BE49-F238E27FC236}">
                <a16:creationId xmlns:a16="http://schemas.microsoft.com/office/drawing/2014/main" id="{5F927F8E-B079-D90B-8581-3C04EBF132DD}"/>
              </a:ext>
            </a:extLst>
          </p:cNvPr>
          <p:cNvGrpSpPr/>
          <p:nvPr/>
        </p:nvGrpSpPr>
        <p:grpSpPr>
          <a:xfrm>
            <a:off x="8340767" y="2201112"/>
            <a:ext cx="2324582" cy="2699918"/>
            <a:chOff x="8340767" y="2201112"/>
            <a:chExt cx="2324582" cy="2699918"/>
          </a:xfrm>
        </p:grpSpPr>
        <p:sp>
          <p:nvSpPr>
            <p:cNvPr id="52" name="Ovaal 51">
              <a:extLst>
                <a:ext uri="{FF2B5EF4-FFF2-40B4-BE49-F238E27FC236}">
                  <a16:creationId xmlns:a16="http://schemas.microsoft.com/office/drawing/2014/main" id="{5D27979B-27AD-472E-5EC9-A98A848CD9F6}"/>
                </a:ext>
              </a:extLst>
            </p:cNvPr>
            <p:cNvSpPr/>
            <p:nvPr/>
          </p:nvSpPr>
          <p:spPr>
            <a:xfrm>
              <a:off x="8340767" y="2201112"/>
              <a:ext cx="241084" cy="280647"/>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3" name="Ovaal 52">
              <a:extLst>
                <a:ext uri="{FF2B5EF4-FFF2-40B4-BE49-F238E27FC236}">
                  <a16:creationId xmlns:a16="http://schemas.microsoft.com/office/drawing/2014/main" id="{4A69954D-9771-C62E-E879-F3CD33CF8201}"/>
                </a:ext>
              </a:extLst>
            </p:cNvPr>
            <p:cNvSpPr/>
            <p:nvPr/>
          </p:nvSpPr>
          <p:spPr>
            <a:xfrm>
              <a:off x="10424265" y="2576052"/>
              <a:ext cx="241084" cy="280647"/>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4" name="Ovaal 53">
              <a:extLst>
                <a:ext uri="{FF2B5EF4-FFF2-40B4-BE49-F238E27FC236}">
                  <a16:creationId xmlns:a16="http://schemas.microsoft.com/office/drawing/2014/main" id="{239AB829-C137-03CB-F1F4-A8DC38B2C874}"/>
                </a:ext>
              </a:extLst>
            </p:cNvPr>
            <p:cNvSpPr/>
            <p:nvPr/>
          </p:nvSpPr>
          <p:spPr>
            <a:xfrm>
              <a:off x="10123272" y="3145269"/>
              <a:ext cx="241084" cy="280647"/>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5" name="Ovaal 54">
              <a:extLst>
                <a:ext uri="{FF2B5EF4-FFF2-40B4-BE49-F238E27FC236}">
                  <a16:creationId xmlns:a16="http://schemas.microsoft.com/office/drawing/2014/main" id="{6071E9E2-00E0-E8FF-E073-8F927C7CF374}"/>
                </a:ext>
              </a:extLst>
            </p:cNvPr>
            <p:cNvSpPr/>
            <p:nvPr/>
          </p:nvSpPr>
          <p:spPr>
            <a:xfrm>
              <a:off x="8909545" y="2818666"/>
              <a:ext cx="241084" cy="280647"/>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6" name="Ovaal 55">
              <a:extLst>
                <a:ext uri="{FF2B5EF4-FFF2-40B4-BE49-F238E27FC236}">
                  <a16:creationId xmlns:a16="http://schemas.microsoft.com/office/drawing/2014/main" id="{0E0AB3CE-C37E-5B4C-CC14-88D09CC3696B}"/>
                </a:ext>
              </a:extLst>
            </p:cNvPr>
            <p:cNvSpPr/>
            <p:nvPr/>
          </p:nvSpPr>
          <p:spPr>
            <a:xfrm>
              <a:off x="8610701" y="3423209"/>
              <a:ext cx="241084" cy="280647"/>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7" name="Ovaal 56">
              <a:extLst>
                <a:ext uri="{FF2B5EF4-FFF2-40B4-BE49-F238E27FC236}">
                  <a16:creationId xmlns:a16="http://schemas.microsoft.com/office/drawing/2014/main" id="{4A3EABDB-96A6-EF05-2E5E-086460E1F636}"/>
                </a:ext>
              </a:extLst>
            </p:cNvPr>
            <p:cNvSpPr/>
            <p:nvPr/>
          </p:nvSpPr>
          <p:spPr>
            <a:xfrm>
              <a:off x="9801162" y="3753620"/>
              <a:ext cx="241084" cy="280647"/>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8" name="Ovaal 57">
              <a:extLst>
                <a:ext uri="{FF2B5EF4-FFF2-40B4-BE49-F238E27FC236}">
                  <a16:creationId xmlns:a16="http://schemas.microsoft.com/office/drawing/2014/main" id="{95617C81-5DE5-ECDA-32AD-26C842FEF040}"/>
                </a:ext>
              </a:extLst>
            </p:cNvPr>
            <p:cNvSpPr/>
            <p:nvPr/>
          </p:nvSpPr>
          <p:spPr>
            <a:xfrm>
              <a:off x="10088175" y="4048180"/>
              <a:ext cx="241084" cy="280647"/>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9" name="Ovaal 58">
              <a:extLst>
                <a:ext uri="{FF2B5EF4-FFF2-40B4-BE49-F238E27FC236}">
                  <a16:creationId xmlns:a16="http://schemas.microsoft.com/office/drawing/2014/main" id="{2179BDEF-8814-87CA-38D8-7990B2A91A1D}"/>
                </a:ext>
              </a:extLst>
            </p:cNvPr>
            <p:cNvSpPr/>
            <p:nvPr/>
          </p:nvSpPr>
          <p:spPr>
            <a:xfrm>
              <a:off x="8867733" y="4620383"/>
              <a:ext cx="241084" cy="280647"/>
            </a:xfrm>
            <a:prstGeom prst="ellipse">
              <a:avLst/>
            </a:prstGeom>
            <a:noFill/>
            <a:ln w="3810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grpSp>
      <p:sp>
        <p:nvSpPr>
          <p:cNvPr id="9" name="Rechthoek: afgeronde hoeken 8">
            <a:extLst>
              <a:ext uri="{FF2B5EF4-FFF2-40B4-BE49-F238E27FC236}">
                <a16:creationId xmlns:a16="http://schemas.microsoft.com/office/drawing/2014/main" id="{C48AEAF3-3171-836E-8072-3C02871BD200}"/>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1177870C-4D74-8852-B559-F1D5419CBA3F}"/>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5513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2AB4D2-63B2-4E9E-8982-679701215B43}">
  <ds:schemaRefs>
    <ds:schemaRef ds:uri="16fe547f-eec1-4793-a1b6-34d56b9fc957"/>
    <ds:schemaRef ds:uri="40fcaa1a-ac74-410f-95bc-20bbab667105"/>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4BBE0-15EC-47B8-8033-DB95C3EB2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340</Words>
  <Application>Microsoft Office PowerPoint</Application>
  <PresentationFormat>Breedbeeld</PresentationFormat>
  <Paragraphs>68</Paragraphs>
  <Slides>10</Slides>
  <Notes>10</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10</vt:i4>
      </vt:variant>
    </vt:vector>
  </HeadingPairs>
  <TitlesOfParts>
    <vt:vector size="20" baseType="lpstr">
      <vt:lpstr>Aptos</vt:lpstr>
      <vt:lpstr>Arial</vt:lpstr>
      <vt:lpstr>Calabri</vt:lpstr>
      <vt:lpstr>Calibri</vt:lpstr>
      <vt:lpstr>Corbel</vt:lpstr>
      <vt:lpstr>Open Sans</vt:lpstr>
      <vt:lpstr>Open Sans Light</vt:lpstr>
      <vt:lpstr>VAGRounded Lt</vt:lpstr>
      <vt:lpstr>VAGRounded-Bold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12</cp:revision>
  <dcterms:created xsi:type="dcterms:W3CDTF">2026-01-22T09:05:28Z</dcterms:created>
  <dcterms:modified xsi:type="dcterms:W3CDTF">2026-03-04T13:46:11Z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