
<file path=[Content_Types].xml><?xml version="1.0" encoding="utf-8"?>
<Types xmlns="http://schemas.openxmlformats.org/package/2006/content-types"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533" r:id="rId5"/>
    <p:sldId id="534" r:id="rId6"/>
    <p:sldId id="612" r:id="rId7"/>
    <p:sldId id="613" r:id="rId8"/>
    <p:sldId id="614" r:id="rId9"/>
    <p:sldId id="615" r:id="rId10"/>
    <p:sldId id="616" r:id="rId11"/>
    <p:sldId id="617" r:id="rId12"/>
    <p:sldId id="618" r:id="rId13"/>
    <p:sldId id="619" r:id="rId14"/>
    <p:sldId id="620" r:id="rId15"/>
    <p:sldId id="540" r:id="rId16"/>
    <p:sldId id="621" r:id="rId17"/>
    <p:sldId id="541" r:id="rId18"/>
    <p:sldId id="622" r:id="rId19"/>
    <p:sldId id="601" r:id="rId20"/>
    <p:sldId id="608" r:id="rId21"/>
    <p:sldId id="609" r:id="rId22"/>
    <p:sldId id="611" r:id="rId23"/>
    <p:sldId id="600" r:id="rId24"/>
  </p:sldIdLst>
  <p:sldSz cx="12192000" cy="6858000"/>
  <p:notesSz cx="6858000" cy="9144000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700F811-8EAE-3FBE-DAA1-BBD9860D74A8}" name="Robieke Roesink" initials="RR" userId="S::rro@podium.nl::e2c01788-8b61-4009-b4f6-0a9340897fc3" providerId="AD"/>
  <p188:author id="{E23D7B23-B54B-5640-EBCC-C5003E1063C6}" name="Kisters, ND (Nienke) (FM/Wig)" initials="NH" userId="S::n.d.kisters@minfin.nl::baacda05-6f37-4e89-8906-42f698794aeb" providerId="AD"/>
  <p188:author id="{A80F91A1-3DBA-5BD4-2705-B38CDAB6B10C}" name="Frederiek de Vries Robbé" initials="Fd" userId="S::fdv@podium.nl::fdc547e9-d31c-41dc-9130-17ff1eac8a8a" providerId="AD"/>
  <p188:author id="{C8F7B2C1-9B86-836C-CCCD-17EDFE42BD0A}" name="Rauwers, F (Fabiënne) (FM/Wig)" initials="FR" userId="S::f.rauwers@minfin.nl::d691b053-11ea-4378-9bff-f32ef84ba952" providerId="AD"/>
  <p188:author id="{6FB93CD3-C879-7BD3-59D9-BBD709AADDF4}" name="Rosan Kooiman" initials="RK" userId="S::rko@podium.nl::f2697f66-4911-40f9-92a6-ea789706902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41C76"/>
    <a:srgbClr val="712065"/>
    <a:srgbClr val="ECD316"/>
    <a:srgbClr val="894D21"/>
    <a:srgbClr val="9720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389" autoAdjust="0"/>
  </p:normalViewPr>
  <p:slideViewPr>
    <p:cSldViewPr snapToGrid="0">
      <p:cViewPr varScale="1">
        <p:scale>
          <a:sx n="69" d="100"/>
          <a:sy n="69" d="100"/>
        </p:scale>
        <p:origin x="120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119" d="100"/>
          <a:sy n="119" d="100"/>
        </p:scale>
        <p:origin x="4992" y="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>
            <a:extLst>
              <a:ext uri="{FF2B5EF4-FFF2-40B4-BE49-F238E27FC236}">
                <a16:creationId xmlns:a16="http://schemas.microsoft.com/office/drawing/2014/main" id="{990A74A5-3F5A-7BAA-ED38-69C76769D64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>
            <a:extLst>
              <a:ext uri="{FF2B5EF4-FFF2-40B4-BE49-F238E27FC236}">
                <a16:creationId xmlns:a16="http://schemas.microsoft.com/office/drawing/2014/main" id="{03A478DB-DABF-9B61-A965-CDDB8A7BB4B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A6E31F-4D8B-4894-86AC-7CB91C9B586A}" type="datetimeFigureOut">
              <a:rPr lang="nl-NL" smtClean="0"/>
              <a:t>4-3-2026</a:t>
            </a:fld>
            <a:endParaRPr lang="nl-NL"/>
          </a:p>
        </p:txBody>
      </p:sp>
      <p:sp>
        <p:nvSpPr>
          <p:cNvPr id="4" name="Tijdelijke aanduiding voor voettekst 3">
            <a:extLst>
              <a:ext uri="{FF2B5EF4-FFF2-40B4-BE49-F238E27FC236}">
                <a16:creationId xmlns:a16="http://schemas.microsoft.com/office/drawing/2014/main" id="{B125CEF3-CDE7-A97F-E51F-CD3930F6C89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5" name="Tijdelijke aanduiding voor dianummer 4">
            <a:extLst>
              <a:ext uri="{FF2B5EF4-FFF2-40B4-BE49-F238E27FC236}">
                <a16:creationId xmlns:a16="http://schemas.microsoft.com/office/drawing/2014/main" id="{7CEE4E19-D3A3-FC85-B20D-F8A485DE2C8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932BBD-65BC-4DA8-85CB-42D173B67792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509798568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91D877-5D0E-488D-B7D1-4B549E571AFE}" type="datetimeFigureOut">
              <a:rPr lang="nl-NL" smtClean="0"/>
              <a:t>4-3-2026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5B0167-33EF-4212-AA9F-1D3B67F48805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510594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13508B-8988-72F1-2C64-63C75F5005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FDDF279F-3C8F-4E9F-710D-51056C25E4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A02C53E4-A47F-BDC8-CC91-7B97DBA0CC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/>
              <a:t>In deze les gaan we ontdekken hoe je met geld kunt betalen en wat het verschil is tussen contant geld en digitaal geld. </a:t>
            </a:r>
          </a:p>
          <a:p>
            <a:pPr marL="171450" indent="-171450">
              <a:buFontTx/>
              <a:buChar char="-"/>
            </a:pPr>
            <a:r>
              <a:rPr lang="nl-NL" b="0"/>
              <a:t>Het </a:t>
            </a:r>
            <a:r>
              <a:rPr lang="nl-NL" b="1"/>
              <a:t>doel</a:t>
            </a:r>
            <a:r>
              <a:rPr lang="nl-NL" b="0"/>
              <a:t> van deze les is dat leerlingen na de les kunnen benoemen of iets contant geld is of digitaal geld en wat de verschillen zijn. </a:t>
            </a:r>
          </a:p>
          <a:p>
            <a:pPr marL="171450" indent="-171450">
              <a:buFontTx/>
              <a:buChar char="-"/>
            </a:pPr>
            <a:r>
              <a:rPr lang="nl-NL" b="1"/>
              <a:t>Waarom is dit belangrijk?</a:t>
            </a:r>
            <a:r>
              <a:rPr lang="nl-NL"/>
              <a:t> Als je weet wat contant en digitaal geld is, kun je beter begrijpen hoe je ermee kunt betalen.</a:t>
            </a:r>
            <a:endParaRPr lang="nl-NL" b="1"/>
          </a:p>
          <a:p>
            <a:endParaRPr lang="nl-NL" b="0" u="none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B67394FE-EB2E-5A1F-0EF2-672536DACC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BEEE40-7347-476A-A519-7CBC93BC1F67}" type="slidenum">
              <a:rPr lang="nl-NL" smtClean="0"/>
              <a:t>1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9250063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B0EB61-10B8-E586-10D5-6F38A64DFC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AFD8561F-C0FA-55C9-618B-689B281387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B5974457-494A-16F6-9A53-FEEF8F1B3D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Lees voor:</a:t>
            </a:r>
            <a:r>
              <a:rPr lang="nl-NL" b="0" u="none"/>
              <a:t> wat Roodkapje vertelt. </a:t>
            </a:r>
            <a:endParaRPr lang="nl-NL" b="1" i="0" u="none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479AC766-460A-9654-F9BA-E2C26A9EEA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2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130108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1E8F18-8357-0850-2938-86EB9F68A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AF16FB68-73C0-4E6F-EB10-22B9C6C784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10103371-74F2-CF1C-B936-9A54408770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228600" indent="-228600">
              <a:buAutoNum type="arabicPeriod"/>
            </a:pPr>
            <a:r>
              <a:rPr lang="nl-NL"/>
              <a:t>Lees (of laat leerlingen voorlezen) wat op de slide staat.</a:t>
            </a:r>
          </a:p>
          <a:p>
            <a:pPr marL="228600" indent="-228600">
              <a:buAutoNum type="arabicPeriod"/>
            </a:pPr>
            <a:r>
              <a:rPr lang="nl-NL" b="0"/>
              <a:t>Laat de leerlingen met hun duim aangeven of de stelling waar of niet waar is.</a:t>
            </a:r>
          </a:p>
          <a:p>
            <a:pPr marL="457200" lvl="1" indent="0">
              <a:buNone/>
            </a:pPr>
            <a:r>
              <a:rPr lang="nl-NL" b="1"/>
              <a:t>Duim omhoog</a:t>
            </a:r>
            <a:r>
              <a:rPr lang="nl-NL" b="0"/>
              <a:t> = waar</a:t>
            </a:r>
          </a:p>
          <a:p>
            <a:pPr marL="457200" lvl="1" indent="0">
              <a:buNone/>
            </a:pPr>
            <a:r>
              <a:rPr lang="nl-NL" b="1"/>
              <a:t>Duim omlaag </a:t>
            </a:r>
            <a:r>
              <a:rPr lang="nl-NL" b="0"/>
              <a:t>= niet waar</a:t>
            </a:r>
          </a:p>
          <a:p>
            <a:pPr marL="457200" lvl="1" indent="0">
              <a:buNone/>
            </a:pPr>
            <a:endParaRPr lang="nl-NL" b="1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A2507871-03F4-663F-154C-24C9037D4E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3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5526525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74BDD1-65B8-6E7E-0447-9819804A6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BDA213C4-7CEF-2CE5-14FF-621B3716BC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C6FBA658-6167-F43A-613A-AEBFCA7ABD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228600" indent="-228600">
              <a:buAutoNum type="arabicPeriod"/>
            </a:pPr>
            <a:r>
              <a:rPr lang="nl-NL"/>
              <a:t>Lees (of laat leerlingen voorlezen) wat op de slide staat.</a:t>
            </a:r>
          </a:p>
          <a:p>
            <a:pPr marL="228600" indent="-228600">
              <a:buAutoNum type="arabicPeriod"/>
            </a:pPr>
            <a:r>
              <a:rPr lang="nl-NL" b="0"/>
              <a:t>Laat de leerlingen met hun duim aangeven of de stelling waar of niet waar is.</a:t>
            </a:r>
          </a:p>
          <a:p>
            <a:pPr marL="457200" lvl="1" indent="0">
              <a:buNone/>
            </a:pPr>
            <a:r>
              <a:rPr lang="nl-NL" b="1"/>
              <a:t>Duim omhoog</a:t>
            </a:r>
            <a:r>
              <a:rPr lang="nl-NL" b="0"/>
              <a:t> = waar</a:t>
            </a:r>
          </a:p>
          <a:p>
            <a:pPr marL="457200" lvl="1" indent="0">
              <a:buNone/>
            </a:pPr>
            <a:r>
              <a:rPr lang="nl-NL" b="1"/>
              <a:t>Duim omlaag </a:t>
            </a:r>
            <a:r>
              <a:rPr lang="nl-NL" b="0"/>
              <a:t>= niet waar</a:t>
            </a:r>
          </a:p>
          <a:p>
            <a:pPr marL="457200" lvl="1" indent="0">
              <a:buNone/>
            </a:pPr>
            <a:endParaRPr lang="nl-NL" b="1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2D2D6D4C-E869-86A9-8186-A8987B7B3C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4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572705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17E4FE-8330-6306-8C2F-09ACEAFC91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F705314A-D7DF-330A-C7ED-2A6810BC79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4C77AE5C-9E29-9283-1CB3-95C4A95852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228600" indent="-228600">
              <a:buAutoNum type="arabicPeriod"/>
            </a:pPr>
            <a:r>
              <a:rPr lang="nl-NL"/>
              <a:t>Lees (of laat leerlingen voorlezen) wat op de slide staat.</a:t>
            </a:r>
          </a:p>
          <a:p>
            <a:pPr marL="228600" indent="-228600">
              <a:buAutoNum type="arabicPeriod"/>
            </a:pPr>
            <a:r>
              <a:rPr lang="nl-NL" b="0"/>
              <a:t>Laat de leerlingen met hun duim aangeven of de stelling waar of niet waar is.</a:t>
            </a:r>
          </a:p>
          <a:p>
            <a:pPr marL="457200" lvl="1" indent="0">
              <a:buNone/>
            </a:pPr>
            <a:r>
              <a:rPr lang="nl-NL" b="1"/>
              <a:t>Duim omhoog</a:t>
            </a:r>
            <a:r>
              <a:rPr lang="nl-NL" b="0"/>
              <a:t> = waar</a:t>
            </a:r>
          </a:p>
          <a:p>
            <a:pPr marL="457200" lvl="1" indent="0">
              <a:buNone/>
            </a:pPr>
            <a:r>
              <a:rPr lang="nl-NL" b="1"/>
              <a:t>Duim omlaag </a:t>
            </a:r>
            <a:r>
              <a:rPr lang="nl-NL" b="0"/>
              <a:t>= niet waar</a:t>
            </a:r>
          </a:p>
          <a:p>
            <a:pPr marL="457200" lvl="1" indent="0">
              <a:buNone/>
            </a:pPr>
            <a:endParaRPr lang="nl-NL" b="1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25894CE9-933C-8AA0-8FA5-873694EFC6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5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671692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386093-75CB-B264-B71F-9FD73F381A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E7B15E6B-9674-2585-288E-AD38E7BC1A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B46698B0-745C-0928-95F8-5FEAE036AD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228600" indent="-228600">
              <a:buAutoNum type="arabicPeriod"/>
            </a:pPr>
            <a:r>
              <a:rPr lang="nl-NL"/>
              <a:t>Lees (of laat leerlingen voorlezen) wat op de slide staat.</a:t>
            </a:r>
          </a:p>
          <a:p>
            <a:pPr marL="228600" indent="-228600">
              <a:buAutoNum type="arabicPeriod"/>
            </a:pPr>
            <a:r>
              <a:rPr lang="nl-NL" b="0"/>
              <a:t>Laat de leerlingen met hun duim aangeven of de stelling waar of niet waar is.</a:t>
            </a:r>
          </a:p>
          <a:p>
            <a:pPr marL="457200" lvl="1" indent="0">
              <a:buNone/>
            </a:pPr>
            <a:r>
              <a:rPr lang="nl-NL" b="1"/>
              <a:t>Duim omhoog</a:t>
            </a:r>
            <a:r>
              <a:rPr lang="nl-NL" b="0"/>
              <a:t> = waar</a:t>
            </a:r>
          </a:p>
          <a:p>
            <a:pPr marL="457200" lvl="1" indent="0">
              <a:buNone/>
            </a:pPr>
            <a:r>
              <a:rPr lang="nl-NL" b="1"/>
              <a:t>Duim omlaag </a:t>
            </a:r>
            <a:r>
              <a:rPr lang="nl-NL" b="0"/>
              <a:t>= niet waar</a:t>
            </a:r>
          </a:p>
          <a:p>
            <a:pPr marL="457200" lvl="1" indent="0">
              <a:buNone/>
            </a:pPr>
            <a:endParaRPr lang="nl-NL" b="1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9AB3D6CA-FE5D-EFE0-50A8-33C9655A3C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6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4983458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E935C8-DFD2-A5FD-BBBE-B92482BF54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2D78C500-2297-E894-D197-6B125E83CA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351C7836-568C-D6B7-4706-81B382E81F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228600" indent="-228600">
              <a:buAutoNum type="arabicPeriod"/>
            </a:pPr>
            <a:r>
              <a:rPr lang="nl-NL"/>
              <a:t>Lees (of laat leerlingen voorlezen) wat op de slide staat.</a:t>
            </a:r>
          </a:p>
          <a:p>
            <a:pPr marL="228600" indent="-228600">
              <a:buAutoNum type="arabicPeriod"/>
            </a:pPr>
            <a:r>
              <a:rPr lang="nl-NL" b="0"/>
              <a:t>Laat de leerlingen met hun duim aangeven of de stelling waar of niet waar is.</a:t>
            </a:r>
          </a:p>
          <a:p>
            <a:pPr marL="457200" lvl="1" indent="0">
              <a:buNone/>
            </a:pPr>
            <a:r>
              <a:rPr lang="nl-NL" b="1"/>
              <a:t>Duim omhoog</a:t>
            </a:r>
            <a:r>
              <a:rPr lang="nl-NL" b="0"/>
              <a:t> = waar</a:t>
            </a:r>
          </a:p>
          <a:p>
            <a:pPr marL="457200" lvl="1" indent="0">
              <a:buNone/>
            </a:pPr>
            <a:r>
              <a:rPr lang="nl-NL" b="1"/>
              <a:t>Duim omlaag </a:t>
            </a:r>
            <a:r>
              <a:rPr lang="nl-NL" b="0"/>
              <a:t>= niet waar</a:t>
            </a:r>
          </a:p>
          <a:p>
            <a:pPr marL="457200" lvl="1" indent="0">
              <a:buNone/>
            </a:pPr>
            <a:endParaRPr lang="nl-NL" b="1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6ECE83C2-0D49-F63F-BE8F-D5EE4911F3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7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996185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194CDF-BB39-A5AF-E2A8-6D0BF3D722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F0BAA343-6028-2DA5-C2BC-3291F1BFF7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BB96C0AF-9E3D-4089-C848-BADBD5F57D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228600" indent="-228600">
              <a:buAutoNum type="arabicPeriod"/>
            </a:pPr>
            <a:r>
              <a:rPr lang="nl-NL"/>
              <a:t>Lees (of laat leerlingen voorlezen) wat op de slide staat.</a:t>
            </a:r>
          </a:p>
          <a:p>
            <a:pPr marL="228600" indent="-228600">
              <a:buAutoNum type="arabicPeriod"/>
            </a:pPr>
            <a:r>
              <a:rPr lang="nl-NL" b="0"/>
              <a:t>Laat de leerlingen met hun duim aangeven of de stelling waar of niet waar is.</a:t>
            </a:r>
          </a:p>
          <a:p>
            <a:pPr marL="457200" lvl="1" indent="0">
              <a:buNone/>
            </a:pPr>
            <a:r>
              <a:rPr lang="nl-NL" b="1"/>
              <a:t>Duim omhoog</a:t>
            </a:r>
            <a:r>
              <a:rPr lang="nl-NL" b="0"/>
              <a:t> = waar</a:t>
            </a:r>
          </a:p>
          <a:p>
            <a:pPr marL="457200" lvl="1" indent="0">
              <a:buNone/>
            </a:pPr>
            <a:r>
              <a:rPr lang="nl-NL" b="1"/>
              <a:t>Duim omlaag </a:t>
            </a:r>
            <a:r>
              <a:rPr lang="nl-NL" b="0"/>
              <a:t>= niet waar</a:t>
            </a:r>
          </a:p>
          <a:p>
            <a:pPr marL="457200" lvl="1" indent="0">
              <a:buNone/>
            </a:pPr>
            <a:endParaRPr lang="nl-NL" b="1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7579718C-563A-0BEC-B024-CE0CB01FD0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8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9000700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B6A32-32CA-12E8-C89D-D0CC062EEA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366C8FC5-5F02-5296-5D09-64B2A52400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3F4CC61D-3BA7-757A-D2AC-81A8D99224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228600" indent="-228600">
              <a:buAutoNum type="arabicPeriod"/>
            </a:pPr>
            <a:r>
              <a:rPr lang="nl-NL"/>
              <a:t>Lees (of laat leerlingen voorlezen) wat op de slide staat.</a:t>
            </a:r>
          </a:p>
          <a:p>
            <a:pPr marL="228600" indent="-228600">
              <a:buAutoNum type="arabicPeriod"/>
            </a:pPr>
            <a:r>
              <a:rPr lang="nl-NL" b="0"/>
              <a:t>Laat de leerlingen met hun duim aangeven of de stelling waar of niet waar is.</a:t>
            </a:r>
          </a:p>
          <a:p>
            <a:pPr marL="457200" lvl="1" indent="0">
              <a:buNone/>
            </a:pPr>
            <a:r>
              <a:rPr lang="nl-NL" b="1"/>
              <a:t>Duim omhoog</a:t>
            </a:r>
            <a:r>
              <a:rPr lang="nl-NL" b="0"/>
              <a:t> = waar</a:t>
            </a:r>
          </a:p>
          <a:p>
            <a:pPr marL="457200" lvl="1" indent="0">
              <a:buNone/>
            </a:pPr>
            <a:r>
              <a:rPr lang="nl-NL" b="1"/>
              <a:t>Duim omlaag </a:t>
            </a:r>
            <a:r>
              <a:rPr lang="nl-NL" b="0"/>
              <a:t>= niet waar</a:t>
            </a:r>
          </a:p>
          <a:p>
            <a:pPr marL="457200" lvl="1" indent="0">
              <a:buNone/>
            </a:pPr>
            <a:endParaRPr lang="nl-NL" b="1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3B455615-C2E1-5BF3-8CCB-2E844CEC45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9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4238905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9A7BA6-D3CA-5428-57F3-9C2CCCE8AB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0E6F09DC-C0BE-434E-441D-50EF760F6E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A692BBB8-97A0-BCB9-32BA-4819A096EE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Lees voor:</a:t>
            </a:r>
            <a:r>
              <a:rPr lang="nl-NL" b="0" u="none"/>
              <a:t> wat Roodkapje vertelt en sta erbij stil of leerlingen begrijpen wat contant geld is.</a:t>
            </a:r>
            <a:endParaRPr lang="nl-NL" b="1" i="0" u="none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2BEA3737-13D4-224B-C070-7075507B44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10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0300254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39B29B-8C60-E186-6C56-10646516A5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DD01B0C8-5F02-7A62-88DA-CC81E58381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912E0CD3-B8D5-5CE7-8263-0BAC1674DA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Lees voor:</a:t>
            </a:r>
            <a:r>
              <a:rPr lang="nl-NL" b="0" u="none"/>
              <a:t> wat Roodkapje vertelt, we gaan het hierna hebben over digitaal geld.</a:t>
            </a:r>
            <a:endParaRPr lang="nl-NL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C89581FB-490A-0E67-B947-49C8D82642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11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4881552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98831A-2737-59B7-0FB7-9787D63B45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F4150D5C-6CDF-0C1A-A369-7779BEF9FF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1A0BD4A4-8DA8-66C2-0E5F-9F598396E0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/>
              <a:t>We gaan een </a:t>
            </a:r>
            <a:r>
              <a:rPr lang="nl-NL" b="1"/>
              <a:t>video</a:t>
            </a:r>
            <a:r>
              <a:rPr lang="nl-NL" b="0"/>
              <a:t> kijken over contant en digitaal geld.</a:t>
            </a:r>
          </a:p>
          <a:p>
            <a:pPr marL="171450" indent="-171450">
              <a:buFontTx/>
              <a:buChar char="-"/>
            </a:pPr>
            <a:r>
              <a:rPr lang="nl-NL" b="0"/>
              <a:t>Jullie krijgen een kijkvraag mee: </a:t>
            </a:r>
            <a:r>
              <a:rPr lang="nl-NL" b="1"/>
              <a:t>Hoe kan je met digitaal geld betalen?</a:t>
            </a:r>
            <a:endParaRPr lang="nl-NL" b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5B99D2A5-4505-4E46-65C7-26EC4D4A08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12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746538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1BC004-9F7C-D1A8-A8C1-C4E276C4D4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660C16B9-1A67-8217-386F-52CB7547D6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7E8619E0-8AE9-98FA-DF96-610751F609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r>
              <a:rPr lang="nl-NL"/>
              <a:t>Deze slide is nodig voor de animatie.</a:t>
            </a:r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A3502D1C-1827-7EC1-DC85-2A97790B18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13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1882974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39B444-76DD-5CCF-7ED8-37C820A731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ED03BF21-B338-6C14-1BD1-B4BA3BE52B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2678A90D-1281-3418-4A2D-0034A4E0CC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  <a:endParaRPr lang="nl-NL" b="1" u="none"/>
          </a:p>
          <a:p>
            <a:pPr marL="0" indent="0">
              <a:buNone/>
            </a:pPr>
            <a:r>
              <a:rPr lang="nl-NL" b="0" u="sng"/>
              <a:t>Kijk</a:t>
            </a:r>
            <a:r>
              <a:rPr lang="nl-NL" b="0" u="none"/>
              <a:t> met de klas de video.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nl-NL" b="0" i="1" u="none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b="1" i="0" u="none"/>
              <a:t>Tip: </a:t>
            </a:r>
            <a:r>
              <a:rPr lang="nl-NL" b="0" i="0" u="none"/>
              <a:t>als je deze les wilt behandelen kun je tussentijds de video even stopzetten om dingen extra toe te lichten of te herhalen. </a:t>
            </a:r>
            <a:endParaRPr lang="nl-NL" b="0" i="1" u="none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BBE35969-A3BA-48D3-4F10-3C3098C02F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14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1621920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100B70-F732-8902-3C3B-5B674ADEB3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444C2088-10A9-7FE9-55D4-AAC4D5E6AC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56CD6A95-3C57-804D-3B8B-E9B3D7AAC5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r>
              <a:rPr lang="nl-NL" b="0" u="sng"/>
              <a:t>Herhaal</a:t>
            </a:r>
            <a:r>
              <a:rPr lang="nl-NL" b="0"/>
              <a:t> met de leerlingen wat de verschillen en de overeenkomsten zijn tussen contant en digitaal geld.</a:t>
            </a:r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85DA970D-615F-E33F-49B7-C70264AA98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15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1740257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55A968-6E5F-EC33-BBCA-1D4D0B6966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D08FF743-12B1-F05E-1D8E-061134B1FC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CB187650-9600-4DE3-1243-2B32F1EA9D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Pak met de leerlingen het </a:t>
            </a:r>
            <a:r>
              <a:rPr lang="nl-NL" b="0" u="sng" err="1"/>
              <a:t>Doeblad</a:t>
            </a:r>
            <a:r>
              <a:rPr lang="nl-NL" b="0" u="sng"/>
              <a:t> erbij.</a:t>
            </a:r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C40E8456-1CF1-DE65-76B5-4F46277312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16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780541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34599E-653D-71D0-5534-C2F10B64B1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C0FD5C82-825E-3127-4B80-5B62CD70B4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B0CD856B-0898-06C1-FF92-2FF84FAB6D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Pak met de leerlingen het </a:t>
            </a:r>
            <a:r>
              <a:rPr lang="nl-NL" b="0" u="sng" err="1"/>
              <a:t>Doeblad</a:t>
            </a:r>
            <a:r>
              <a:rPr lang="nl-NL" b="0" u="sng"/>
              <a:t> erbij:</a:t>
            </a:r>
            <a:r>
              <a:rPr lang="nl-NL" b="0"/>
              <a:t> en laat de leerlingen de opdrachten maken. De antwoorden kun je hierna klassikaal bespreken.</a:t>
            </a:r>
            <a:endParaRPr lang="nl-NL" b="1" u="none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0D3C0A3C-CBD6-AD3D-144F-726281D6A2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17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1639640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C29F6A-449B-4F19-795D-00AEFA1158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ED77BE50-3262-D572-14C7-A9335D0715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253C2AF3-DEAA-8765-93A9-A99269ED3A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Bespreek:</a:t>
            </a:r>
            <a:r>
              <a:rPr lang="nl-NL" b="0" u="none"/>
              <a:t> de vragen en de antwoorden.</a:t>
            </a:r>
            <a:endParaRPr lang="nl-NL" u="none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6AB74527-A848-8A42-30A9-B6B68C4BF7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18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5328631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379340-DE18-7138-EB33-6372256D08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93AB7A7A-CBCB-C26D-AF32-150EDA1ABA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9F6DB468-C051-3437-8581-C1B4646E12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Bespreek:</a:t>
            </a:r>
            <a:r>
              <a:rPr lang="nl-NL" b="0" u="none"/>
              <a:t> de vragen en de antwoorden.</a:t>
            </a:r>
            <a:endParaRPr lang="nl-NL" u="none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2B882B86-87E6-34F6-1B41-C2984F9837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19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4073085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b="1"/>
              <a:t>EINDE LES</a:t>
            </a:r>
          </a:p>
          <a:p>
            <a:endParaRPr lang="nl-NL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20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834171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7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7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9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2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2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3.png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5.pn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9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7.png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png"/><Relationship Id="rId4" Type="http://schemas.openxmlformats.org/officeDocument/2006/relationships/image" Target="../media/image27.png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png"/><Relationship Id="rId4" Type="http://schemas.openxmlformats.org/officeDocument/2006/relationships/image" Target="../media/image27.pn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7.png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7.png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0.png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2.png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29.png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0.png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2.png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29.png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0.png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C671E325-7A18-D0D2-0E94-6477E0AD4B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" name="Rechthoek 1">
            <a:extLst>
              <a:ext uri="{FF2B5EF4-FFF2-40B4-BE49-F238E27FC236}">
                <a16:creationId xmlns:a16="http://schemas.microsoft.com/office/drawing/2014/main" id="{DD5D99A2-7054-2EBE-42A8-3887DDEAEC72}"/>
              </a:ext>
            </a:extLst>
          </p:cNvPr>
          <p:cNvSpPr/>
          <p:nvPr userDrawn="1"/>
        </p:nvSpPr>
        <p:spPr>
          <a:xfrm>
            <a:off x="1" y="0"/>
            <a:ext cx="40005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0" name="Tekstvak 49">
            <a:extLst>
              <a:ext uri="{FF2B5EF4-FFF2-40B4-BE49-F238E27FC236}">
                <a16:creationId xmlns:a16="http://schemas.microsoft.com/office/drawing/2014/main" id="{FE88F1DA-F8A6-C0BB-8673-546610513DF7}"/>
              </a:ext>
            </a:extLst>
          </p:cNvPr>
          <p:cNvSpPr txBox="1"/>
          <p:nvPr userDrawn="1"/>
        </p:nvSpPr>
        <p:spPr>
          <a:xfrm>
            <a:off x="271874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51" name="Afbeelding 50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15C276FB-A0F9-DEA7-D836-01E7BAD526D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761500" y="6247288"/>
            <a:ext cx="2826468" cy="339177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60137AE-EC0D-32F7-4EE5-A5D9F693D5C4}"/>
              </a:ext>
            </a:extLst>
          </p:cNvPr>
          <p:cNvSpPr txBox="1"/>
          <p:nvPr userDrawn="1"/>
        </p:nvSpPr>
        <p:spPr>
          <a:xfrm>
            <a:off x="4450017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A9BE0A00-6EDD-1E7B-62E1-A1FAD0AF8CB0}"/>
              </a:ext>
            </a:extLst>
          </p:cNvPr>
          <p:cNvSpPr txBox="1"/>
          <p:nvPr userDrawn="1"/>
        </p:nvSpPr>
        <p:spPr>
          <a:xfrm>
            <a:off x="-903249" y="283241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1378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031DEDBC-4012-78EA-79A3-4609A005B54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-3" r="18824"/>
          <a:stretch>
            <a:fillRect/>
          </a:stretch>
        </p:blipFill>
        <p:spPr>
          <a:xfrm>
            <a:off x="6228845" y="0"/>
            <a:ext cx="5976000" cy="6857999"/>
          </a:xfrm>
          <a:prstGeom prst="rect">
            <a:avLst/>
          </a:prstGeom>
        </p:spPr>
      </p:pic>
      <p:sp>
        <p:nvSpPr>
          <p:cNvPr id="2" name="Rechthoek 1">
            <a:extLst>
              <a:ext uri="{FF2B5EF4-FFF2-40B4-BE49-F238E27FC236}">
                <a16:creationId xmlns:a16="http://schemas.microsoft.com/office/drawing/2014/main" id="{DD5D99A2-7054-2EBE-42A8-3887DDEAEC72}"/>
              </a:ext>
            </a:extLst>
          </p:cNvPr>
          <p:cNvSpPr/>
          <p:nvPr userDrawn="1"/>
        </p:nvSpPr>
        <p:spPr>
          <a:xfrm>
            <a:off x="1" y="0"/>
            <a:ext cx="40005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C671E325-7A18-D0D2-0E94-6477E0AD4BC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50" name="Tekstvak 49">
            <a:extLst>
              <a:ext uri="{FF2B5EF4-FFF2-40B4-BE49-F238E27FC236}">
                <a16:creationId xmlns:a16="http://schemas.microsoft.com/office/drawing/2014/main" id="{FE88F1DA-F8A6-C0BB-8673-546610513DF7}"/>
              </a:ext>
            </a:extLst>
          </p:cNvPr>
          <p:cNvSpPr txBox="1"/>
          <p:nvPr userDrawn="1"/>
        </p:nvSpPr>
        <p:spPr>
          <a:xfrm>
            <a:off x="271874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51" name="Afbeelding 50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15C276FB-A0F9-DEA7-D836-01E7BAD526D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761500" y="6247288"/>
            <a:ext cx="2826468" cy="339177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60137AE-EC0D-32F7-4EE5-A5D9F693D5C4}"/>
              </a:ext>
            </a:extLst>
          </p:cNvPr>
          <p:cNvSpPr txBox="1"/>
          <p:nvPr userDrawn="1"/>
        </p:nvSpPr>
        <p:spPr>
          <a:xfrm>
            <a:off x="4450017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A9BE0A00-6EDD-1E7B-62E1-A1FAD0AF8CB0}"/>
              </a:ext>
            </a:extLst>
          </p:cNvPr>
          <p:cNvSpPr txBox="1"/>
          <p:nvPr userDrawn="1"/>
        </p:nvSpPr>
        <p:spPr>
          <a:xfrm>
            <a:off x="-903249" y="283241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2777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031DEDBC-4012-78EA-79A3-4609A005B54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-3" r="18824"/>
          <a:stretch>
            <a:fillRect/>
          </a:stretch>
        </p:blipFill>
        <p:spPr>
          <a:xfrm>
            <a:off x="6228845" y="0"/>
            <a:ext cx="5976000" cy="6857999"/>
          </a:xfrm>
          <a:prstGeom prst="rect">
            <a:avLst/>
          </a:prstGeom>
        </p:spPr>
      </p:pic>
      <p:sp>
        <p:nvSpPr>
          <p:cNvPr id="2" name="Rechthoek 1">
            <a:extLst>
              <a:ext uri="{FF2B5EF4-FFF2-40B4-BE49-F238E27FC236}">
                <a16:creationId xmlns:a16="http://schemas.microsoft.com/office/drawing/2014/main" id="{DD5D99A2-7054-2EBE-42A8-3887DDEAEC72}"/>
              </a:ext>
            </a:extLst>
          </p:cNvPr>
          <p:cNvSpPr/>
          <p:nvPr userDrawn="1"/>
        </p:nvSpPr>
        <p:spPr>
          <a:xfrm>
            <a:off x="1" y="0"/>
            <a:ext cx="40005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C671E325-7A18-D0D2-0E94-6477E0AD4BC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23906" y="3428354"/>
            <a:ext cx="6216852" cy="1325563"/>
          </a:xfrm>
        </p:spPr>
        <p:txBody>
          <a:bodyPr>
            <a:noAutofit/>
          </a:bodyPr>
          <a:lstStyle>
            <a:lvl1pPr algn="ctr">
              <a:defRPr sz="6600">
                <a:solidFill>
                  <a:schemeClr val="accent2"/>
                </a:solidFill>
              </a:defRPr>
            </a:lvl1pPr>
          </a:lstStyle>
          <a:p>
            <a:r>
              <a:rPr lang="nl-NL"/>
              <a:t>Titel</a:t>
            </a:r>
          </a:p>
        </p:txBody>
      </p:sp>
      <p:sp>
        <p:nvSpPr>
          <p:cNvPr id="43" name="Ondertitel 2">
            <a:extLst>
              <a:ext uri="{FF2B5EF4-FFF2-40B4-BE49-F238E27FC236}">
                <a16:creationId xmlns:a16="http://schemas.microsoft.com/office/drawing/2014/main" id="{7B7C65D8-1095-7D7E-19B4-5FC394F249A2}"/>
              </a:ext>
            </a:extLst>
          </p:cNvPr>
          <p:cNvSpPr txBox="1">
            <a:spLocks/>
          </p:cNvSpPr>
          <p:nvPr userDrawn="1"/>
        </p:nvSpPr>
        <p:spPr>
          <a:xfrm>
            <a:off x="5790975" y="4740236"/>
            <a:ext cx="3060412" cy="6088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nl-NL" sz="2800" b="0" i="0">
                <a:solidFill>
                  <a:schemeClr val="accent2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Niveau 7 &amp; 8</a:t>
            </a:r>
          </a:p>
        </p:txBody>
      </p:sp>
      <p:pic>
        <p:nvPicPr>
          <p:cNvPr id="45" name="Afbeelding 44" descr="Afbeelding met clipart, Graphics, ontwerp&#10;&#10;Door AI gegenereerde inhoud is mogelijk onjuist.">
            <a:extLst>
              <a:ext uri="{FF2B5EF4-FFF2-40B4-BE49-F238E27FC236}">
                <a16:creationId xmlns:a16="http://schemas.microsoft.com/office/drawing/2014/main" id="{E6234D7C-AE8F-9CB2-8DE5-3C1C043C3DD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897277" y="1404371"/>
            <a:ext cx="2847808" cy="1601892"/>
          </a:xfrm>
          <a:prstGeom prst="rect">
            <a:avLst/>
          </a:prstGeom>
        </p:spPr>
      </p:pic>
      <p:sp>
        <p:nvSpPr>
          <p:cNvPr id="50" name="Tekstvak 49">
            <a:extLst>
              <a:ext uri="{FF2B5EF4-FFF2-40B4-BE49-F238E27FC236}">
                <a16:creationId xmlns:a16="http://schemas.microsoft.com/office/drawing/2014/main" id="{FE88F1DA-F8A6-C0BB-8673-546610513DF7}"/>
              </a:ext>
            </a:extLst>
          </p:cNvPr>
          <p:cNvSpPr txBox="1"/>
          <p:nvPr userDrawn="1"/>
        </p:nvSpPr>
        <p:spPr>
          <a:xfrm>
            <a:off x="271874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51" name="Afbeelding 50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15C276FB-A0F9-DEA7-D836-01E7BAD526D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6761500" y="6247288"/>
            <a:ext cx="2826468" cy="339177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60137AE-EC0D-32F7-4EE5-A5D9F693D5C4}"/>
              </a:ext>
            </a:extLst>
          </p:cNvPr>
          <p:cNvSpPr txBox="1"/>
          <p:nvPr userDrawn="1"/>
        </p:nvSpPr>
        <p:spPr>
          <a:xfrm>
            <a:off x="4450017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6" name="Tijdelijke aanduiding voor onlineafbeelding 5">
            <a:extLst>
              <a:ext uri="{FF2B5EF4-FFF2-40B4-BE49-F238E27FC236}">
                <a16:creationId xmlns:a16="http://schemas.microsoft.com/office/drawing/2014/main" id="{19F9F81B-F854-8154-7BB1-E150F3E90420}"/>
              </a:ext>
            </a:extLst>
          </p:cNvPr>
          <p:cNvSpPr>
            <a:spLocks noGrp="1"/>
          </p:cNvSpPr>
          <p:nvPr>
            <p:ph type="clipArt" sz="quarter" idx="10"/>
          </p:nvPr>
        </p:nvSpPr>
        <p:spPr>
          <a:xfrm>
            <a:off x="360485" y="633413"/>
            <a:ext cx="4360984" cy="5714633"/>
          </a:xfrm>
        </p:spPr>
        <p:txBody>
          <a:bodyPr/>
          <a:lstStyle/>
          <a:p>
            <a:endParaRPr lang="nl-NL"/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A9BE0A00-6EDD-1E7B-62E1-A1FAD0AF8CB0}"/>
              </a:ext>
            </a:extLst>
          </p:cNvPr>
          <p:cNvSpPr txBox="1"/>
          <p:nvPr userDrawn="1"/>
        </p:nvSpPr>
        <p:spPr>
          <a:xfrm>
            <a:off x="-903249" y="283241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9793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hoek 1">
            <a:extLst>
              <a:ext uri="{FF2B5EF4-FFF2-40B4-BE49-F238E27FC236}">
                <a16:creationId xmlns:a16="http://schemas.microsoft.com/office/drawing/2014/main" id="{DD5D99A2-7054-2EBE-42A8-3887DDEAEC72}"/>
              </a:ext>
            </a:extLst>
          </p:cNvPr>
          <p:cNvSpPr/>
          <p:nvPr userDrawn="1"/>
        </p:nvSpPr>
        <p:spPr>
          <a:xfrm>
            <a:off x="0" y="0"/>
            <a:ext cx="40005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C671E325-7A18-D0D2-0E94-6477E0AD4B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pic>
        <p:nvPicPr>
          <p:cNvPr id="8" name="Afbeelding 7">
            <a:extLst>
              <a:ext uri="{FF2B5EF4-FFF2-40B4-BE49-F238E27FC236}">
                <a16:creationId xmlns:a16="http://schemas.microsoft.com/office/drawing/2014/main" id="{031DEDBC-4012-78EA-79A3-4609A005B54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084257" y="1"/>
            <a:ext cx="7361743" cy="6857999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7CF6E6BF-7316-8591-329C-2450E3ACC22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367729">
            <a:off x="4238859" y="255039"/>
            <a:ext cx="5145405" cy="6869888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360000">
            <a:off x="5499237" y="2481108"/>
            <a:ext cx="2818546" cy="1325563"/>
          </a:xfrm>
        </p:spPr>
        <p:txBody>
          <a:bodyPr>
            <a:noAutofit/>
          </a:bodyPr>
          <a:lstStyle>
            <a:lvl1pPr algn="ctr">
              <a:defRPr sz="6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</a:t>
            </a:r>
          </a:p>
        </p:txBody>
      </p:sp>
      <p:sp>
        <p:nvSpPr>
          <p:cNvPr id="43" name="Ondertitel 2">
            <a:extLst>
              <a:ext uri="{FF2B5EF4-FFF2-40B4-BE49-F238E27FC236}">
                <a16:creationId xmlns:a16="http://schemas.microsoft.com/office/drawing/2014/main" id="{7B7C65D8-1095-7D7E-19B4-5FC394F249A2}"/>
              </a:ext>
            </a:extLst>
          </p:cNvPr>
          <p:cNvSpPr txBox="1">
            <a:spLocks/>
          </p:cNvSpPr>
          <p:nvPr userDrawn="1"/>
        </p:nvSpPr>
        <p:spPr>
          <a:xfrm>
            <a:off x="5790975" y="4740236"/>
            <a:ext cx="3060412" cy="6088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nl-NL" sz="2800" b="0" i="0">
                <a:solidFill>
                  <a:schemeClr val="accent2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Niveau 7 &amp; 8</a:t>
            </a:r>
          </a:p>
        </p:txBody>
      </p:sp>
      <p:pic>
        <p:nvPicPr>
          <p:cNvPr id="45" name="Afbeelding 44" descr="Afbeelding met clipart, Graphics, ontwerp&#10;&#10;Door AI gegenereerde inhoud is mogelijk onjuist.">
            <a:extLst>
              <a:ext uri="{FF2B5EF4-FFF2-40B4-BE49-F238E27FC236}">
                <a16:creationId xmlns:a16="http://schemas.microsoft.com/office/drawing/2014/main" id="{E6234D7C-AE8F-9CB2-8DE5-3C1C043C3DD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377125" y="5470487"/>
            <a:ext cx="1459274" cy="820842"/>
          </a:xfrm>
          <a:prstGeom prst="rect">
            <a:avLst/>
          </a:prstGeom>
        </p:spPr>
      </p:pic>
      <p:sp>
        <p:nvSpPr>
          <p:cNvPr id="50" name="Tekstvak 49">
            <a:extLst>
              <a:ext uri="{FF2B5EF4-FFF2-40B4-BE49-F238E27FC236}">
                <a16:creationId xmlns:a16="http://schemas.microsoft.com/office/drawing/2014/main" id="{FE88F1DA-F8A6-C0BB-8673-546610513DF7}"/>
              </a:ext>
            </a:extLst>
          </p:cNvPr>
          <p:cNvSpPr txBox="1"/>
          <p:nvPr userDrawn="1"/>
        </p:nvSpPr>
        <p:spPr>
          <a:xfrm>
            <a:off x="271874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51" name="Afbeelding 50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15C276FB-A0F9-DEA7-D836-01E7BAD526D0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 rot="5400000">
            <a:off x="10397756" y="3610103"/>
            <a:ext cx="2413157" cy="289580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60137AE-EC0D-32F7-4EE5-A5D9F693D5C4}"/>
              </a:ext>
            </a:extLst>
          </p:cNvPr>
          <p:cNvSpPr txBox="1"/>
          <p:nvPr userDrawn="1"/>
        </p:nvSpPr>
        <p:spPr>
          <a:xfrm rot="5400000">
            <a:off x="10562950" y="129247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6" name="Tijdelijke aanduiding voor onlineafbeelding 5">
            <a:extLst>
              <a:ext uri="{FF2B5EF4-FFF2-40B4-BE49-F238E27FC236}">
                <a16:creationId xmlns:a16="http://schemas.microsoft.com/office/drawing/2014/main" id="{19F9F81B-F854-8154-7BB1-E150F3E90420}"/>
              </a:ext>
            </a:extLst>
          </p:cNvPr>
          <p:cNvSpPr>
            <a:spLocks noGrp="1"/>
          </p:cNvSpPr>
          <p:nvPr>
            <p:ph type="clipArt" sz="quarter" idx="10"/>
          </p:nvPr>
        </p:nvSpPr>
        <p:spPr>
          <a:xfrm>
            <a:off x="360485" y="633413"/>
            <a:ext cx="4360984" cy="5714633"/>
          </a:xfrm>
        </p:spPr>
        <p:txBody>
          <a:bodyPr/>
          <a:lstStyle/>
          <a:p>
            <a:endParaRPr lang="nl-NL"/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A9BE0A00-6EDD-1E7B-62E1-A1FAD0AF8CB0}"/>
              </a:ext>
            </a:extLst>
          </p:cNvPr>
          <p:cNvSpPr txBox="1"/>
          <p:nvPr userDrawn="1"/>
        </p:nvSpPr>
        <p:spPr>
          <a:xfrm>
            <a:off x="-903249" y="283241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BA7000E9-0D1D-7691-A8FE-E6B81E0F44D3}"/>
              </a:ext>
            </a:extLst>
          </p:cNvPr>
          <p:cNvSpPr txBox="1"/>
          <p:nvPr userDrawn="1"/>
        </p:nvSpPr>
        <p:spPr>
          <a:xfrm>
            <a:off x="7112000" y="-223520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0" name="Tekstvak 9">
            <a:extLst>
              <a:ext uri="{FF2B5EF4-FFF2-40B4-BE49-F238E27FC236}">
                <a16:creationId xmlns:a16="http://schemas.microsoft.com/office/drawing/2014/main" id="{D6EEDDC1-A373-0AEA-EFC6-8A8BEE45F4B6}"/>
              </a:ext>
            </a:extLst>
          </p:cNvPr>
          <p:cNvSpPr txBox="1"/>
          <p:nvPr userDrawn="1"/>
        </p:nvSpPr>
        <p:spPr>
          <a:xfrm>
            <a:off x="9584267" y="-18626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1" name="Tekstvak 10">
            <a:extLst>
              <a:ext uri="{FF2B5EF4-FFF2-40B4-BE49-F238E27FC236}">
                <a16:creationId xmlns:a16="http://schemas.microsoft.com/office/drawing/2014/main" id="{17B9DEE3-B511-B385-2FA5-61A255AE1221}"/>
              </a:ext>
            </a:extLst>
          </p:cNvPr>
          <p:cNvSpPr txBox="1"/>
          <p:nvPr userDrawn="1"/>
        </p:nvSpPr>
        <p:spPr>
          <a:xfrm>
            <a:off x="6011333" y="-20489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3283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83CF0DD8-6764-A09A-5C86-CFBAB5CE936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802143" y="394299"/>
            <a:ext cx="6277434" cy="6277434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E2B2F6BB-6AA8-968B-0D50-86062CCAB3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3216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E2B2F6BB-6AA8-968B-0D50-86062CCAB3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358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3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E2B2F6BB-6AA8-968B-0D50-86062CCAB3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A60977D7-5957-5172-6FF8-7684DDF188E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sp>
        <p:nvSpPr>
          <p:cNvPr id="4" name="Titel 19">
            <a:extLst>
              <a:ext uri="{FF2B5EF4-FFF2-40B4-BE49-F238E27FC236}">
                <a16:creationId xmlns:a16="http://schemas.microsoft.com/office/drawing/2014/main" id="{F3F7F36A-7715-2247-BBB8-05883BB68B0E}"/>
              </a:ext>
            </a:extLst>
          </p:cNvPr>
          <p:cNvSpPr txBox="1">
            <a:spLocks/>
          </p:cNvSpPr>
          <p:nvPr userDrawn="1"/>
        </p:nvSpPr>
        <p:spPr>
          <a:xfrm rot="-120000">
            <a:off x="708346" y="1143363"/>
            <a:ext cx="1775482" cy="5223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i="0" kern="120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Les X</a:t>
            </a:r>
          </a:p>
        </p:txBody>
      </p:sp>
    </p:spTree>
    <p:extLst>
      <p:ext uri="{BB962C8B-B14F-4D97-AF65-F5344CB8AC3E}">
        <p14:creationId xmlns:p14="http://schemas.microsoft.com/office/powerpoint/2010/main" val="1918540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4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E2B2F6BB-6AA8-968B-0D50-86062CCAB3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A60977D7-5957-5172-6FF8-7684DDF188E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CCDE4219-A50B-A331-353F-D94EE99F4E9D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23418" y="476943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437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C68DC842-8039-F436-4F45-DFCF39001C7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F1012A1A-8284-A0B6-E13A-24465636DF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708346" y="1143363"/>
            <a:ext cx="1775482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sp>
        <p:nvSpPr>
          <p:cNvPr id="4" name="Titel 19">
            <a:extLst>
              <a:ext uri="{FF2B5EF4-FFF2-40B4-BE49-F238E27FC236}">
                <a16:creationId xmlns:a16="http://schemas.microsoft.com/office/drawing/2014/main" id="{FCE634E1-5E83-D553-0CBC-F5E06608BFDF}"/>
              </a:ext>
            </a:extLst>
          </p:cNvPr>
          <p:cNvSpPr txBox="1">
            <a:spLocks/>
          </p:cNvSpPr>
          <p:nvPr userDrawn="1"/>
        </p:nvSpPr>
        <p:spPr>
          <a:xfrm>
            <a:off x="1042437" y="2766218"/>
            <a:ext cx="57937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i="0" kern="1200">
                <a:solidFill>
                  <a:schemeClr val="accent4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grote/lange titel</a:t>
            </a:r>
          </a:p>
        </p:txBody>
      </p:sp>
    </p:spTree>
    <p:extLst>
      <p:ext uri="{BB962C8B-B14F-4D97-AF65-F5344CB8AC3E}">
        <p14:creationId xmlns:p14="http://schemas.microsoft.com/office/powerpoint/2010/main" val="4114506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8788EB89-633C-D9EF-780B-6DE2D302B8F0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>
            <a:extLst>
              <a:ext uri="{FF2B5EF4-FFF2-40B4-BE49-F238E27FC236}">
                <a16:creationId xmlns:a16="http://schemas.microsoft.com/office/drawing/2014/main" id="{545F2063-1879-A845-55A6-C3F21388F64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92000" y="394299"/>
            <a:ext cx="6277434" cy="6277434"/>
          </a:xfrm>
          <a:prstGeom prst="rect">
            <a:avLst/>
          </a:prstGeom>
        </p:spPr>
      </p:pic>
      <p:sp>
        <p:nvSpPr>
          <p:cNvPr id="8" name="Titel 19">
            <a:extLst>
              <a:ext uri="{FF2B5EF4-FFF2-40B4-BE49-F238E27FC236}">
                <a16:creationId xmlns:a16="http://schemas.microsoft.com/office/drawing/2014/main" id="{B320C6D1-EAE2-2031-D246-3253CD94B1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6771930" y="3081867"/>
            <a:ext cx="5086434" cy="3387192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7A054567-756B-C22F-6372-5D9BD9FBFB89}"/>
              </a:ext>
            </a:extLst>
          </p:cNvPr>
          <p:cNvSpPr txBox="1"/>
          <p:nvPr userDrawn="1"/>
        </p:nvSpPr>
        <p:spPr>
          <a:xfrm>
            <a:off x="14579600" y="846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F31FC23C-EF6C-DDD5-9C7B-2F8E286E96BC}"/>
              </a:ext>
            </a:extLst>
          </p:cNvPr>
          <p:cNvSpPr txBox="1"/>
          <p:nvPr userDrawn="1"/>
        </p:nvSpPr>
        <p:spPr>
          <a:xfrm>
            <a:off x="8771467" y="-162560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1" name="Afbeelding 10" descr="Afbeelding met groen, creativiteit, kunst&#10;&#10;Door AI gegenereerde inhoud is mogelijk onjuist.">
            <a:extLst>
              <a:ext uri="{FF2B5EF4-FFF2-40B4-BE49-F238E27FC236}">
                <a16:creationId xmlns:a16="http://schemas.microsoft.com/office/drawing/2014/main" id="{5B82CB0E-B675-24B8-E5C4-D9380D385BFA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 rot="9322080">
            <a:off x="9620866" y="1148557"/>
            <a:ext cx="1833792" cy="130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061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8788EB89-633C-D9EF-780B-6DE2D302B8F0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>
            <a:extLst>
              <a:ext uri="{FF2B5EF4-FFF2-40B4-BE49-F238E27FC236}">
                <a16:creationId xmlns:a16="http://schemas.microsoft.com/office/drawing/2014/main" id="{545F2063-1879-A845-55A6-C3F21388F64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92000" y="394299"/>
            <a:ext cx="6277434" cy="6277434"/>
          </a:xfrm>
          <a:prstGeom prst="rect">
            <a:avLst/>
          </a:prstGeom>
        </p:spPr>
      </p:pic>
      <p:sp>
        <p:nvSpPr>
          <p:cNvPr id="8" name="Titel 19">
            <a:extLst>
              <a:ext uri="{FF2B5EF4-FFF2-40B4-BE49-F238E27FC236}">
                <a16:creationId xmlns:a16="http://schemas.microsoft.com/office/drawing/2014/main" id="{B320C6D1-EAE2-2031-D246-3253CD94B1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2" name="Afbeelding 1" descr="Afbeelding met plant, blad, boom, eik&#10;&#10;Door AI gegenereerde inhoud is mogelijk onjuist.">
            <a:extLst>
              <a:ext uri="{FF2B5EF4-FFF2-40B4-BE49-F238E27FC236}">
                <a16:creationId xmlns:a16="http://schemas.microsoft.com/office/drawing/2014/main" id="{B2AB5CDD-D3D9-3286-3368-DFC65EEDF16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12441886">
            <a:off x="10421006" y="498722"/>
            <a:ext cx="1686326" cy="1697569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104961" y="2861208"/>
            <a:ext cx="4688779" cy="3827459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7A054567-756B-C22F-6372-5D9BD9FBFB89}"/>
              </a:ext>
            </a:extLst>
          </p:cNvPr>
          <p:cNvSpPr txBox="1"/>
          <p:nvPr userDrawn="1"/>
        </p:nvSpPr>
        <p:spPr>
          <a:xfrm>
            <a:off x="14579600" y="846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F31FC23C-EF6C-DDD5-9C7B-2F8E286E96BC}"/>
              </a:ext>
            </a:extLst>
          </p:cNvPr>
          <p:cNvSpPr txBox="1"/>
          <p:nvPr userDrawn="1"/>
        </p:nvSpPr>
        <p:spPr>
          <a:xfrm>
            <a:off x="8771467" y="-162560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E83D2038-95D1-7DCC-C953-1E187A5C371A}"/>
              </a:ext>
            </a:extLst>
          </p:cNvPr>
          <p:cNvSpPr txBox="1"/>
          <p:nvPr userDrawn="1"/>
        </p:nvSpPr>
        <p:spPr>
          <a:xfrm>
            <a:off x="12649200" y="-7450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02100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fgeronde rechthoek 2">
            <a:extLst>
              <a:ext uri="{FF2B5EF4-FFF2-40B4-BE49-F238E27FC236}">
                <a16:creationId xmlns:a16="http://schemas.microsoft.com/office/drawing/2014/main" id="{CEB7FD57-D6D1-C897-BDFA-E3270257C70A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1AA8AC9C-5363-2324-48A9-C5565D1D559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92000" y="394299"/>
            <a:ext cx="6277434" cy="6277434"/>
          </a:xfrm>
          <a:prstGeom prst="rect">
            <a:avLst/>
          </a:prstGeom>
        </p:spPr>
      </p:pic>
      <p:sp>
        <p:nvSpPr>
          <p:cNvPr id="5" name="Titel 19">
            <a:extLst>
              <a:ext uri="{FF2B5EF4-FFF2-40B4-BE49-F238E27FC236}">
                <a16:creationId xmlns:a16="http://schemas.microsoft.com/office/drawing/2014/main" id="{E23F2718-3D59-D10E-E593-5D80C2BCF8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bloem, roze, Graphics, creativiteit&#10;&#10;Door AI gegenereerde inhoud is mogelijk onjuist.">
            <a:extLst>
              <a:ext uri="{FF2B5EF4-FFF2-40B4-BE49-F238E27FC236}">
                <a16:creationId xmlns:a16="http://schemas.microsoft.com/office/drawing/2014/main" id="{10448F6A-0AE6-0E3D-2A6D-1E9726579D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777666" y="5392154"/>
            <a:ext cx="1877350" cy="1306740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6259850" y="3148613"/>
            <a:ext cx="5028370" cy="3771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2010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fgeronde rechthoek 2">
            <a:extLst>
              <a:ext uri="{FF2B5EF4-FFF2-40B4-BE49-F238E27FC236}">
                <a16:creationId xmlns:a16="http://schemas.microsoft.com/office/drawing/2014/main" id="{CEB7FD57-D6D1-C897-BDFA-E3270257C70A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1AA8AC9C-5363-2324-48A9-C5565D1D559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92000" y="394299"/>
            <a:ext cx="6277434" cy="6277434"/>
          </a:xfrm>
          <a:prstGeom prst="rect">
            <a:avLst/>
          </a:prstGeom>
        </p:spPr>
      </p:pic>
      <p:sp>
        <p:nvSpPr>
          <p:cNvPr id="5" name="Titel 19">
            <a:extLst>
              <a:ext uri="{FF2B5EF4-FFF2-40B4-BE49-F238E27FC236}">
                <a16:creationId xmlns:a16="http://schemas.microsoft.com/office/drawing/2014/main" id="{E23F2718-3D59-D10E-E593-5D80C2BCF8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2" name="Afbeelding 1" descr="Afbeelding met bloem, plant, creativiteit&#10;&#10;Door AI gegenereerde inhoud is mogelijk onjuist.">
            <a:extLst>
              <a:ext uri="{FF2B5EF4-FFF2-40B4-BE49-F238E27FC236}">
                <a16:creationId xmlns:a16="http://schemas.microsoft.com/office/drawing/2014/main" id="{1F1E2C4D-61D1-A2F6-1318-F4F41A14215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604222" y="4216827"/>
            <a:ext cx="2587778" cy="2345418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308168" flipH="1">
            <a:off x="6816790" y="2994031"/>
            <a:ext cx="3351783" cy="4120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6093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eldi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2C386DAE-C109-FC01-574A-03EFDD70029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321864">
            <a:off x="1465135" y="315310"/>
            <a:ext cx="4798003" cy="640605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321864">
            <a:off x="2567457" y="2525100"/>
            <a:ext cx="2817628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 op sprookjes-</a:t>
            </a:r>
            <a:br>
              <a:rPr lang="nl-NL"/>
            </a:br>
            <a:r>
              <a:rPr lang="nl-NL"/>
              <a:t>boek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7" name="Afbeelding 6">
            <a:extLst>
              <a:ext uri="{FF2B5EF4-FFF2-40B4-BE49-F238E27FC236}">
                <a16:creationId xmlns:a16="http://schemas.microsoft.com/office/drawing/2014/main" id="{85F5B888-EE1B-A488-C3B2-F6B13F25575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308168" flipH="1">
            <a:off x="8556075" y="3118509"/>
            <a:ext cx="2940924" cy="3615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791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Titeldi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271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Titeldia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2C386DAE-C109-FC01-574A-03EFDD70029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321864">
            <a:off x="1465135" y="315310"/>
            <a:ext cx="4798003" cy="640605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321864">
            <a:off x="2567457" y="2525100"/>
            <a:ext cx="2817628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 op sprookjes-</a:t>
            </a:r>
            <a:br>
              <a:rPr lang="nl-NL"/>
            </a:br>
            <a:r>
              <a:rPr lang="nl-NL"/>
              <a:t>boek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Afbeelding 5" descr="Afbeelding met Peperkoekhuisje, gebouw, peperkoek&#10;&#10;Door AI gegenereerde inhoud is mogelijk onjuist.">
            <a:extLst>
              <a:ext uri="{FF2B5EF4-FFF2-40B4-BE49-F238E27FC236}">
                <a16:creationId xmlns:a16="http://schemas.microsoft.com/office/drawing/2014/main" id="{7AD2FF33-6C3D-D9E3-C641-444FD322E09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360509" y="3626069"/>
            <a:ext cx="4095697" cy="2727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4474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2C386DAE-C109-FC01-574A-03EFDD70029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321864">
            <a:off x="1465135" y="315310"/>
            <a:ext cx="4798003" cy="640605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321864">
            <a:off x="2567457" y="2525100"/>
            <a:ext cx="2817628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 op sprookjes-</a:t>
            </a:r>
            <a:br>
              <a:rPr lang="nl-NL"/>
            </a:br>
            <a:r>
              <a:rPr lang="nl-NL"/>
              <a:t>boek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Afbeelding 5">
            <a:extLst>
              <a:ext uri="{FF2B5EF4-FFF2-40B4-BE49-F238E27FC236}">
                <a16:creationId xmlns:a16="http://schemas.microsoft.com/office/drawing/2014/main" id="{7AD2FF33-6C3D-D9E3-C641-444FD322E09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524470" y="3281440"/>
            <a:ext cx="4011750" cy="3376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6207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Titeldi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2C386DAE-C109-FC01-574A-03EFDD70029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321864">
            <a:off x="1465135" y="315310"/>
            <a:ext cx="4798003" cy="640605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321864">
            <a:off x="2567457" y="2525100"/>
            <a:ext cx="2817628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 op sprookjes-</a:t>
            </a:r>
            <a:br>
              <a:rPr lang="nl-NL"/>
            </a:br>
            <a:r>
              <a:rPr lang="nl-NL"/>
              <a:t>boek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C9ECC7A-EF59-916C-C96C-B645586D0F0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7163630" y="3086723"/>
            <a:ext cx="5028370" cy="3771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4046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" name="Titel 1">
            <a:extLst>
              <a:ext uri="{FF2B5EF4-FFF2-40B4-BE49-F238E27FC236}">
                <a16:creationId xmlns:a16="http://schemas.microsoft.com/office/drawing/2014/main" id="{02AE7E0A-5389-7176-86B6-176999D6FFA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75294" y="918762"/>
            <a:ext cx="3325907" cy="3000259"/>
          </a:xfrm>
          <a:prstGeom prst="roundRect">
            <a:avLst>
              <a:gd name="adj" fmla="val 10524"/>
            </a:avLst>
          </a:prstGeom>
          <a:solidFill>
            <a:schemeClr val="bg1"/>
          </a:solidFill>
        </p:spPr>
        <p:txBody>
          <a:bodyPr wrap="square" lIns="251999" tIns="251999" rIns="251999" bIns="251999" anchor="t">
            <a:spAutoFit/>
          </a:bodyPr>
          <a:lstStyle>
            <a:lvl1pPr>
              <a:defRPr sz="2400"/>
            </a:lvl1pPr>
          </a:lstStyle>
          <a:p>
            <a:r>
              <a:rPr lang="nl-NL"/>
              <a:t>Pagina met tekstwolkje. Het ‘pijltje’ staat niet op de master zodat je deze kan verplaatsen of aanpassen</a:t>
            </a:r>
          </a:p>
        </p:txBody>
      </p:sp>
    </p:spTree>
    <p:extLst>
      <p:ext uri="{BB962C8B-B14F-4D97-AF65-F5344CB8AC3E}">
        <p14:creationId xmlns:p14="http://schemas.microsoft.com/office/powerpoint/2010/main" val="5894585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8A145617-BF9F-3015-B667-D91ED88B18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21267" b="9098"/>
          <a:stretch>
            <a:fillRect/>
          </a:stretch>
        </p:blipFill>
        <p:spPr>
          <a:xfrm>
            <a:off x="0" y="0"/>
            <a:ext cx="12192000" cy="6660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E4D1324-1FDD-00F3-7D3D-D361B55D147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-18" b="-18"/>
          <a:stretch>
            <a:fillRect/>
          </a:stretch>
        </p:blipFill>
        <p:spPr>
          <a:xfrm>
            <a:off x="0" y="3975817"/>
            <a:ext cx="12191999" cy="2571358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D3850D10-36F5-0B45-1D2D-FBFEFE7F093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0" y="5137151"/>
            <a:ext cx="12191999" cy="1720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3994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8A145617-BF9F-3015-B667-D91ED88B18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21267" b="9098"/>
          <a:stretch>
            <a:fillRect/>
          </a:stretch>
        </p:blipFill>
        <p:spPr>
          <a:xfrm>
            <a:off x="0" y="0"/>
            <a:ext cx="12192000" cy="6660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E4D1324-1FDD-00F3-7D3D-D361B55D147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-18" b="-18"/>
          <a:stretch>
            <a:fillRect/>
          </a:stretch>
        </p:blipFill>
        <p:spPr>
          <a:xfrm>
            <a:off x="0" y="3975817"/>
            <a:ext cx="12191999" cy="2571358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D3850D10-36F5-0B45-1D2D-FBFEFE7F093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0" y="5137151"/>
            <a:ext cx="12191999" cy="1720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304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8A145617-BF9F-3015-B667-D91ED88B18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21267" b="9098"/>
          <a:stretch>
            <a:fillRect/>
          </a:stretch>
        </p:blipFill>
        <p:spPr>
          <a:xfrm>
            <a:off x="0" y="0"/>
            <a:ext cx="12192000" cy="6660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E4D1324-1FDD-00F3-7D3D-D361B55D147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-18" b="-18"/>
          <a:stretch>
            <a:fillRect/>
          </a:stretch>
        </p:blipFill>
        <p:spPr>
          <a:xfrm>
            <a:off x="0" y="3975817"/>
            <a:ext cx="12191999" cy="2571358"/>
          </a:xfrm>
          <a:prstGeom prst="rect">
            <a:avLst/>
          </a:prstGeom>
        </p:spPr>
      </p:pic>
      <p:pic>
        <p:nvPicPr>
          <p:cNvPr id="4" name="Afbeelding 3" descr="Afbeelding met groen, schermopname&#10;&#10;Door AI gegenereerde inhoud is mogelijk onjuist.">
            <a:extLst>
              <a:ext uri="{FF2B5EF4-FFF2-40B4-BE49-F238E27FC236}">
                <a16:creationId xmlns:a16="http://schemas.microsoft.com/office/drawing/2014/main" id="{8E996F12-6D07-CB5A-1E2B-6FBAC375E5EA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5261496"/>
            <a:ext cx="12192001" cy="1720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3703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" name="Afgeronde rechthoek 8">
            <a:extLst>
              <a:ext uri="{FF2B5EF4-FFF2-40B4-BE49-F238E27FC236}">
                <a16:creationId xmlns:a16="http://schemas.microsoft.com/office/drawing/2014/main" id="{FCEB0773-0E31-EC74-D20E-2B173EE89488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6" name="Afgeronde rechthoek 6">
            <a:extLst>
              <a:ext uri="{FF2B5EF4-FFF2-40B4-BE49-F238E27FC236}">
                <a16:creationId xmlns:a16="http://schemas.microsoft.com/office/drawing/2014/main" id="{7CD933D1-38D7-E5DE-AFFA-4B8216443A15}"/>
              </a:ext>
            </a:extLst>
          </p:cNvPr>
          <p:cNvSpPr/>
          <p:nvPr userDrawn="1"/>
        </p:nvSpPr>
        <p:spPr>
          <a:xfrm>
            <a:off x="359999" y="359999"/>
            <a:ext cx="5040676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" name="Titel 19">
            <a:extLst>
              <a:ext uri="{FF2B5EF4-FFF2-40B4-BE49-F238E27FC236}">
                <a16:creationId xmlns:a16="http://schemas.microsoft.com/office/drawing/2014/main" id="{F2209752-10CC-7546-05CF-E76C10245F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0" y="720000"/>
            <a:ext cx="9015015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32538209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" name="Afgeronde rechthoek 8">
            <a:extLst>
              <a:ext uri="{FF2B5EF4-FFF2-40B4-BE49-F238E27FC236}">
                <a16:creationId xmlns:a16="http://schemas.microsoft.com/office/drawing/2014/main" id="{FCEB0773-0E31-EC74-D20E-2B173EE89488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" name="Titel 19">
            <a:extLst>
              <a:ext uri="{FF2B5EF4-FFF2-40B4-BE49-F238E27FC236}">
                <a16:creationId xmlns:a16="http://schemas.microsoft.com/office/drawing/2014/main" id="{F2209752-10CC-7546-05CF-E76C10245F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0" y="720000"/>
            <a:ext cx="9015015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3065235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FFA76615-6884-6058-3279-69CC8E80B65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B5E8CB9F-31C0-5566-2B19-D8B97CC784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75294" y="918762"/>
            <a:ext cx="3325907" cy="3000259"/>
          </a:xfrm>
          <a:prstGeom prst="roundRect">
            <a:avLst>
              <a:gd name="adj" fmla="val 10524"/>
            </a:avLst>
          </a:prstGeom>
          <a:solidFill>
            <a:schemeClr val="bg1"/>
          </a:solidFill>
        </p:spPr>
        <p:txBody>
          <a:bodyPr wrap="square" lIns="251999" tIns="251999" rIns="251999" bIns="251999" anchor="t">
            <a:spAutoFit/>
          </a:bodyPr>
          <a:lstStyle>
            <a:lvl1pPr>
              <a:defRPr sz="2400"/>
            </a:lvl1pPr>
          </a:lstStyle>
          <a:p>
            <a:r>
              <a:rPr lang="nl-NL"/>
              <a:t>Pagina met tekstwolkje. Het ‘pijltje’ staat niet op de master zodat je deze kan verplaatsen of aanpassen</a:t>
            </a:r>
          </a:p>
        </p:txBody>
      </p:sp>
      <p:sp>
        <p:nvSpPr>
          <p:cNvPr id="55" name="Tijdelijke aanduiding voor onlineafbeelding 54">
            <a:extLst>
              <a:ext uri="{FF2B5EF4-FFF2-40B4-BE49-F238E27FC236}">
                <a16:creationId xmlns:a16="http://schemas.microsoft.com/office/drawing/2014/main" id="{3EE2F96F-CA13-408C-B9FF-224965A17CF3}"/>
              </a:ext>
            </a:extLst>
          </p:cNvPr>
          <p:cNvSpPr>
            <a:spLocks noGrp="1"/>
          </p:cNvSpPr>
          <p:nvPr>
            <p:ph type="clipArt" sz="quarter" idx="18"/>
          </p:nvPr>
        </p:nvSpPr>
        <p:spPr>
          <a:xfrm>
            <a:off x="1308100" y="923925"/>
            <a:ext cx="3389313" cy="5207934"/>
          </a:xfrm>
        </p:spPr>
        <p:txBody>
          <a:bodyPr/>
          <a:lstStyle/>
          <a:p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44296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el en object">
    <p:bg>
      <p:bgPr>
        <a:solidFill>
          <a:srgbClr val="641C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5E8CB9F-31C0-5566-2B19-D8B97CC784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75294" y="918762"/>
            <a:ext cx="3325907" cy="3000259"/>
          </a:xfrm>
          <a:prstGeom prst="roundRect">
            <a:avLst>
              <a:gd name="adj" fmla="val 10524"/>
            </a:avLst>
          </a:prstGeom>
          <a:solidFill>
            <a:schemeClr val="bg1"/>
          </a:solidFill>
        </p:spPr>
        <p:txBody>
          <a:bodyPr wrap="square" lIns="251999" tIns="251999" rIns="251999" bIns="251999" anchor="t">
            <a:spAutoFit/>
          </a:bodyPr>
          <a:lstStyle>
            <a:lvl1pPr>
              <a:defRPr sz="2400"/>
            </a:lvl1pPr>
          </a:lstStyle>
          <a:p>
            <a:r>
              <a:rPr lang="nl-NL"/>
              <a:t>Pagina met tekstwolkje. Het ‘pijltje’ staat niet op de master zodat je deze kan verplaatsen of aanpassen</a:t>
            </a:r>
          </a:p>
        </p:txBody>
      </p:sp>
      <p:sp>
        <p:nvSpPr>
          <p:cNvPr id="55" name="Tijdelijke aanduiding voor onlineafbeelding 54">
            <a:extLst>
              <a:ext uri="{FF2B5EF4-FFF2-40B4-BE49-F238E27FC236}">
                <a16:creationId xmlns:a16="http://schemas.microsoft.com/office/drawing/2014/main" id="{3EE2F96F-CA13-408C-B9FF-224965A17CF3}"/>
              </a:ext>
            </a:extLst>
          </p:cNvPr>
          <p:cNvSpPr>
            <a:spLocks noGrp="1"/>
          </p:cNvSpPr>
          <p:nvPr>
            <p:ph type="clipArt" sz="quarter" idx="18"/>
          </p:nvPr>
        </p:nvSpPr>
        <p:spPr>
          <a:xfrm>
            <a:off x="1308100" y="923925"/>
            <a:ext cx="3389313" cy="5207934"/>
          </a:xfrm>
        </p:spPr>
        <p:txBody>
          <a:bodyPr/>
          <a:lstStyle/>
          <a:p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26432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eldi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0" name="Afbeelding 9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8F2655FF-FE0E-C31B-BFCB-CE0B2BFF929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17" name="Afbeelding 16" descr="Afbeelding met tekening, clipart, tekenfilm, kunst&#10;&#10;Door AI gegenereerde inhoud is mogelijk onjuist.">
            <a:extLst>
              <a:ext uri="{FF2B5EF4-FFF2-40B4-BE49-F238E27FC236}">
                <a16:creationId xmlns:a16="http://schemas.microsoft.com/office/drawing/2014/main" id="{C01CB952-5443-AB25-5EB8-FCFCDD93B7B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444812" y="0"/>
            <a:ext cx="58442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355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Titeldi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D32FBE80-4C50-FF7A-00CB-C63A9B4E166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01CB952-5443-AB25-5EB8-FCFCDD93B7B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800412" y="2997201"/>
            <a:ext cx="4259882" cy="3585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4149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eldi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73E8D968-82E4-D4B3-D802-26441D384C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E0D083ED-8728-0FBA-E577-4B92EFA6B55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308168" flipH="1">
            <a:off x="8776208" y="3081730"/>
            <a:ext cx="2940924" cy="3615108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56E8A5C5-65C4-DB7A-7163-B2760DD9093F}"/>
              </a:ext>
            </a:extLst>
          </p:cNvPr>
          <p:cNvSpPr txBox="1"/>
          <p:nvPr userDrawn="1"/>
        </p:nvSpPr>
        <p:spPr>
          <a:xfrm>
            <a:off x="9076267" y="-24553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72211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Titeldi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73E8D968-82E4-D4B3-D802-26441D384C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56E8A5C5-65C4-DB7A-7163-B2760DD9093F}"/>
              </a:ext>
            </a:extLst>
          </p:cNvPr>
          <p:cNvSpPr txBox="1"/>
          <p:nvPr userDrawn="1"/>
        </p:nvSpPr>
        <p:spPr>
          <a:xfrm>
            <a:off x="9076267" y="-24553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35896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Titeldia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73E8D968-82E4-D4B3-D802-26441D384C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E0D083ED-8728-0FBA-E577-4B92EFA6B55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823201" y="3822956"/>
            <a:ext cx="3910865" cy="2604348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56E8A5C5-65C4-DB7A-7163-B2760DD9093F}"/>
              </a:ext>
            </a:extLst>
          </p:cNvPr>
          <p:cNvSpPr txBox="1"/>
          <p:nvPr userDrawn="1"/>
        </p:nvSpPr>
        <p:spPr>
          <a:xfrm>
            <a:off x="9076267" y="-24553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D3D48399-DC67-6751-0291-CAE417DD6406}"/>
              </a:ext>
            </a:extLst>
          </p:cNvPr>
          <p:cNvSpPr txBox="1"/>
          <p:nvPr userDrawn="1"/>
        </p:nvSpPr>
        <p:spPr>
          <a:xfrm>
            <a:off x="14596533" y="-4910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75865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Titeldi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73E8D968-82E4-D4B3-D802-26441D384C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E0D083ED-8728-0FBA-E577-4B92EFA6B55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7957194" y="3652263"/>
            <a:ext cx="4251739" cy="3188804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56E8A5C5-65C4-DB7A-7163-B2760DD9093F}"/>
              </a:ext>
            </a:extLst>
          </p:cNvPr>
          <p:cNvSpPr txBox="1"/>
          <p:nvPr userDrawn="1"/>
        </p:nvSpPr>
        <p:spPr>
          <a:xfrm>
            <a:off x="9076267" y="-24553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D3D48399-DC67-6751-0291-CAE417DD6406}"/>
              </a:ext>
            </a:extLst>
          </p:cNvPr>
          <p:cNvSpPr txBox="1"/>
          <p:nvPr userDrawn="1"/>
        </p:nvSpPr>
        <p:spPr>
          <a:xfrm>
            <a:off x="14596533" y="-4910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kstvak 5">
            <a:extLst>
              <a:ext uri="{FF2B5EF4-FFF2-40B4-BE49-F238E27FC236}">
                <a16:creationId xmlns:a16="http://schemas.microsoft.com/office/drawing/2014/main" id="{362CD4AF-9FC1-BE61-753B-D81A6E1E59F5}"/>
              </a:ext>
            </a:extLst>
          </p:cNvPr>
          <p:cNvSpPr txBox="1"/>
          <p:nvPr userDrawn="1"/>
        </p:nvSpPr>
        <p:spPr>
          <a:xfrm>
            <a:off x="14037733" y="31157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7424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Afgeronde rechthoek 7">
            <a:extLst>
              <a:ext uri="{FF2B5EF4-FFF2-40B4-BE49-F238E27FC236}">
                <a16:creationId xmlns:a16="http://schemas.microsoft.com/office/drawing/2014/main" id="{0BBD40C6-B2E9-E202-ACBF-7913892D8D06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>
            <a:extLst>
              <a:ext uri="{FF2B5EF4-FFF2-40B4-BE49-F238E27FC236}">
                <a16:creationId xmlns:a16="http://schemas.microsoft.com/office/drawing/2014/main" id="{725282BE-8134-0122-2575-8FAF37709F8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EAF67B8D-BBAC-56A7-0E1B-1FDBD730139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96938" y="2617788"/>
            <a:ext cx="4958739" cy="2438400"/>
          </a:xfrm>
        </p:spPr>
        <p:txBody>
          <a:bodyPr>
            <a:noAutofit/>
          </a:bodyPr>
          <a:lstStyle>
            <a:lvl1pPr marL="0" algn="l">
              <a:buNone/>
              <a:defRPr sz="4400" b="1">
                <a:solidFill>
                  <a:schemeClr val="bg1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de titel van een les</a:t>
            </a:r>
          </a:p>
        </p:txBody>
      </p:sp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F3082C0A-C54E-821B-BFD7-DB3893D61237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6532563" y="1177925"/>
            <a:ext cx="3270250" cy="49498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FB04A836-6A28-83CE-255F-91692AE622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1480000">
            <a:off x="26259" y="1182029"/>
            <a:ext cx="4127705" cy="1085434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841852" y="1461058"/>
            <a:ext cx="2780451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pic>
        <p:nvPicPr>
          <p:cNvPr id="5" name="Afbeelding 4">
            <a:extLst>
              <a:ext uri="{FF2B5EF4-FFF2-40B4-BE49-F238E27FC236}">
                <a16:creationId xmlns:a16="http://schemas.microsoft.com/office/drawing/2014/main" id="{B1E5A8CC-1928-02D7-09E2-73BC3F8B4BB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6" name="Tekstvak 5">
            <a:extLst>
              <a:ext uri="{FF2B5EF4-FFF2-40B4-BE49-F238E27FC236}">
                <a16:creationId xmlns:a16="http://schemas.microsoft.com/office/drawing/2014/main" id="{06FCB1A9-4BD5-A270-B477-7D097C443A0D}"/>
              </a:ext>
            </a:extLst>
          </p:cNvPr>
          <p:cNvSpPr txBox="1"/>
          <p:nvPr userDrawn="1"/>
        </p:nvSpPr>
        <p:spPr>
          <a:xfrm>
            <a:off x="8697433" y="-4678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0350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Afgeronde rechthoek 7">
            <a:extLst>
              <a:ext uri="{FF2B5EF4-FFF2-40B4-BE49-F238E27FC236}">
                <a16:creationId xmlns:a16="http://schemas.microsoft.com/office/drawing/2014/main" id="{0BBD40C6-B2E9-E202-ACBF-7913892D8D06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9" name="Afbeelding 8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D8EC512C-96FB-7124-C848-927D0FA617E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7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EAF67B8D-BBAC-56A7-0E1B-1FDBD730139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96938" y="2617788"/>
            <a:ext cx="4958739" cy="2438400"/>
          </a:xfrm>
        </p:spPr>
        <p:txBody>
          <a:bodyPr>
            <a:noAutofit/>
          </a:bodyPr>
          <a:lstStyle>
            <a:lvl1pPr marL="0" algn="l">
              <a:buNone/>
              <a:defRPr sz="4400" b="1">
                <a:solidFill>
                  <a:schemeClr val="bg1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de titel van een les</a:t>
            </a:r>
          </a:p>
        </p:txBody>
      </p:sp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F3082C0A-C54E-821B-BFD7-DB3893D61237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6532563" y="1177925"/>
            <a:ext cx="3270250" cy="49498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FB04A836-6A28-83CE-255F-91692AE622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1480000">
            <a:off x="26259" y="1182029"/>
            <a:ext cx="4127705" cy="1085434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841852" y="1461058"/>
            <a:ext cx="2780451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pic>
        <p:nvPicPr>
          <p:cNvPr id="5" name="Afbeelding 4">
            <a:extLst>
              <a:ext uri="{FF2B5EF4-FFF2-40B4-BE49-F238E27FC236}">
                <a16:creationId xmlns:a16="http://schemas.microsoft.com/office/drawing/2014/main" id="{B1E5A8CC-1928-02D7-09E2-73BC3F8B4BB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6" name="Tekstvak 5">
            <a:extLst>
              <a:ext uri="{FF2B5EF4-FFF2-40B4-BE49-F238E27FC236}">
                <a16:creationId xmlns:a16="http://schemas.microsoft.com/office/drawing/2014/main" id="{06FCB1A9-4BD5-A270-B477-7D097C443A0D}"/>
              </a:ext>
            </a:extLst>
          </p:cNvPr>
          <p:cNvSpPr txBox="1"/>
          <p:nvPr userDrawn="1"/>
        </p:nvSpPr>
        <p:spPr>
          <a:xfrm>
            <a:off x="8697433" y="-4678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680594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ekop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157261">
            <a:off x="1750741" y="-390292"/>
            <a:ext cx="11159240" cy="7895063"/>
          </a:xfrm>
          <a:prstGeom prst="rect">
            <a:avLst/>
          </a:prstGeom>
        </p:spPr>
      </p:pic>
      <p:sp>
        <p:nvSpPr>
          <p:cNvPr id="2" name="Tijdelijke aanduiding voor tekst 3">
            <a:extLst>
              <a:ext uri="{FF2B5EF4-FFF2-40B4-BE49-F238E27FC236}">
                <a16:creationId xmlns:a16="http://schemas.microsoft.com/office/drawing/2014/main" id="{8D7FB893-2A27-BDC0-C3C0-AA785031E8F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 rot="157261">
            <a:off x="3925232" y="2204496"/>
            <a:ext cx="3111188" cy="2438400"/>
          </a:xfrm>
        </p:spPr>
        <p:txBody>
          <a:bodyPr anchor="ctr" anchorCtr="0">
            <a:noAutofit/>
          </a:bodyPr>
          <a:lstStyle>
            <a:lvl1pPr marL="0" algn="ctr">
              <a:buNone/>
              <a:defRPr sz="4400" b="1">
                <a:solidFill>
                  <a:schemeClr val="accent2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de titel van een les</a:t>
            </a:r>
          </a:p>
        </p:txBody>
      </p:sp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pic>
        <p:nvPicPr>
          <p:cNvPr id="12" name="Afbeelding 1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325D7C4C-3020-35B6-71E6-70836A429BD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sp>
        <p:nvSpPr>
          <p:cNvPr id="13" name="Titel 19">
            <a:extLst>
              <a:ext uri="{FF2B5EF4-FFF2-40B4-BE49-F238E27FC236}">
                <a16:creationId xmlns:a16="http://schemas.microsoft.com/office/drawing/2014/main" id="{D6E89FB5-6F81-6DB4-0903-FC111F90A4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708346" y="1143363"/>
            <a:ext cx="1775482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EEFC50FE-1788-53CB-4610-74FEDEB30EE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7748047" y="1817649"/>
            <a:ext cx="3270250" cy="4689242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76001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Sectiekop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212481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Sectiekop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7" name="Titel 1">
            <a:extLst>
              <a:ext uri="{FF2B5EF4-FFF2-40B4-BE49-F238E27FC236}">
                <a16:creationId xmlns:a16="http://schemas.microsoft.com/office/drawing/2014/main" id="{97B29C92-C42D-D975-6ED3-CF20C0BACA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75294" y="918762"/>
            <a:ext cx="3325907" cy="3000259"/>
          </a:xfrm>
          <a:prstGeom prst="roundRect">
            <a:avLst>
              <a:gd name="adj" fmla="val 10524"/>
            </a:avLst>
          </a:prstGeom>
          <a:solidFill>
            <a:schemeClr val="bg1"/>
          </a:solidFill>
        </p:spPr>
        <p:txBody>
          <a:bodyPr wrap="square" lIns="251999" tIns="251999" rIns="251999" bIns="251999" anchor="t">
            <a:spAutoFit/>
          </a:bodyPr>
          <a:lstStyle>
            <a:lvl1pPr>
              <a:defRPr sz="2400"/>
            </a:lvl1pPr>
          </a:lstStyle>
          <a:p>
            <a:r>
              <a:rPr lang="nl-NL"/>
              <a:t>Pagina met tekstwolkje. Het ‘pijltje’ staat niet op de master zodat je deze kan verplaatsen of aanpassen</a:t>
            </a:r>
          </a:p>
        </p:txBody>
      </p:sp>
    </p:spTree>
    <p:extLst>
      <p:ext uri="{BB962C8B-B14F-4D97-AF65-F5344CB8AC3E}">
        <p14:creationId xmlns:p14="http://schemas.microsoft.com/office/powerpoint/2010/main" val="33515588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157261">
            <a:off x="1750741" y="-390292"/>
            <a:ext cx="11159240" cy="7895063"/>
          </a:xfrm>
          <a:prstGeom prst="rect">
            <a:avLst/>
          </a:prstGeom>
        </p:spPr>
      </p:pic>
      <p:sp>
        <p:nvSpPr>
          <p:cNvPr id="2" name="Tijdelijke aanduiding voor tekst 3">
            <a:extLst>
              <a:ext uri="{FF2B5EF4-FFF2-40B4-BE49-F238E27FC236}">
                <a16:creationId xmlns:a16="http://schemas.microsoft.com/office/drawing/2014/main" id="{8D7FB893-2A27-BDC0-C3C0-AA785031E8F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 rot="157261">
            <a:off x="3925232" y="2204496"/>
            <a:ext cx="3111188" cy="2438400"/>
          </a:xfrm>
        </p:spPr>
        <p:txBody>
          <a:bodyPr anchor="ctr" anchorCtr="0">
            <a:noAutofit/>
          </a:bodyPr>
          <a:lstStyle>
            <a:lvl1pPr marL="0" algn="ctr">
              <a:buNone/>
              <a:defRPr sz="4400" b="1">
                <a:solidFill>
                  <a:schemeClr val="accent2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de titel van een les</a:t>
            </a:r>
          </a:p>
        </p:txBody>
      </p:sp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pic>
        <p:nvPicPr>
          <p:cNvPr id="12" name="Afbeelding 1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325D7C4C-3020-35B6-71E6-70836A429BD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sp>
        <p:nvSpPr>
          <p:cNvPr id="13" name="Titel 19">
            <a:extLst>
              <a:ext uri="{FF2B5EF4-FFF2-40B4-BE49-F238E27FC236}">
                <a16:creationId xmlns:a16="http://schemas.microsoft.com/office/drawing/2014/main" id="{D6E89FB5-6F81-6DB4-0903-FC111F90A4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708346" y="1143363"/>
            <a:ext cx="1775482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EEFC50FE-1788-53CB-4610-74FEDEB30EE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7748047" y="1817649"/>
            <a:ext cx="3270250" cy="4689242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0769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 descr="Afbeelding met schermopname, kunst, ontwerp, zwart-wit&#10;&#10;Door AI gegenereerde inhoud is mogelijk onjuist.">
            <a:extLst>
              <a:ext uri="{FF2B5EF4-FFF2-40B4-BE49-F238E27FC236}">
                <a16:creationId xmlns:a16="http://schemas.microsoft.com/office/drawing/2014/main" id="{BF25EF1C-62AD-A3E1-2768-0137D9D7C82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214770" y="439616"/>
            <a:ext cx="5791200" cy="5791200"/>
          </a:xfrm>
          <a:prstGeom prst="rect">
            <a:avLst/>
          </a:prstGeom>
        </p:spPr>
      </p:pic>
      <p:sp>
        <p:nvSpPr>
          <p:cNvPr id="4" name="Titel 19">
            <a:extLst>
              <a:ext uri="{FF2B5EF4-FFF2-40B4-BE49-F238E27FC236}">
                <a16:creationId xmlns:a16="http://schemas.microsoft.com/office/drawing/2014/main" id="{3612765B-C79C-DDA0-18B7-F5E8162F2F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61617" y="2518732"/>
            <a:ext cx="4697507" cy="1588127"/>
          </a:xfrm>
        </p:spPr>
        <p:txBody>
          <a:bodyPr wrap="square" anchor="ctr" anchorCtr="0">
            <a:sp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een korte zin en een figuur ernaast</a:t>
            </a:r>
          </a:p>
        </p:txBody>
      </p:sp>
      <p:sp>
        <p:nvSpPr>
          <p:cNvPr id="5" name="Tijdelijke aanduiding voor onlineafbeelding 20">
            <a:extLst>
              <a:ext uri="{FF2B5EF4-FFF2-40B4-BE49-F238E27FC236}">
                <a16:creationId xmlns:a16="http://schemas.microsoft.com/office/drawing/2014/main" id="{D7C4E33E-DDBA-7007-6597-55FF88801056}"/>
              </a:ext>
            </a:extLst>
          </p:cNvPr>
          <p:cNvSpPr>
            <a:spLocks noGrp="1"/>
          </p:cNvSpPr>
          <p:nvPr>
            <p:ph type="clipArt" sz="quarter" idx="10"/>
          </p:nvPr>
        </p:nvSpPr>
        <p:spPr>
          <a:xfrm>
            <a:off x="896657" y="1066147"/>
            <a:ext cx="3298825" cy="5065712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4FD3AA62-6ABD-48FA-B19E-CC142ADB2EB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5293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4FD3AA62-6ABD-48FA-B19E-CC142ADB2EB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8255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4101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8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2542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6B71B154-3C95-3CEC-E8EA-3C7798B1511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2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2985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BF25EF1C-62AD-A3E1-2768-0137D9D7C82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4773570" y="439616"/>
            <a:ext cx="5791200" cy="5791200"/>
          </a:xfrm>
          <a:prstGeom prst="rect">
            <a:avLst/>
          </a:prstGeom>
        </p:spPr>
      </p:pic>
      <p:sp>
        <p:nvSpPr>
          <p:cNvPr id="4" name="Titel 19">
            <a:extLst>
              <a:ext uri="{FF2B5EF4-FFF2-40B4-BE49-F238E27FC236}">
                <a16:creationId xmlns:a16="http://schemas.microsoft.com/office/drawing/2014/main" id="{3612765B-C79C-DDA0-18B7-F5E8162F2F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20417" y="2518732"/>
            <a:ext cx="4697507" cy="1588127"/>
          </a:xfrm>
        </p:spPr>
        <p:txBody>
          <a:bodyPr wrap="square" anchor="ctr" anchorCtr="0">
            <a:spAutoFit/>
          </a:bodyPr>
          <a:lstStyle>
            <a:lvl1pPr algn="ctr">
              <a:defRPr sz="36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met een korte zin en een figuur ernaast</a:t>
            </a:r>
          </a:p>
        </p:txBody>
      </p:sp>
      <p:sp>
        <p:nvSpPr>
          <p:cNvPr id="5" name="Tijdelijke aanduiding voor onlineafbeelding 20">
            <a:extLst>
              <a:ext uri="{FF2B5EF4-FFF2-40B4-BE49-F238E27FC236}">
                <a16:creationId xmlns:a16="http://schemas.microsoft.com/office/drawing/2014/main" id="{D7C4E33E-DDBA-7007-6597-55FF88801056}"/>
              </a:ext>
            </a:extLst>
          </p:cNvPr>
          <p:cNvSpPr>
            <a:spLocks noGrp="1"/>
          </p:cNvSpPr>
          <p:nvPr>
            <p:ph type="clipArt" sz="quarter" idx="10"/>
          </p:nvPr>
        </p:nvSpPr>
        <p:spPr>
          <a:xfrm>
            <a:off x="896657" y="1066147"/>
            <a:ext cx="3298825" cy="5065712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4FD3AA62-6ABD-48FA-B19E-CC142ADB2EB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6910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Afgeronde rechthoek 18">
            <a:extLst>
              <a:ext uri="{FF2B5EF4-FFF2-40B4-BE49-F238E27FC236}">
                <a16:creationId xmlns:a16="http://schemas.microsoft.com/office/drawing/2014/main" id="{6014FB06-E66D-5F1F-CBC8-129FEEFDB3FD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1" name="Afbeelding 20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161E02CF-DBD2-9F46-C2C0-DEEA471EE7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971719" y="2514234"/>
            <a:ext cx="2365375" cy="2365375"/>
          </a:xfrm>
        </p:spPr>
        <p:txBody>
          <a:bodyPr/>
          <a:lstStyle/>
          <a:p>
            <a:endParaRPr lang="nl-NL"/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6071164" y="2514234"/>
            <a:ext cx="2365375" cy="236537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1017CE4-BC5F-6037-170D-FBE2267013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5202" y="894507"/>
            <a:ext cx="9871998" cy="867930"/>
          </a:xfrm>
        </p:spPr>
        <p:txBody>
          <a:bodyPr wrap="square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 en </a:t>
            </a:r>
            <a:br>
              <a:rPr lang="nl-NL"/>
            </a:br>
            <a:r>
              <a:rPr lang="nl-NL"/>
              <a:t>plaatje(s) (waar/niet waar)</a:t>
            </a:r>
          </a:p>
        </p:txBody>
      </p:sp>
    </p:spTree>
    <p:extLst>
      <p:ext uri="{BB962C8B-B14F-4D97-AF65-F5344CB8AC3E}">
        <p14:creationId xmlns:p14="http://schemas.microsoft.com/office/powerpoint/2010/main" val="21363343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Afgeronde rechthoek 18">
            <a:extLst>
              <a:ext uri="{FF2B5EF4-FFF2-40B4-BE49-F238E27FC236}">
                <a16:creationId xmlns:a16="http://schemas.microsoft.com/office/drawing/2014/main" id="{6014FB06-E66D-5F1F-CBC8-129FEEFDB3FD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1" name="Afbeelding 20">
            <a:extLst>
              <a:ext uri="{FF2B5EF4-FFF2-40B4-BE49-F238E27FC236}">
                <a16:creationId xmlns:a16="http://schemas.microsoft.com/office/drawing/2014/main" id="{161E02CF-DBD2-9F46-C2C0-DEEA471EE7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971719" y="2514234"/>
            <a:ext cx="2365375" cy="2365375"/>
          </a:xfrm>
        </p:spPr>
        <p:txBody>
          <a:bodyPr/>
          <a:lstStyle/>
          <a:p>
            <a:endParaRPr lang="nl-NL"/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6071164" y="2514234"/>
            <a:ext cx="2365375" cy="236537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1017CE4-BC5F-6037-170D-FBE2267013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5202" y="894507"/>
            <a:ext cx="9871998" cy="867930"/>
          </a:xfrm>
        </p:spPr>
        <p:txBody>
          <a:bodyPr wrap="square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 en </a:t>
            </a:r>
            <a:br>
              <a:rPr lang="nl-NL"/>
            </a:br>
            <a:r>
              <a:rPr lang="nl-NL"/>
              <a:t>plaatje(s) (waar/niet waar)</a:t>
            </a:r>
          </a:p>
        </p:txBody>
      </p:sp>
    </p:spTree>
    <p:extLst>
      <p:ext uri="{BB962C8B-B14F-4D97-AF65-F5344CB8AC3E}">
        <p14:creationId xmlns:p14="http://schemas.microsoft.com/office/powerpoint/2010/main" val="8642626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fgeronde rechthoek 2">
            <a:extLst>
              <a:ext uri="{FF2B5EF4-FFF2-40B4-BE49-F238E27FC236}">
                <a16:creationId xmlns:a16="http://schemas.microsoft.com/office/drawing/2014/main" id="{A6086A0E-FA4F-2537-3DA7-5FF5AE1DAD7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979FB16C-E008-E449-10EC-1F5D71E018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6" name="Tekstvak 35">
            <a:extLst>
              <a:ext uri="{FF2B5EF4-FFF2-40B4-BE49-F238E27FC236}">
                <a16:creationId xmlns:a16="http://schemas.microsoft.com/office/drawing/2014/main" id="{80B9CD10-E163-099B-FB4F-E1DCA8264A20}"/>
              </a:ext>
            </a:extLst>
          </p:cNvPr>
          <p:cNvSpPr txBox="1"/>
          <p:nvPr userDrawn="1"/>
        </p:nvSpPr>
        <p:spPr>
          <a:xfrm>
            <a:off x="7440009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4" name="Vijfhoek 53">
            <a:extLst>
              <a:ext uri="{FF2B5EF4-FFF2-40B4-BE49-F238E27FC236}">
                <a16:creationId xmlns:a16="http://schemas.microsoft.com/office/drawing/2014/main" id="{B3AAA666-2618-9E1C-4A51-553CE3B2B7F7}"/>
              </a:ext>
            </a:extLst>
          </p:cNvPr>
          <p:cNvSpPr/>
          <p:nvPr userDrawn="1"/>
        </p:nvSpPr>
        <p:spPr>
          <a:xfrm>
            <a:off x="5511228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8" name="Vijfhoek 57">
            <a:extLst>
              <a:ext uri="{FF2B5EF4-FFF2-40B4-BE49-F238E27FC236}">
                <a16:creationId xmlns:a16="http://schemas.microsoft.com/office/drawing/2014/main" id="{66F62C9E-AE1D-7E62-4B38-6DAD85B716DF}"/>
              </a:ext>
            </a:extLst>
          </p:cNvPr>
          <p:cNvSpPr/>
          <p:nvPr userDrawn="1"/>
        </p:nvSpPr>
        <p:spPr>
          <a:xfrm>
            <a:off x="5511228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9" name="Vijfhoek 58">
            <a:extLst>
              <a:ext uri="{FF2B5EF4-FFF2-40B4-BE49-F238E27FC236}">
                <a16:creationId xmlns:a16="http://schemas.microsoft.com/office/drawing/2014/main" id="{40916B7A-F09B-8ED3-3A03-5DFB3FC12A19}"/>
              </a:ext>
            </a:extLst>
          </p:cNvPr>
          <p:cNvSpPr/>
          <p:nvPr userDrawn="1"/>
        </p:nvSpPr>
        <p:spPr>
          <a:xfrm rot="10800000">
            <a:off x="3154603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5" name="Vijfhoek 54">
            <a:extLst>
              <a:ext uri="{FF2B5EF4-FFF2-40B4-BE49-F238E27FC236}">
                <a16:creationId xmlns:a16="http://schemas.microsoft.com/office/drawing/2014/main" id="{045A2CB1-557F-679E-8794-72D5D1F498FA}"/>
              </a:ext>
            </a:extLst>
          </p:cNvPr>
          <p:cNvSpPr/>
          <p:nvPr userDrawn="1"/>
        </p:nvSpPr>
        <p:spPr>
          <a:xfrm rot="10800000">
            <a:off x="3154603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7" name="Tekstvak 36">
            <a:extLst>
              <a:ext uri="{FF2B5EF4-FFF2-40B4-BE49-F238E27FC236}">
                <a16:creationId xmlns:a16="http://schemas.microsoft.com/office/drawing/2014/main" id="{5DC8DF84-C169-898A-C774-92120A6B09AF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91777" y="1945762"/>
            <a:ext cx="5229922" cy="480131"/>
          </a:xfrm>
        </p:spPr>
        <p:txBody>
          <a:bodyPr wrap="square" anchor="t" anchorCtr="0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Stelling 1</a:t>
            </a:r>
          </a:p>
        </p:txBody>
      </p:sp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253912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12" name="Tijdelijke aanduiding voor onlineafbeelding 8">
            <a:extLst>
              <a:ext uri="{FF2B5EF4-FFF2-40B4-BE49-F238E27FC236}">
                <a16:creationId xmlns:a16="http://schemas.microsoft.com/office/drawing/2014/main" id="{157E87AD-AB4C-C018-D04E-F64619F10141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8338294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56" name="Vijfhoek 55">
            <a:extLst>
              <a:ext uri="{FF2B5EF4-FFF2-40B4-BE49-F238E27FC236}">
                <a16:creationId xmlns:a16="http://schemas.microsoft.com/office/drawing/2014/main" id="{1D2DF536-DD5C-514C-B08F-DE00D1D50824}"/>
              </a:ext>
            </a:extLst>
          </p:cNvPr>
          <p:cNvSpPr/>
          <p:nvPr userDrawn="1"/>
        </p:nvSpPr>
        <p:spPr>
          <a:xfrm>
            <a:off x="5511228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7" name="Vijfhoek 56">
            <a:extLst>
              <a:ext uri="{FF2B5EF4-FFF2-40B4-BE49-F238E27FC236}">
                <a16:creationId xmlns:a16="http://schemas.microsoft.com/office/drawing/2014/main" id="{58C965F3-82A2-D2ED-939A-BB0241C60064}"/>
              </a:ext>
            </a:extLst>
          </p:cNvPr>
          <p:cNvSpPr/>
          <p:nvPr userDrawn="1"/>
        </p:nvSpPr>
        <p:spPr>
          <a:xfrm rot="10800000">
            <a:off x="3154603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3" name="Tijdelijke aanduiding voor onlineafbeelding 8">
            <a:extLst>
              <a:ext uri="{FF2B5EF4-FFF2-40B4-BE49-F238E27FC236}">
                <a16:creationId xmlns:a16="http://schemas.microsoft.com/office/drawing/2014/main" id="{0CE8A374-782E-D4EF-8E9D-0DFBBC4ED2D2}"/>
              </a:ext>
            </a:extLst>
          </p:cNvPr>
          <p:cNvSpPr>
            <a:spLocks noGrp="1"/>
          </p:cNvSpPr>
          <p:nvPr>
            <p:ph type="clipArt" sz="quarter" idx="24"/>
          </p:nvPr>
        </p:nvSpPr>
        <p:spPr>
          <a:xfrm>
            <a:off x="2253912" y="3363527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7" name="Tijdelijke aanduiding voor onlineafbeelding 8">
            <a:extLst>
              <a:ext uri="{FF2B5EF4-FFF2-40B4-BE49-F238E27FC236}">
                <a16:creationId xmlns:a16="http://schemas.microsoft.com/office/drawing/2014/main" id="{7976CC13-035A-4CE5-A884-F2FEBE3AA822}"/>
              </a:ext>
            </a:extLst>
          </p:cNvPr>
          <p:cNvSpPr>
            <a:spLocks noGrp="1"/>
          </p:cNvSpPr>
          <p:nvPr>
            <p:ph type="clipArt" sz="quarter" idx="26"/>
          </p:nvPr>
        </p:nvSpPr>
        <p:spPr>
          <a:xfrm>
            <a:off x="2253912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8" name="Tijdelijke aanduiding voor onlineafbeelding 8">
            <a:extLst>
              <a:ext uri="{FF2B5EF4-FFF2-40B4-BE49-F238E27FC236}">
                <a16:creationId xmlns:a16="http://schemas.microsoft.com/office/drawing/2014/main" id="{1D99AFD1-4BAC-BF8A-1304-598C3420C0E2}"/>
              </a:ext>
            </a:extLst>
          </p:cNvPr>
          <p:cNvSpPr>
            <a:spLocks noGrp="1"/>
          </p:cNvSpPr>
          <p:nvPr>
            <p:ph type="clipArt" sz="quarter" idx="27"/>
          </p:nvPr>
        </p:nvSpPr>
        <p:spPr>
          <a:xfrm>
            <a:off x="8338294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9" name="Tijdelijke aanduiding voor tekst 17">
            <a:extLst>
              <a:ext uri="{FF2B5EF4-FFF2-40B4-BE49-F238E27FC236}">
                <a16:creationId xmlns:a16="http://schemas.microsoft.com/office/drawing/2014/main" id="{D4EA9220-9D01-A201-9B61-A41CEE0CB2B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199391" y="3654563"/>
            <a:ext cx="5214695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2</a:t>
            </a:r>
          </a:p>
        </p:txBody>
      </p:sp>
      <p:sp>
        <p:nvSpPr>
          <p:cNvPr id="31" name="Tijdelijke aanduiding voor tekst 17">
            <a:extLst>
              <a:ext uri="{FF2B5EF4-FFF2-40B4-BE49-F238E27FC236}">
                <a16:creationId xmlns:a16="http://schemas.microsoft.com/office/drawing/2014/main" id="{BB1500AF-CEBD-E484-53D2-BF2E9F913CE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165937" y="5401856"/>
            <a:ext cx="5281602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3</a:t>
            </a:r>
          </a:p>
        </p:txBody>
      </p:sp>
      <p:sp>
        <p:nvSpPr>
          <p:cNvPr id="24" name="Tijdelijke aanduiding voor onlineafbeelding 8">
            <a:extLst>
              <a:ext uri="{FF2B5EF4-FFF2-40B4-BE49-F238E27FC236}">
                <a16:creationId xmlns:a16="http://schemas.microsoft.com/office/drawing/2014/main" id="{179B0385-375B-5E93-7B41-F550A034396D}"/>
              </a:ext>
            </a:extLst>
          </p:cNvPr>
          <p:cNvSpPr>
            <a:spLocks noGrp="1"/>
          </p:cNvSpPr>
          <p:nvPr>
            <p:ph type="clipArt" sz="quarter" idx="25"/>
          </p:nvPr>
        </p:nvSpPr>
        <p:spPr>
          <a:xfrm>
            <a:off x="8338294" y="3352376"/>
            <a:ext cx="1038225" cy="10382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70068F7-EC55-284F-79A7-0B30DB2E70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D604763B-F261-E394-DAC6-0D3446D28F4C}"/>
              </a:ext>
            </a:extLst>
          </p:cNvPr>
          <p:cNvSpPr txBox="1"/>
          <p:nvPr userDrawn="1"/>
        </p:nvSpPr>
        <p:spPr>
          <a:xfrm>
            <a:off x="5192110" y="-81980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kstvak 5">
            <a:extLst>
              <a:ext uri="{FF2B5EF4-FFF2-40B4-BE49-F238E27FC236}">
                <a16:creationId xmlns:a16="http://schemas.microsoft.com/office/drawing/2014/main" id="{55BAECB0-DE82-0F84-6CDE-750019AAECBC}"/>
              </a:ext>
            </a:extLst>
          </p:cNvPr>
          <p:cNvSpPr txBox="1"/>
          <p:nvPr userDrawn="1"/>
        </p:nvSpPr>
        <p:spPr>
          <a:xfrm>
            <a:off x="11603421" y="-441434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57307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979FB16C-E008-E449-10EC-1F5D71E018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6" name="Tekstvak 35">
            <a:extLst>
              <a:ext uri="{FF2B5EF4-FFF2-40B4-BE49-F238E27FC236}">
                <a16:creationId xmlns:a16="http://schemas.microsoft.com/office/drawing/2014/main" id="{80B9CD10-E163-099B-FB4F-E1DCA8264A20}"/>
              </a:ext>
            </a:extLst>
          </p:cNvPr>
          <p:cNvSpPr txBox="1"/>
          <p:nvPr userDrawn="1"/>
        </p:nvSpPr>
        <p:spPr>
          <a:xfrm>
            <a:off x="7440009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4" name="Vijfhoek 53">
            <a:extLst>
              <a:ext uri="{FF2B5EF4-FFF2-40B4-BE49-F238E27FC236}">
                <a16:creationId xmlns:a16="http://schemas.microsoft.com/office/drawing/2014/main" id="{B3AAA666-2618-9E1C-4A51-553CE3B2B7F7}"/>
              </a:ext>
            </a:extLst>
          </p:cNvPr>
          <p:cNvSpPr/>
          <p:nvPr userDrawn="1"/>
        </p:nvSpPr>
        <p:spPr>
          <a:xfrm>
            <a:off x="5681916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8" name="Vijfhoek 57">
            <a:extLst>
              <a:ext uri="{FF2B5EF4-FFF2-40B4-BE49-F238E27FC236}">
                <a16:creationId xmlns:a16="http://schemas.microsoft.com/office/drawing/2014/main" id="{66F62C9E-AE1D-7E62-4B38-6DAD85B716DF}"/>
              </a:ext>
            </a:extLst>
          </p:cNvPr>
          <p:cNvSpPr/>
          <p:nvPr userDrawn="1"/>
        </p:nvSpPr>
        <p:spPr>
          <a:xfrm>
            <a:off x="5681916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9" name="Vijfhoek 58">
            <a:extLst>
              <a:ext uri="{FF2B5EF4-FFF2-40B4-BE49-F238E27FC236}">
                <a16:creationId xmlns:a16="http://schemas.microsoft.com/office/drawing/2014/main" id="{40916B7A-F09B-8ED3-3A03-5DFB3FC12A19}"/>
              </a:ext>
            </a:extLst>
          </p:cNvPr>
          <p:cNvSpPr/>
          <p:nvPr userDrawn="1"/>
        </p:nvSpPr>
        <p:spPr>
          <a:xfrm rot="10800000">
            <a:off x="3325291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5" name="Vijfhoek 54">
            <a:extLst>
              <a:ext uri="{FF2B5EF4-FFF2-40B4-BE49-F238E27FC236}">
                <a16:creationId xmlns:a16="http://schemas.microsoft.com/office/drawing/2014/main" id="{045A2CB1-557F-679E-8794-72D5D1F498FA}"/>
              </a:ext>
            </a:extLst>
          </p:cNvPr>
          <p:cNvSpPr/>
          <p:nvPr userDrawn="1"/>
        </p:nvSpPr>
        <p:spPr>
          <a:xfrm rot="10800000">
            <a:off x="3325291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7" name="Tekstvak 36">
            <a:extLst>
              <a:ext uri="{FF2B5EF4-FFF2-40B4-BE49-F238E27FC236}">
                <a16:creationId xmlns:a16="http://schemas.microsoft.com/office/drawing/2014/main" id="{5DC8DF84-C169-898A-C774-92120A6B09AF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62465" y="1945762"/>
            <a:ext cx="5229922" cy="480131"/>
          </a:xfrm>
        </p:spPr>
        <p:txBody>
          <a:bodyPr wrap="square" anchor="t" anchorCtr="0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Stelling 1</a:t>
            </a:r>
          </a:p>
        </p:txBody>
      </p:sp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424600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12" name="Tijdelijke aanduiding voor onlineafbeelding 8">
            <a:extLst>
              <a:ext uri="{FF2B5EF4-FFF2-40B4-BE49-F238E27FC236}">
                <a16:creationId xmlns:a16="http://schemas.microsoft.com/office/drawing/2014/main" id="{157E87AD-AB4C-C018-D04E-F64619F10141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8508982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56" name="Vijfhoek 55">
            <a:extLst>
              <a:ext uri="{FF2B5EF4-FFF2-40B4-BE49-F238E27FC236}">
                <a16:creationId xmlns:a16="http://schemas.microsoft.com/office/drawing/2014/main" id="{1D2DF536-DD5C-514C-B08F-DE00D1D50824}"/>
              </a:ext>
            </a:extLst>
          </p:cNvPr>
          <p:cNvSpPr/>
          <p:nvPr userDrawn="1"/>
        </p:nvSpPr>
        <p:spPr>
          <a:xfrm>
            <a:off x="5681916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7" name="Vijfhoek 56">
            <a:extLst>
              <a:ext uri="{FF2B5EF4-FFF2-40B4-BE49-F238E27FC236}">
                <a16:creationId xmlns:a16="http://schemas.microsoft.com/office/drawing/2014/main" id="{58C965F3-82A2-D2ED-939A-BB0241C60064}"/>
              </a:ext>
            </a:extLst>
          </p:cNvPr>
          <p:cNvSpPr/>
          <p:nvPr userDrawn="1"/>
        </p:nvSpPr>
        <p:spPr>
          <a:xfrm rot="10800000">
            <a:off x="3325291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3" name="Tijdelijke aanduiding voor onlineafbeelding 8">
            <a:extLst>
              <a:ext uri="{FF2B5EF4-FFF2-40B4-BE49-F238E27FC236}">
                <a16:creationId xmlns:a16="http://schemas.microsoft.com/office/drawing/2014/main" id="{0CE8A374-782E-D4EF-8E9D-0DFBBC4ED2D2}"/>
              </a:ext>
            </a:extLst>
          </p:cNvPr>
          <p:cNvSpPr>
            <a:spLocks noGrp="1"/>
          </p:cNvSpPr>
          <p:nvPr>
            <p:ph type="clipArt" sz="quarter" idx="24"/>
          </p:nvPr>
        </p:nvSpPr>
        <p:spPr>
          <a:xfrm>
            <a:off x="2424600" y="3363527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7" name="Tijdelijke aanduiding voor onlineafbeelding 8">
            <a:extLst>
              <a:ext uri="{FF2B5EF4-FFF2-40B4-BE49-F238E27FC236}">
                <a16:creationId xmlns:a16="http://schemas.microsoft.com/office/drawing/2014/main" id="{7976CC13-035A-4CE5-A884-F2FEBE3AA822}"/>
              </a:ext>
            </a:extLst>
          </p:cNvPr>
          <p:cNvSpPr>
            <a:spLocks noGrp="1"/>
          </p:cNvSpPr>
          <p:nvPr>
            <p:ph type="clipArt" sz="quarter" idx="26"/>
          </p:nvPr>
        </p:nvSpPr>
        <p:spPr>
          <a:xfrm>
            <a:off x="2424600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8" name="Tijdelijke aanduiding voor onlineafbeelding 8">
            <a:extLst>
              <a:ext uri="{FF2B5EF4-FFF2-40B4-BE49-F238E27FC236}">
                <a16:creationId xmlns:a16="http://schemas.microsoft.com/office/drawing/2014/main" id="{1D99AFD1-4BAC-BF8A-1304-598C3420C0E2}"/>
              </a:ext>
            </a:extLst>
          </p:cNvPr>
          <p:cNvSpPr>
            <a:spLocks noGrp="1"/>
          </p:cNvSpPr>
          <p:nvPr>
            <p:ph type="clipArt" sz="quarter" idx="27"/>
          </p:nvPr>
        </p:nvSpPr>
        <p:spPr>
          <a:xfrm>
            <a:off x="8508982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9" name="Tijdelijke aanduiding voor tekst 17">
            <a:extLst>
              <a:ext uri="{FF2B5EF4-FFF2-40B4-BE49-F238E27FC236}">
                <a16:creationId xmlns:a16="http://schemas.microsoft.com/office/drawing/2014/main" id="{D4EA9220-9D01-A201-9B61-A41CEE0CB2B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370079" y="3654563"/>
            <a:ext cx="5214695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2</a:t>
            </a:r>
          </a:p>
        </p:txBody>
      </p:sp>
      <p:sp>
        <p:nvSpPr>
          <p:cNvPr id="31" name="Tijdelijke aanduiding voor tekst 17">
            <a:extLst>
              <a:ext uri="{FF2B5EF4-FFF2-40B4-BE49-F238E27FC236}">
                <a16:creationId xmlns:a16="http://schemas.microsoft.com/office/drawing/2014/main" id="{BB1500AF-CEBD-E484-53D2-BF2E9F913CE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336625" y="5401856"/>
            <a:ext cx="5281602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3</a:t>
            </a:r>
          </a:p>
        </p:txBody>
      </p:sp>
      <p:sp>
        <p:nvSpPr>
          <p:cNvPr id="24" name="Tijdelijke aanduiding voor onlineafbeelding 8">
            <a:extLst>
              <a:ext uri="{FF2B5EF4-FFF2-40B4-BE49-F238E27FC236}">
                <a16:creationId xmlns:a16="http://schemas.microsoft.com/office/drawing/2014/main" id="{179B0385-375B-5E93-7B41-F550A034396D}"/>
              </a:ext>
            </a:extLst>
          </p:cNvPr>
          <p:cNvSpPr>
            <a:spLocks noGrp="1"/>
          </p:cNvSpPr>
          <p:nvPr>
            <p:ph type="clipArt" sz="quarter" idx="25"/>
          </p:nvPr>
        </p:nvSpPr>
        <p:spPr>
          <a:xfrm>
            <a:off x="8508982" y="3352376"/>
            <a:ext cx="1038225" cy="10382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70068F7-EC55-284F-79A7-0B30DB2E70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D604763B-F261-E394-DAC6-0D3446D28F4C}"/>
              </a:ext>
            </a:extLst>
          </p:cNvPr>
          <p:cNvSpPr txBox="1"/>
          <p:nvPr userDrawn="1"/>
        </p:nvSpPr>
        <p:spPr>
          <a:xfrm>
            <a:off x="5192110" y="-81980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kstvak 5">
            <a:extLst>
              <a:ext uri="{FF2B5EF4-FFF2-40B4-BE49-F238E27FC236}">
                <a16:creationId xmlns:a16="http://schemas.microsoft.com/office/drawing/2014/main" id="{55BAECB0-DE82-0F84-6CDE-750019AAECBC}"/>
              </a:ext>
            </a:extLst>
          </p:cNvPr>
          <p:cNvSpPr txBox="1"/>
          <p:nvPr userDrawn="1"/>
        </p:nvSpPr>
        <p:spPr>
          <a:xfrm>
            <a:off x="11603421" y="-441434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03814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fgeronde rechthoek 2">
            <a:extLst>
              <a:ext uri="{FF2B5EF4-FFF2-40B4-BE49-F238E27FC236}">
                <a16:creationId xmlns:a16="http://schemas.microsoft.com/office/drawing/2014/main" id="{A6086A0E-FA4F-2537-3DA7-5FF5AE1DAD7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701E026-E7E5-D02C-9457-D779B9BA61B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6" name="Tekstvak 35">
            <a:extLst>
              <a:ext uri="{FF2B5EF4-FFF2-40B4-BE49-F238E27FC236}">
                <a16:creationId xmlns:a16="http://schemas.microsoft.com/office/drawing/2014/main" id="{80B9CD10-E163-099B-FB4F-E1DCA8264A20}"/>
              </a:ext>
            </a:extLst>
          </p:cNvPr>
          <p:cNvSpPr txBox="1"/>
          <p:nvPr userDrawn="1"/>
        </p:nvSpPr>
        <p:spPr>
          <a:xfrm>
            <a:off x="7440009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4" name="Vijfhoek 53">
            <a:extLst>
              <a:ext uri="{FF2B5EF4-FFF2-40B4-BE49-F238E27FC236}">
                <a16:creationId xmlns:a16="http://schemas.microsoft.com/office/drawing/2014/main" id="{B3AAA666-2618-9E1C-4A51-553CE3B2B7F7}"/>
              </a:ext>
            </a:extLst>
          </p:cNvPr>
          <p:cNvSpPr/>
          <p:nvPr userDrawn="1"/>
        </p:nvSpPr>
        <p:spPr>
          <a:xfrm>
            <a:off x="4828476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8" name="Vijfhoek 57">
            <a:extLst>
              <a:ext uri="{FF2B5EF4-FFF2-40B4-BE49-F238E27FC236}">
                <a16:creationId xmlns:a16="http://schemas.microsoft.com/office/drawing/2014/main" id="{66F62C9E-AE1D-7E62-4B38-6DAD85B716DF}"/>
              </a:ext>
            </a:extLst>
          </p:cNvPr>
          <p:cNvSpPr/>
          <p:nvPr userDrawn="1"/>
        </p:nvSpPr>
        <p:spPr>
          <a:xfrm>
            <a:off x="4828476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9" name="Vijfhoek 58">
            <a:extLst>
              <a:ext uri="{FF2B5EF4-FFF2-40B4-BE49-F238E27FC236}">
                <a16:creationId xmlns:a16="http://schemas.microsoft.com/office/drawing/2014/main" id="{40916B7A-F09B-8ED3-3A03-5DFB3FC12A19}"/>
              </a:ext>
            </a:extLst>
          </p:cNvPr>
          <p:cNvSpPr/>
          <p:nvPr userDrawn="1"/>
        </p:nvSpPr>
        <p:spPr>
          <a:xfrm rot="10800000">
            <a:off x="2471851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5" name="Vijfhoek 54">
            <a:extLst>
              <a:ext uri="{FF2B5EF4-FFF2-40B4-BE49-F238E27FC236}">
                <a16:creationId xmlns:a16="http://schemas.microsoft.com/office/drawing/2014/main" id="{045A2CB1-557F-679E-8794-72D5D1F498FA}"/>
              </a:ext>
            </a:extLst>
          </p:cNvPr>
          <p:cNvSpPr/>
          <p:nvPr userDrawn="1"/>
        </p:nvSpPr>
        <p:spPr>
          <a:xfrm rot="10800000">
            <a:off x="2471851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7" name="Tekstvak 36">
            <a:extLst>
              <a:ext uri="{FF2B5EF4-FFF2-40B4-BE49-F238E27FC236}">
                <a16:creationId xmlns:a16="http://schemas.microsoft.com/office/drawing/2014/main" id="{5DC8DF84-C169-898A-C774-92120A6B09AF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09025" y="1945762"/>
            <a:ext cx="5229922" cy="480131"/>
          </a:xfrm>
        </p:spPr>
        <p:txBody>
          <a:bodyPr wrap="square" anchor="t" anchorCtr="0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Stelling 1</a:t>
            </a:r>
          </a:p>
        </p:txBody>
      </p:sp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1571160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12" name="Tijdelijke aanduiding voor onlineafbeelding 8">
            <a:extLst>
              <a:ext uri="{FF2B5EF4-FFF2-40B4-BE49-F238E27FC236}">
                <a16:creationId xmlns:a16="http://schemas.microsoft.com/office/drawing/2014/main" id="{157E87AD-AB4C-C018-D04E-F64619F10141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7655542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56" name="Vijfhoek 55">
            <a:extLst>
              <a:ext uri="{FF2B5EF4-FFF2-40B4-BE49-F238E27FC236}">
                <a16:creationId xmlns:a16="http://schemas.microsoft.com/office/drawing/2014/main" id="{1D2DF536-DD5C-514C-B08F-DE00D1D50824}"/>
              </a:ext>
            </a:extLst>
          </p:cNvPr>
          <p:cNvSpPr/>
          <p:nvPr userDrawn="1"/>
        </p:nvSpPr>
        <p:spPr>
          <a:xfrm>
            <a:off x="4828476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7" name="Vijfhoek 56">
            <a:extLst>
              <a:ext uri="{FF2B5EF4-FFF2-40B4-BE49-F238E27FC236}">
                <a16:creationId xmlns:a16="http://schemas.microsoft.com/office/drawing/2014/main" id="{58C965F3-82A2-D2ED-939A-BB0241C60064}"/>
              </a:ext>
            </a:extLst>
          </p:cNvPr>
          <p:cNvSpPr/>
          <p:nvPr userDrawn="1"/>
        </p:nvSpPr>
        <p:spPr>
          <a:xfrm rot="10800000">
            <a:off x="2471851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3" name="Tijdelijke aanduiding voor onlineafbeelding 8">
            <a:extLst>
              <a:ext uri="{FF2B5EF4-FFF2-40B4-BE49-F238E27FC236}">
                <a16:creationId xmlns:a16="http://schemas.microsoft.com/office/drawing/2014/main" id="{0CE8A374-782E-D4EF-8E9D-0DFBBC4ED2D2}"/>
              </a:ext>
            </a:extLst>
          </p:cNvPr>
          <p:cNvSpPr>
            <a:spLocks noGrp="1"/>
          </p:cNvSpPr>
          <p:nvPr>
            <p:ph type="clipArt" sz="quarter" idx="24"/>
          </p:nvPr>
        </p:nvSpPr>
        <p:spPr>
          <a:xfrm>
            <a:off x="1571160" y="3363527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7" name="Tijdelijke aanduiding voor onlineafbeelding 8">
            <a:extLst>
              <a:ext uri="{FF2B5EF4-FFF2-40B4-BE49-F238E27FC236}">
                <a16:creationId xmlns:a16="http://schemas.microsoft.com/office/drawing/2014/main" id="{7976CC13-035A-4CE5-A884-F2FEBE3AA822}"/>
              </a:ext>
            </a:extLst>
          </p:cNvPr>
          <p:cNvSpPr>
            <a:spLocks noGrp="1"/>
          </p:cNvSpPr>
          <p:nvPr>
            <p:ph type="clipArt" sz="quarter" idx="26"/>
          </p:nvPr>
        </p:nvSpPr>
        <p:spPr>
          <a:xfrm>
            <a:off x="1571160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8" name="Tijdelijke aanduiding voor onlineafbeelding 8">
            <a:extLst>
              <a:ext uri="{FF2B5EF4-FFF2-40B4-BE49-F238E27FC236}">
                <a16:creationId xmlns:a16="http://schemas.microsoft.com/office/drawing/2014/main" id="{1D99AFD1-4BAC-BF8A-1304-598C3420C0E2}"/>
              </a:ext>
            </a:extLst>
          </p:cNvPr>
          <p:cNvSpPr>
            <a:spLocks noGrp="1"/>
          </p:cNvSpPr>
          <p:nvPr>
            <p:ph type="clipArt" sz="quarter" idx="27"/>
          </p:nvPr>
        </p:nvSpPr>
        <p:spPr>
          <a:xfrm>
            <a:off x="7655542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9" name="Tijdelijke aanduiding voor tekst 17">
            <a:extLst>
              <a:ext uri="{FF2B5EF4-FFF2-40B4-BE49-F238E27FC236}">
                <a16:creationId xmlns:a16="http://schemas.microsoft.com/office/drawing/2014/main" id="{D4EA9220-9D01-A201-9B61-A41CEE0CB2B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16639" y="3654563"/>
            <a:ext cx="5214695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2</a:t>
            </a:r>
          </a:p>
        </p:txBody>
      </p:sp>
      <p:sp>
        <p:nvSpPr>
          <p:cNvPr id="31" name="Tijdelijke aanduiding voor tekst 17">
            <a:extLst>
              <a:ext uri="{FF2B5EF4-FFF2-40B4-BE49-F238E27FC236}">
                <a16:creationId xmlns:a16="http://schemas.microsoft.com/office/drawing/2014/main" id="{BB1500AF-CEBD-E484-53D2-BF2E9F913CE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483185" y="5401856"/>
            <a:ext cx="5281602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3</a:t>
            </a:r>
          </a:p>
        </p:txBody>
      </p:sp>
      <p:sp>
        <p:nvSpPr>
          <p:cNvPr id="24" name="Tijdelijke aanduiding voor onlineafbeelding 8">
            <a:extLst>
              <a:ext uri="{FF2B5EF4-FFF2-40B4-BE49-F238E27FC236}">
                <a16:creationId xmlns:a16="http://schemas.microsoft.com/office/drawing/2014/main" id="{179B0385-375B-5E93-7B41-F550A034396D}"/>
              </a:ext>
            </a:extLst>
          </p:cNvPr>
          <p:cNvSpPr>
            <a:spLocks noGrp="1"/>
          </p:cNvSpPr>
          <p:nvPr>
            <p:ph type="clipArt" sz="quarter" idx="25"/>
          </p:nvPr>
        </p:nvSpPr>
        <p:spPr>
          <a:xfrm>
            <a:off x="7655542" y="3352376"/>
            <a:ext cx="1038225" cy="10382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70068F7-EC55-284F-79A7-0B30DB2E70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D604763B-F261-E394-DAC6-0D3446D28F4C}"/>
              </a:ext>
            </a:extLst>
          </p:cNvPr>
          <p:cNvSpPr txBox="1"/>
          <p:nvPr userDrawn="1"/>
        </p:nvSpPr>
        <p:spPr>
          <a:xfrm>
            <a:off x="5192110" y="-81980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kstvak 5">
            <a:extLst>
              <a:ext uri="{FF2B5EF4-FFF2-40B4-BE49-F238E27FC236}">
                <a16:creationId xmlns:a16="http://schemas.microsoft.com/office/drawing/2014/main" id="{55BAECB0-DE82-0F84-6CDE-750019AAECBC}"/>
              </a:ext>
            </a:extLst>
          </p:cNvPr>
          <p:cNvSpPr txBox="1"/>
          <p:nvPr userDrawn="1"/>
        </p:nvSpPr>
        <p:spPr>
          <a:xfrm>
            <a:off x="11603421" y="-441434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3212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ek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639B0435-5F05-72BC-D5A2-CFB1A75F5B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48475" y="-390292"/>
            <a:ext cx="11159240" cy="7895063"/>
          </a:xfrm>
          <a:prstGeom prst="rect">
            <a:avLst/>
          </a:prstGeom>
        </p:spPr>
      </p:pic>
      <p:sp>
        <p:nvSpPr>
          <p:cNvPr id="2" name="Tijdelijke aanduiding voor tekst 3">
            <a:extLst>
              <a:ext uri="{FF2B5EF4-FFF2-40B4-BE49-F238E27FC236}">
                <a16:creationId xmlns:a16="http://schemas.microsoft.com/office/drawing/2014/main" id="{8D7FB893-2A27-BDC0-C3C0-AA785031E8F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499099" y="2204496"/>
            <a:ext cx="3111188" cy="2438400"/>
          </a:xfrm>
        </p:spPr>
        <p:txBody>
          <a:bodyPr anchor="ctr" anchorCtr="0">
            <a:noAutofit/>
          </a:bodyPr>
          <a:lstStyle>
            <a:lvl1pPr marL="0" algn="ctr">
              <a:buNone/>
              <a:defRPr sz="2800" b="0">
                <a:solidFill>
                  <a:schemeClr val="accent2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sprookjesboek om tekst in te zetten en een plaatje op de andere pagina.</a:t>
            </a:r>
          </a:p>
        </p:txBody>
      </p:sp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EEFC50FE-1788-53CB-4610-74FEDEB30EE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888181" y="1631383"/>
            <a:ext cx="2784486" cy="3482484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0493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48475" y="-390292"/>
            <a:ext cx="11159240" cy="7895063"/>
          </a:xfrm>
          <a:prstGeom prst="rect">
            <a:avLst/>
          </a:prstGeom>
        </p:spPr>
      </p:pic>
      <p:sp>
        <p:nvSpPr>
          <p:cNvPr id="2" name="Tijdelijke aanduiding voor tekst 3">
            <a:extLst>
              <a:ext uri="{FF2B5EF4-FFF2-40B4-BE49-F238E27FC236}">
                <a16:creationId xmlns:a16="http://schemas.microsoft.com/office/drawing/2014/main" id="{8D7FB893-2A27-BDC0-C3C0-AA785031E8F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722966" y="2204496"/>
            <a:ext cx="3111188" cy="2438400"/>
          </a:xfrm>
        </p:spPr>
        <p:txBody>
          <a:bodyPr anchor="ctr" anchorCtr="0">
            <a:noAutofit/>
          </a:bodyPr>
          <a:lstStyle>
            <a:lvl1pPr marL="0" algn="ctr">
              <a:buNone/>
              <a:defRPr sz="2800" b="0">
                <a:solidFill>
                  <a:schemeClr val="accent2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sprookjesboek om tekst in te zetten en een plaatje op de andere pagina.</a:t>
            </a:r>
          </a:p>
        </p:txBody>
      </p:sp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EEFC50FE-1788-53CB-4610-74FEDEB30EE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6647381" y="1631383"/>
            <a:ext cx="2784486" cy="3482484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70636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32163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FC94D39-AD7E-6246-85DC-612BCF6335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2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08704" y="2766678"/>
            <a:ext cx="3733977" cy="1739171"/>
          </a:xfrm>
          <a:prstGeom prst="roundRect">
            <a:avLst>
              <a:gd name="adj" fmla="val 23607"/>
            </a:avLst>
          </a:prstGeom>
          <a:solidFill>
            <a:schemeClr val="accent4"/>
          </a:solidFill>
        </p:spPr>
        <p:txBody>
          <a:bodyPr wrap="square" lIns="251999" tIns="251999" rIns="251999" bIns="251999" anchor="ctr" anchorCtr="0">
            <a:spAutoFit/>
          </a:bodyPr>
          <a:lstStyle>
            <a:lvl1pPr algn="ctr">
              <a:defRPr sz="36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Titel van </a:t>
            </a:r>
            <a:r>
              <a:rPr lang="nl-NL" err="1"/>
              <a:t>woordweb</a:t>
            </a:r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356D8BE-795B-0905-8CB9-E966C673502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4116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5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FC94D39-AD7E-6246-85DC-612BCF6335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2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014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Afgeronde rechthoek 8">
            <a:extLst>
              <a:ext uri="{FF2B5EF4-FFF2-40B4-BE49-F238E27FC236}">
                <a16:creationId xmlns:a16="http://schemas.microsoft.com/office/drawing/2014/main" id="{18D37F64-3510-4486-731C-A482DAC422D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2" name="Afbeelding 1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B50B700-F25A-49EE-BCEF-457BA3A3E02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370929" cy="978729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7" name="Afbeelding 16" descr="Afbeelding met vinger, hand, ontwerp&#10;&#10;Door AI gegenereerde inhoud is mogelijk onjuist.">
            <a:extLst>
              <a:ext uri="{FF2B5EF4-FFF2-40B4-BE49-F238E27FC236}">
                <a16:creationId xmlns:a16="http://schemas.microsoft.com/office/drawing/2014/main" id="{F7EA4BBD-A1C3-2CCC-D95E-6A5A4EF8A61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flipH="1">
            <a:off x="7173058" y="1195755"/>
            <a:ext cx="2160000" cy="2160000"/>
          </a:xfrm>
          <a:prstGeom prst="rect">
            <a:avLst/>
          </a:prstGeom>
        </p:spPr>
      </p:pic>
      <p:pic>
        <p:nvPicPr>
          <p:cNvPr id="18" name="Afbeelding 17">
            <a:extLst>
              <a:ext uri="{FF2B5EF4-FFF2-40B4-BE49-F238E27FC236}">
                <a16:creationId xmlns:a16="http://schemas.microsoft.com/office/drawing/2014/main" id="{764FC873-90B8-9947-E304-06349F7E12F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173058" y="3449515"/>
            <a:ext cx="2160000" cy="21600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FE96BA24-9C8B-34CF-2769-2EB4B22B1F8E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5604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Afgeronde rechthoek 8">
            <a:extLst>
              <a:ext uri="{FF2B5EF4-FFF2-40B4-BE49-F238E27FC236}">
                <a16:creationId xmlns:a16="http://schemas.microsoft.com/office/drawing/2014/main" id="{18D37F64-3510-4486-731C-A482DAC422D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2" name="Afbeelding 1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B50B700-F25A-49EE-BCEF-457BA3A3E02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370929" cy="978729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FE96BA24-9C8B-34CF-2769-2EB4B22B1F8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2699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Afgeronde rechthoek 8">
            <a:extLst>
              <a:ext uri="{FF2B5EF4-FFF2-40B4-BE49-F238E27FC236}">
                <a16:creationId xmlns:a16="http://schemas.microsoft.com/office/drawing/2014/main" id="{18D37F64-3510-4486-731C-A482DAC422D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2" name="Afbeelding 1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B50B700-F25A-49EE-BCEF-457BA3A3E02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10" y="993786"/>
            <a:ext cx="3031318" cy="1865126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4457874" y="962284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7821E450-BE78-4E08-5091-46F6C28B00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363737" y="4971263"/>
            <a:ext cx="3566376" cy="1048499"/>
          </a:xfrm>
          <a:prstGeom prst="rect">
            <a:avLst/>
          </a:prstGeom>
        </p:spPr>
      </p:pic>
      <p:pic>
        <p:nvPicPr>
          <p:cNvPr id="5" name="Afbeelding 4" descr="Afbeelding met handschrift, Lettertype, ontwerp&#10;&#10;Door AI gegenereerde inhoud is mogelijk onjuist.">
            <a:extLst>
              <a:ext uri="{FF2B5EF4-FFF2-40B4-BE49-F238E27FC236}">
                <a16:creationId xmlns:a16="http://schemas.microsoft.com/office/drawing/2014/main" id="{C1657491-D800-E5F0-C69D-E85F8F1FABE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182134" y="4968265"/>
            <a:ext cx="2847066" cy="1092658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C356D8BE-795B-0905-8CB9-E966C6735029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843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6D35562B-DE55-BFE5-5B3E-0F3FC3B8581C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5" name="Afbeelding 14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27BBA98-E0C4-555E-48D7-BC9C63AC596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2" name="Tekstvak 21">
            <a:extLst>
              <a:ext uri="{FF2B5EF4-FFF2-40B4-BE49-F238E27FC236}">
                <a16:creationId xmlns:a16="http://schemas.microsoft.com/office/drawing/2014/main" id="{468E0F1E-EF33-48B2-3306-07D97CD3D93D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028029" cy="978729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Antwoord op stelling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9" name="Afbeelding 8">
            <a:extLst>
              <a:ext uri="{FF2B5EF4-FFF2-40B4-BE49-F238E27FC236}">
                <a16:creationId xmlns:a16="http://schemas.microsoft.com/office/drawing/2014/main" id="{3B7BDA1B-4854-9047-C572-B9DBF62C73B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422468">
            <a:off x="6458714" y="3907555"/>
            <a:ext cx="2920172" cy="1120714"/>
          </a:xfrm>
          <a:prstGeom prst="rect">
            <a:avLst/>
          </a:prstGeom>
        </p:spPr>
      </p:pic>
      <p:pic>
        <p:nvPicPr>
          <p:cNvPr id="12" name="Afbeelding 11" descr="Afbeelding met vinger, hand, ontwerp&#10;&#10;Door AI gegenereerde inhoud is mogelijk onjuist.">
            <a:extLst>
              <a:ext uri="{FF2B5EF4-FFF2-40B4-BE49-F238E27FC236}">
                <a16:creationId xmlns:a16="http://schemas.microsoft.com/office/drawing/2014/main" id="{937D2841-4268-A4AD-7302-37B50A5BAD1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 flipH="1">
            <a:off x="6966439" y="1582616"/>
            <a:ext cx="2743200" cy="27432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AA61B18F-CF9F-766C-06C7-D208CE9DC4B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1648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Afgeronde rechthoek 24">
            <a:extLst>
              <a:ext uri="{FF2B5EF4-FFF2-40B4-BE49-F238E27FC236}">
                <a16:creationId xmlns:a16="http://schemas.microsoft.com/office/drawing/2014/main" id="{B14A8375-A3E7-DD91-B595-CF1A32275A69}"/>
              </a:ext>
            </a:extLst>
          </p:cNvPr>
          <p:cNvSpPr/>
          <p:nvPr userDrawn="1"/>
        </p:nvSpPr>
        <p:spPr>
          <a:xfrm>
            <a:off x="360000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6" name="Afbeelding 2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066EE0F-40A4-3317-1DA3-1780EEA826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30" name="Tekstvak 29">
            <a:extLst>
              <a:ext uri="{FF2B5EF4-FFF2-40B4-BE49-F238E27FC236}">
                <a16:creationId xmlns:a16="http://schemas.microsoft.com/office/drawing/2014/main" id="{9A92C6F5-0537-7221-EEBE-BEAED946660E}"/>
              </a:ext>
            </a:extLst>
          </p:cNvPr>
          <p:cNvSpPr txBox="1"/>
          <p:nvPr userDrawn="1"/>
        </p:nvSpPr>
        <p:spPr>
          <a:xfrm>
            <a:off x="8845063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1" name="Tekstvak 30">
            <a:extLst>
              <a:ext uri="{FF2B5EF4-FFF2-40B4-BE49-F238E27FC236}">
                <a16:creationId xmlns:a16="http://schemas.microsoft.com/office/drawing/2014/main" id="{FA1C0AB4-B82A-BF15-E829-B3F339FA0B4A}"/>
              </a:ext>
            </a:extLst>
          </p:cNvPr>
          <p:cNvSpPr txBox="1"/>
          <p:nvPr userDrawn="1"/>
        </p:nvSpPr>
        <p:spPr>
          <a:xfrm>
            <a:off x="8194432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028029" cy="978729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Antwoord op stelling waar/niet waar</a:t>
            </a:r>
          </a:p>
        </p:txBody>
      </p:sp>
      <p:pic>
        <p:nvPicPr>
          <p:cNvPr id="13" name="Afbeelding 12" descr="Afbeelding met Lettertype, schermopname, Rechthoek, tekst&#10;&#10;Door AI gegenereerde inhoud is mogelijk onjuist.">
            <a:extLst>
              <a:ext uri="{FF2B5EF4-FFF2-40B4-BE49-F238E27FC236}">
                <a16:creationId xmlns:a16="http://schemas.microsoft.com/office/drawing/2014/main" id="{01DCAB78-100F-4DA5-2535-4833949A854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380415">
            <a:off x="6749791" y="3586185"/>
            <a:ext cx="3103123" cy="1194156"/>
          </a:xfrm>
          <a:prstGeom prst="rect">
            <a:avLst/>
          </a:prstGeom>
        </p:spPr>
      </p:pic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2" name="Afbeelding 11">
            <a:extLst>
              <a:ext uri="{FF2B5EF4-FFF2-40B4-BE49-F238E27FC236}">
                <a16:creationId xmlns:a16="http://schemas.microsoft.com/office/drawing/2014/main" id="{937D2841-4268-A4AD-7302-37B50A5BAD1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6832625" y="1515709"/>
            <a:ext cx="2743200" cy="27432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E2518FB3-5129-8A00-93E6-E4D76310FE06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0151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817058" cy="978729"/>
          </a:xfrm>
        </p:spPr>
        <p:txBody>
          <a:bodyPr wrap="square" anchor="t" anchorCtr="0">
            <a:spAutoFit/>
          </a:bodyPr>
          <a:lstStyle>
            <a:lvl1pPr algn="l">
              <a:defRPr sz="32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871609" y="2188919"/>
            <a:ext cx="5341903" cy="3438158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7" name="Afbeelding 16" descr="Afbeelding met vinger, hand, ontwerp&#10;&#10;Door AI gegenereerde inhoud is mogelijk onjuist.">
            <a:extLst>
              <a:ext uri="{FF2B5EF4-FFF2-40B4-BE49-F238E27FC236}">
                <a16:creationId xmlns:a16="http://schemas.microsoft.com/office/drawing/2014/main" id="{F7EA4BBD-A1C3-2CCC-D95E-6A5A4EF8A6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flipH="1">
            <a:off x="7867325" y="1195755"/>
            <a:ext cx="2160000" cy="2160000"/>
          </a:xfrm>
          <a:prstGeom prst="rect">
            <a:avLst/>
          </a:prstGeom>
        </p:spPr>
      </p:pic>
      <p:pic>
        <p:nvPicPr>
          <p:cNvPr id="18" name="Afbeelding 17">
            <a:extLst>
              <a:ext uri="{FF2B5EF4-FFF2-40B4-BE49-F238E27FC236}">
                <a16:creationId xmlns:a16="http://schemas.microsoft.com/office/drawing/2014/main" id="{764FC873-90B8-9947-E304-06349F7E12F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7867325" y="3449515"/>
            <a:ext cx="2160000" cy="21600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FE96BA24-9C8B-34CF-2769-2EB4B22B1F8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501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FC94D39-AD7E-6246-85DC-612BCF6335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3514123" cy="1865126"/>
          </a:xfrm>
        </p:spPr>
        <p:txBody>
          <a:bodyPr wrap="square" anchor="t" anchorCtr="0">
            <a:spAutoFit/>
          </a:bodyPr>
          <a:lstStyle>
            <a:lvl1pPr algn="l">
              <a:defRPr sz="32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5033607" y="962284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7821E450-BE78-4E08-5091-46F6C28B00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363737" y="4971263"/>
            <a:ext cx="3566376" cy="1048499"/>
          </a:xfrm>
          <a:prstGeom prst="rect">
            <a:avLst/>
          </a:prstGeom>
        </p:spPr>
      </p:pic>
      <p:pic>
        <p:nvPicPr>
          <p:cNvPr id="5" name="Afbeelding 4" descr="Afbeelding met handschrift, Lettertype, ontwerp&#10;&#10;Door AI gegenereerde inhoud is mogelijk onjuist.">
            <a:extLst>
              <a:ext uri="{FF2B5EF4-FFF2-40B4-BE49-F238E27FC236}">
                <a16:creationId xmlns:a16="http://schemas.microsoft.com/office/drawing/2014/main" id="{C1657491-D800-E5F0-C69D-E85F8F1FABE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182134" y="4968265"/>
            <a:ext cx="2847066" cy="1092658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C356D8BE-795B-0905-8CB9-E966C6735029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8009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10322653-DEE5-626E-10AC-1FDCAFF04C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2" name="Tekstvak 21">
            <a:extLst>
              <a:ext uri="{FF2B5EF4-FFF2-40B4-BE49-F238E27FC236}">
                <a16:creationId xmlns:a16="http://schemas.microsoft.com/office/drawing/2014/main" id="{468E0F1E-EF33-48B2-3306-07D97CD3D93D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028029" cy="978729"/>
          </a:xfrm>
        </p:spPr>
        <p:txBody>
          <a:bodyPr wrap="square" anchor="t" anchorCtr="0">
            <a:spAutoFit/>
          </a:bodyPr>
          <a:lstStyle>
            <a:lvl1pPr algn="l">
              <a:defRPr sz="32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Antwoord op stelling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9" name="Afbeelding 8">
            <a:extLst>
              <a:ext uri="{FF2B5EF4-FFF2-40B4-BE49-F238E27FC236}">
                <a16:creationId xmlns:a16="http://schemas.microsoft.com/office/drawing/2014/main" id="{3B7BDA1B-4854-9047-C572-B9DBF62C73B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422468">
            <a:off x="7017514" y="3907555"/>
            <a:ext cx="2920172" cy="1120714"/>
          </a:xfrm>
          <a:prstGeom prst="rect">
            <a:avLst/>
          </a:prstGeom>
        </p:spPr>
      </p:pic>
      <p:pic>
        <p:nvPicPr>
          <p:cNvPr id="12" name="Afbeelding 11" descr="Afbeelding met vinger, hand, ontwerp&#10;&#10;Door AI gegenereerde inhoud is mogelijk onjuist.">
            <a:extLst>
              <a:ext uri="{FF2B5EF4-FFF2-40B4-BE49-F238E27FC236}">
                <a16:creationId xmlns:a16="http://schemas.microsoft.com/office/drawing/2014/main" id="{937D2841-4268-A4AD-7302-37B50A5BAD1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 flipH="1">
            <a:off x="7525239" y="1582616"/>
            <a:ext cx="2743200" cy="27432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AA61B18F-CF9F-766C-06C7-D208CE9DC4B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3484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C5A0AF7-2608-747D-DE6E-C6E187E451D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0" name="Tekstvak 29">
            <a:extLst>
              <a:ext uri="{FF2B5EF4-FFF2-40B4-BE49-F238E27FC236}">
                <a16:creationId xmlns:a16="http://schemas.microsoft.com/office/drawing/2014/main" id="{9A92C6F5-0537-7221-EEBE-BEAED946660E}"/>
              </a:ext>
            </a:extLst>
          </p:cNvPr>
          <p:cNvSpPr txBox="1"/>
          <p:nvPr userDrawn="1"/>
        </p:nvSpPr>
        <p:spPr>
          <a:xfrm>
            <a:off x="8845063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1" name="Tekstvak 30">
            <a:extLst>
              <a:ext uri="{FF2B5EF4-FFF2-40B4-BE49-F238E27FC236}">
                <a16:creationId xmlns:a16="http://schemas.microsoft.com/office/drawing/2014/main" id="{FA1C0AB4-B82A-BF15-E829-B3F339FA0B4A}"/>
              </a:ext>
            </a:extLst>
          </p:cNvPr>
          <p:cNvSpPr txBox="1"/>
          <p:nvPr userDrawn="1"/>
        </p:nvSpPr>
        <p:spPr>
          <a:xfrm>
            <a:off x="8194432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028029" cy="978729"/>
          </a:xfrm>
        </p:spPr>
        <p:txBody>
          <a:bodyPr wrap="square" anchor="t" anchorCtr="0">
            <a:spAutoFit/>
          </a:bodyPr>
          <a:lstStyle>
            <a:lvl1pPr algn="l">
              <a:defRPr sz="32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Antwoord op stelling waar/niet waar</a:t>
            </a:r>
          </a:p>
        </p:txBody>
      </p:sp>
      <p:pic>
        <p:nvPicPr>
          <p:cNvPr id="13" name="Afbeelding 12" descr="Afbeelding met Lettertype, schermopname, Rechthoek, tekst&#10;&#10;Door AI gegenereerde inhoud is mogelijk onjuist.">
            <a:extLst>
              <a:ext uri="{FF2B5EF4-FFF2-40B4-BE49-F238E27FC236}">
                <a16:creationId xmlns:a16="http://schemas.microsoft.com/office/drawing/2014/main" id="{01DCAB78-100F-4DA5-2535-4833949A854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380415">
            <a:off x="7308591" y="3907919"/>
            <a:ext cx="3103123" cy="1194156"/>
          </a:xfrm>
          <a:prstGeom prst="rect">
            <a:avLst/>
          </a:prstGeom>
        </p:spPr>
      </p:pic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2" name="Afbeelding 11">
            <a:extLst>
              <a:ext uri="{FF2B5EF4-FFF2-40B4-BE49-F238E27FC236}">
                <a16:creationId xmlns:a16="http://schemas.microsoft.com/office/drawing/2014/main" id="{937D2841-4268-A4AD-7302-37B50A5BAD1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7391425" y="1837443"/>
            <a:ext cx="2743200" cy="27432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E2518FB3-5129-8A00-93E6-E4D76310FE06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913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10322653-DEE5-626E-10AC-1FDCAFF04C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2" name="Tekstvak 21">
            <a:extLst>
              <a:ext uri="{FF2B5EF4-FFF2-40B4-BE49-F238E27FC236}">
                <a16:creationId xmlns:a16="http://schemas.microsoft.com/office/drawing/2014/main" id="{468E0F1E-EF33-48B2-3306-07D97CD3D93D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5612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fgeronde rechthoek 24">
            <a:extLst>
              <a:ext uri="{FF2B5EF4-FFF2-40B4-BE49-F238E27FC236}">
                <a16:creationId xmlns:a16="http://schemas.microsoft.com/office/drawing/2014/main" id="{497B6B30-D93C-29DB-220C-05153A988F17}"/>
              </a:ext>
            </a:extLst>
          </p:cNvPr>
          <p:cNvSpPr/>
          <p:nvPr userDrawn="1"/>
        </p:nvSpPr>
        <p:spPr>
          <a:xfrm>
            <a:off x="360000" y="359999"/>
            <a:ext cx="11472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13BEA93-9BB9-2699-6C4F-4F47402A78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02927" y="673463"/>
            <a:ext cx="5575590" cy="867930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voor horizontale opdracht uit </a:t>
            </a:r>
            <a:r>
              <a:rPr lang="nl-NL" err="1"/>
              <a:t>doeboekje</a:t>
            </a:r>
            <a:endParaRPr lang="nl-NL"/>
          </a:p>
        </p:txBody>
      </p:sp>
      <p:sp>
        <p:nvSpPr>
          <p:cNvPr id="3" name="Tijdelijke aanduiding voor onlineafbeelding 3">
            <a:extLst>
              <a:ext uri="{FF2B5EF4-FFF2-40B4-BE49-F238E27FC236}">
                <a16:creationId xmlns:a16="http://schemas.microsoft.com/office/drawing/2014/main" id="{E79757D9-29B8-4AC3-3417-779BC0BEA2F8}"/>
              </a:ext>
            </a:extLst>
          </p:cNvPr>
          <p:cNvSpPr>
            <a:spLocks noGrp="1"/>
          </p:cNvSpPr>
          <p:nvPr>
            <p:ph type="clipArt" sz="quarter" idx="15"/>
          </p:nvPr>
        </p:nvSpPr>
        <p:spPr>
          <a:xfrm>
            <a:off x="1260000" y="2160000"/>
            <a:ext cx="8151629" cy="3917415"/>
          </a:xfrm>
        </p:spPr>
        <p:txBody>
          <a:bodyPr/>
          <a:lstStyle/>
          <a:p>
            <a:endParaRPr lang="nl-NL"/>
          </a:p>
        </p:txBody>
      </p:sp>
      <p:pic>
        <p:nvPicPr>
          <p:cNvPr id="15" name="Afbeelding 14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6EF9A5A8-78DB-C61B-3EE5-F20570F3599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1480000">
            <a:off x="18362" y="659106"/>
            <a:ext cx="3699353" cy="972793"/>
          </a:xfrm>
          <a:prstGeom prst="rect">
            <a:avLst/>
          </a:prstGeom>
        </p:spPr>
      </p:pic>
      <p:sp>
        <p:nvSpPr>
          <p:cNvPr id="16" name="Titel 19">
            <a:extLst>
              <a:ext uri="{FF2B5EF4-FFF2-40B4-BE49-F238E27FC236}">
                <a16:creationId xmlns:a16="http://schemas.microsoft.com/office/drawing/2014/main" id="{1FEFEA86-3266-4F49-13E7-6E80825E8AB0}"/>
              </a:ext>
            </a:extLst>
          </p:cNvPr>
          <p:cNvSpPr txBox="1">
            <a:spLocks/>
          </p:cNvSpPr>
          <p:nvPr userDrawn="1"/>
        </p:nvSpPr>
        <p:spPr>
          <a:xfrm rot="-120000">
            <a:off x="648405" y="897318"/>
            <a:ext cx="2821280" cy="46817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i="0" kern="120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 sz="3200"/>
              <a:t>Aan de slag!</a:t>
            </a:r>
          </a:p>
        </p:txBody>
      </p:sp>
    </p:spTree>
    <p:extLst>
      <p:ext uri="{BB962C8B-B14F-4D97-AF65-F5344CB8AC3E}">
        <p14:creationId xmlns:p14="http://schemas.microsoft.com/office/powerpoint/2010/main" val="21782190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656CB4EC-6675-A199-4582-EDA802C2660A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13BEA93-9BB9-2699-6C4F-4F47402A78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2887" y="1799736"/>
            <a:ext cx="2475572" cy="2031325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voor vierkante of staande opdracht uit </a:t>
            </a:r>
            <a:r>
              <a:rPr lang="nl-NL" err="1"/>
              <a:t>doeboekje</a:t>
            </a:r>
            <a:endParaRPr lang="nl-NL"/>
          </a:p>
        </p:txBody>
      </p:sp>
      <p:sp>
        <p:nvSpPr>
          <p:cNvPr id="3" name="Tijdelijke aanduiding voor onlineafbeelding 3">
            <a:extLst>
              <a:ext uri="{FF2B5EF4-FFF2-40B4-BE49-F238E27FC236}">
                <a16:creationId xmlns:a16="http://schemas.microsoft.com/office/drawing/2014/main" id="{E79757D9-29B8-4AC3-3417-779BC0BEA2F8}"/>
              </a:ext>
            </a:extLst>
          </p:cNvPr>
          <p:cNvSpPr>
            <a:spLocks noGrp="1"/>
          </p:cNvSpPr>
          <p:nvPr>
            <p:ph type="clipArt" sz="quarter" idx="15"/>
          </p:nvPr>
        </p:nvSpPr>
        <p:spPr>
          <a:xfrm>
            <a:off x="3902926" y="669074"/>
            <a:ext cx="6099717" cy="5408342"/>
          </a:xfrm>
        </p:spPr>
        <p:txBody>
          <a:bodyPr/>
          <a:lstStyle/>
          <a:p>
            <a:endParaRPr lang="nl-NL"/>
          </a:p>
        </p:txBody>
      </p:sp>
      <p:pic>
        <p:nvPicPr>
          <p:cNvPr id="11" name="Afbeelding 10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F21DD49D-F283-3C2C-2B2E-BA31916DE44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1480000">
            <a:off x="18362" y="659106"/>
            <a:ext cx="3699353" cy="972793"/>
          </a:xfrm>
          <a:prstGeom prst="rect">
            <a:avLst/>
          </a:prstGeom>
        </p:spPr>
      </p:pic>
      <p:sp>
        <p:nvSpPr>
          <p:cNvPr id="14" name="Titel 19">
            <a:extLst>
              <a:ext uri="{FF2B5EF4-FFF2-40B4-BE49-F238E27FC236}">
                <a16:creationId xmlns:a16="http://schemas.microsoft.com/office/drawing/2014/main" id="{12DC8EF7-1EED-5F33-E456-9F3F1FC39DA7}"/>
              </a:ext>
            </a:extLst>
          </p:cNvPr>
          <p:cNvSpPr txBox="1">
            <a:spLocks/>
          </p:cNvSpPr>
          <p:nvPr userDrawn="1"/>
        </p:nvSpPr>
        <p:spPr>
          <a:xfrm rot="-120000">
            <a:off x="648405" y="897318"/>
            <a:ext cx="2821280" cy="46817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i="0" kern="120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 sz="3200"/>
              <a:t>Aan de slag!</a:t>
            </a:r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B2FF49D-9191-C302-0632-5DC9A5C7EA26}"/>
              </a:ext>
            </a:extLst>
          </p:cNvPr>
          <p:cNvSpPr txBox="1"/>
          <p:nvPr userDrawn="1"/>
        </p:nvSpPr>
        <p:spPr>
          <a:xfrm>
            <a:off x="7672552" y="-536028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59259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13BEA93-9BB9-2699-6C4F-4F47402A78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656CB4EC-6675-A199-4582-EDA802C2660A}"/>
              </a:ext>
            </a:extLst>
          </p:cNvPr>
          <p:cNvSpPr/>
          <p:nvPr userDrawn="1"/>
        </p:nvSpPr>
        <p:spPr>
          <a:xfrm>
            <a:off x="359999" y="359999"/>
            <a:ext cx="11388656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2887" y="1799736"/>
            <a:ext cx="2475572" cy="2031325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voor vierkante of staande opdracht uit </a:t>
            </a:r>
            <a:r>
              <a:rPr lang="nl-NL" err="1"/>
              <a:t>doeboekje</a:t>
            </a:r>
            <a:endParaRPr lang="nl-NL"/>
          </a:p>
        </p:txBody>
      </p:sp>
      <p:sp>
        <p:nvSpPr>
          <p:cNvPr id="3" name="Tijdelijke aanduiding voor onlineafbeelding 3">
            <a:extLst>
              <a:ext uri="{FF2B5EF4-FFF2-40B4-BE49-F238E27FC236}">
                <a16:creationId xmlns:a16="http://schemas.microsoft.com/office/drawing/2014/main" id="{E79757D9-29B8-4AC3-3417-779BC0BEA2F8}"/>
              </a:ext>
            </a:extLst>
          </p:cNvPr>
          <p:cNvSpPr>
            <a:spLocks noGrp="1"/>
          </p:cNvSpPr>
          <p:nvPr>
            <p:ph type="clipArt" sz="quarter" idx="15"/>
          </p:nvPr>
        </p:nvSpPr>
        <p:spPr>
          <a:xfrm>
            <a:off x="3902926" y="669074"/>
            <a:ext cx="6099717" cy="5408342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B2FF49D-9191-C302-0632-5DC9A5C7EA26}"/>
              </a:ext>
            </a:extLst>
          </p:cNvPr>
          <p:cNvSpPr txBox="1"/>
          <p:nvPr userDrawn="1"/>
        </p:nvSpPr>
        <p:spPr>
          <a:xfrm>
            <a:off x="7672552" y="-536028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1904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13BEA93-9BB9-2699-6C4F-4F47402A78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656CB4EC-6675-A199-4582-EDA802C2660A}"/>
              </a:ext>
            </a:extLst>
          </p:cNvPr>
          <p:cNvSpPr/>
          <p:nvPr userDrawn="1"/>
        </p:nvSpPr>
        <p:spPr>
          <a:xfrm>
            <a:off x="359999" y="359999"/>
            <a:ext cx="11388656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2887" y="1799736"/>
            <a:ext cx="2475572" cy="2031325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voor vierkante of staande opdracht uit </a:t>
            </a:r>
            <a:r>
              <a:rPr lang="nl-NL" err="1"/>
              <a:t>doeboekje</a:t>
            </a:r>
            <a:endParaRPr lang="nl-NL"/>
          </a:p>
        </p:txBody>
      </p:sp>
      <p:sp>
        <p:nvSpPr>
          <p:cNvPr id="3" name="Tijdelijke aanduiding voor onlineafbeelding 3">
            <a:extLst>
              <a:ext uri="{FF2B5EF4-FFF2-40B4-BE49-F238E27FC236}">
                <a16:creationId xmlns:a16="http://schemas.microsoft.com/office/drawing/2014/main" id="{E79757D9-29B8-4AC3-3417-779BC0BEA2F8}"/>
              </a:ext>
            </a:extLst>
          </p:cNvPr>
          <p:cNvSpPr>
            <a:spLocks noGrp="1"/>
          </p:cNvSpPr>
          <p:nvPr>
            <p:ph type="clipArt" sz="quarter" idx="15"/>
          </p:nvPr>
        </p:nvSpPr>
        <p:spPr>
          <a:xfrm>
            <a:off x="3902926" y="669074"/>
            <a:ext cx="6099717" cy="5408342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B2FF49D-9191-C302-0632-5DC9A5C7EA26}"/>
              </a:ext>
            </a:extLst>
          </p:cNvPr>
          <p:cNvSpPr txBox="1"/>
          <p:nvPr userDrawn="1"/>
        </p:nvSpPr>
        <p:spPr>
          <a:xfrm>
            <a:off x="7672552" y="-536028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10009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Sectiekop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" name="Afgeronde rechthoek 8">
            <a:extLst>
              <a:ext uri="{FF2B5EF4-FFF2-40B4-BE49-F238E27FC236}">
                <a16:creationId xmlns:a16="http://schemas.microsoft.com/office/drawing/2014/main" id="{06B730B4-3652-A707-3F44-655FD8B96885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itel 19">
            <a:extLst>
              <a:ext uri="{FF2B5EF4-FFF2-40B4-BE49-F238E27FC236}">
                <a16:creationId xmlns:a16="http://schemas.microsoft.com/office/drawing/2014/main" id="{E2B7BADE-4109-0999-FA14-784F5D9418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0" y="720000"/>
            <a:ext cx="9015015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41422085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ekop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A04B119-09D7-232E-6C0E-120811A14A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5000"/>
          </a:blip>
          <a:srcRect l="2" t="37199" r="9682" b="160"/>
          <a:stretch>
            <a:fillRect/>
          </a:stretch>
        </p:blipFill>
        <p:spPr>
          <a:xfrm>
            <a:off x="0" y="0"/>
            <a:ext cx="12167999" cy="6840000"/>
          </a:xfrm>
          <a:prstGeom prst="rect">
            <a:avLst/>
          </a:prstGeom>
        </p:spPr>
      </p:pic>
      <p:sp>
        <p:nvSpPr>
          <p:cNvPr id="9" name="Afgeronde rechthoek 8">
            <a:extLst>
              <a:ext uri="{FF2B5EF4-FFF2-40B4-BE49-F238E27FC236}">
                <a16:creationId xmlns:a16="http://schemas.microsoft.com/office/drawing/2014/main" id="{BAF88DCE-81B8-496C-781E-BDD8A79A9953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0" y="720000"/>
            <a:ext cx="9015015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  <p:sp>
        <p:nvSpPr>
          <p:cNvPr id="2" name="Tekstvak 1">
            <a:extLst>
              <a:ext uri="{FF2B5EF4-FFF2-40B4-BE49-F238E27FC236}">
                <a16:creationId xmlns:a16="http://schemas.microsoft.com/office/drawing/2014/main" id="{D0415892-1B7E-B539-7BC7-350C052D75BC}"/>
              </a:ext>
            </a:extLst>
          </p:cNvPr>
          <p:cNvSpPr txBox="1"/>
          <p:nvPr userDrawn="1"/>
        </p:nvSpPr>
        <p:spPr>
          <a:xfrm>
            <a:off x="6937248" y="763219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7881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ek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4B6F0475-2FE4-29B9-619F-CE016B823AB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5000"/>
          </a:blip>
          <a:srcRect l="8949" t="10240" r="785" b="233"/>
          <a:stretch>
            <a:fillRect/>
          </a:stretch>
        </p:blipFill>
        <p:spPr>
          <a:xfrm flipH="1">
            <a:off x="3" y="0"/>
            <a:ext cx="12167999" cy="6840000"/>
          </a:xfrm>
          <a:prstGeom prst="rect">
            <a:avLst/>
          </a:prstGeom>
        </p:spPr>
      </p:pic>
      <p:sp>
        <p:nvSpPr>
          <p:cNvPr id="5" name="Afgeronde rechthoek 8">
            <a:extLst>
              <a:ext uri="{FF2B5EF4-FFF2-40B4-BE49-F238E27FC236}">
                <a16:creationId xmlns:a16="http://schemas.microsoft.com/office/drawing/2014/main" id="{8665C0E6-61F3-0C3B-6AE1-373F7E79028F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1" y="720000"/>
            <a:ext cx="8550124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24115123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>
            <a:extLst>
              <a:ext uri="{FF2B5EF4-FFF2-40B4-BE49-F238E27FC236}">
                <a16:creationId xmlns:a16="http://schemas.microsoft.com/office/drawing/2014/main" id="{FA04B119-09D7-232E-6C0E-120811A14A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5000"/>
          </a:blip>
          <a:srcRect l="8949" t="10240" r="785" b="233"/>
          <a:stretch>
            <a:fillRect/>
          </a:stretch>
        </p:blipFill>
        <p:spPr>
          <a:xfrm flipH="1">
            <a:off x="3" y="0"/>
            <a:ext cx="12167999" cy="6840000"/>
          </a:xfrm>
          <a:prstGeom prst="rect">
            <a:avLst/>
          </a:prstGeom>
        </p:spPr>
      </p:pic>
      <p:sp>
        <p:nvSpPr>
          <p:cNvPr id="2" name="Afgeronde rechthoek 8">
            <a:extLst>
              <a:ext uri="{FF2B5EF4-FFF2-40B4-BE49-F238E27FC236}">
                <a16:creationId xmlns:a16="http://schemas.microsoft.com/office/drawing/2014/main" id="{BEC88D75-EC4D-02C6-2AB3-2D55D48BF5E2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1" y="720000"/>
            <a:ext cx="8550124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21331629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ectiekop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758E2D09-5295-A330-C896-5F4ED73C41A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l="55425" t="29619" r="-17771" b="-177"/>
          <a:stretch>
            <a:fillRect/>
          </a:stretch>
        </p:blipFill>
        <p:spPr>
          <a:xfrm>
            <a:off x="0" y="0"/>
            <a:ext cx="10800000" cy="6876000"/>
          </a:xfrm>
          <a:prstGeom prst="rect">
            <a:avLst/>
          </a:prstGeom>
        </p:spPr>
      </p:pic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1" y="720000"/>
            <a:ext cx="4935732" cy="867930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1142448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ectiekop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1" y="720000"/>
            <a:ext cx="4935732" cy="867930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11890618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ek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73CF196-D9B9-02FB-BE96-EDB12A1A7B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r="45888" b="3979"/>
          <a:stretch>
            <a:fillRect/>
          </a:stretch>
        </p:blipFill>
        <p:spPr>
          <a:xfrm rot="5400000">
            <a:off x="2131251" y="-2520000"/>
            <a:ext cx="8316000" cy="10440000"/>
          </a:xfrm>
          <a:prstGeom prst="rect">
            <a:avLst/>
          </a:prstGeom>
        </p:spPr>
      </p:pic>
      <p:sp>
        <p:nvSpPr>
          <p:cNvPr id="8" name="Tijdelijke aanduiding voor onlineafbeelding 7">
            <a:extLst>
              <a:ext uri="{FF2B5EF4-FFF2-40B4-BE49-F238E27FC236}">
                <a16:creationId xmlns:a16="http://schemas.microsoft.com/office/drawing/2014/main" id="{BFABC48E-5838-F8F6-B7C8-09EF584DDA61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3367169" y="1750402"/>
            <a:ext cx="5670550" cy="3235325"/>
          </a:xfrm>
          <a:ln w="19050">
            <a:noFill/>
          </a:ln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81222328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ectiek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73CF196-D9B9-02FB-BE96-EDB12A1A7B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63614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73CF196-D9B9-02FB-BE96-EDB12A1A7B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15" name="Afbeelding 14">
            <a:extLst>
              <a:ext uri="{FF2B5EF4-FFF2-40B4-BE49-F238E27FC236}">
                <a16:creationId xmlns:a16="http://schemas.microsoft.com/office/drawing/2014/main" id="{B2D57851-CA4C-03EA-5C4E-736AA577A7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064818" y="397593"/>
            <a:ext cx="8128467" cy="5935474"/>
          </a:xfrm>
          <a:prstGeom prst="rect">
            <a:avLst/>
          </a:prstGeom>
        </p:spPr>
      </p:pic>
      <p:sp>
        <p:nvSpPr>
          <p:cNvPr id="8" name="Tijdelijke aanduiding voor onlineafbeelding 7">
            <a:extLst>
              <a:ext uri="{FF2B5EF4-FFF2-40B4-BE49-F238E27FC236}">
                <a16:creationId xmlns:a16="http://schemas.microsoft.com/office/drawing/2014/main" id="{BFABC48E-5838-F8F6-B7C8-09EF584DDA61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3260725" y="1747668"/>
            <a:ext cx="5670550" cy="3235325"/>
          </a:xfrm>
          <a:ln w="19050">
            <a:noFill/>
          </a:ln>
        </p:spPr>
        <p:txBody>
          <a:bodyPr/>
          <a:lstStyle/>
          <a:p>
            <a:endParaRPr lang="nl-NL"/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78F5BBA6-C1EA-2E3F-D285-442EBB42952B}"/>
              </a:ext>
            </a:extLst>
          </p:cNvPr>
          <p:cNvSpPr txBox="1"/>
          <p:nvPr userDrawn="1"/>
        </p:nvSpPr>
        <p:spPr>
          <a:xfrm>
            <a:off x="2099733" y="-15578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2" name="Tekstvak 11">
            <a:extLst>
              <a:ext uri="{FF2B5EF4-FFF2-40B4-BE49-F238E27FC236}">
                <a16:creationId xmlns:a16="http://schemas.microsoft.com/office/drawing/2014/main" id="{3C762977-2B14-BD8E-83EC-16D1F55B3AD5}"/>
              </a:ext>
            </a:extLst>
          </p:cNvPr>
          <p:cNvSpPr txBox="1"/>
          <p:nvPr userDrawn="1"/>
        </p:nvSpPr>
        <p:spPr>
          <a:xfrm>
            <a:off x="12649200" y="-15070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813838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angepaste indeling">
    <p:bg>
      <p:bgPr>
        <a:solidFill>
          <a:srgbClr val="641C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4951AD5-2926-5C36-D7B9-1A5D758CADE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 descr="Afbeelding met clipart, wit, Graphics, Lettertype&#10;&#10;Automatisch gegenereerde beschrijving">
            <a:extLst>
              <a:ext uri="{FF2B5EF4-FFF2-40B4-BE49-F238E27FC236}">
                <a16:creationId xmlns:a16="http://schemas.microsoft.com/office/drawing/2014/main" id="{34995D09-93C5-4DF4-5DE9-BDD30E45EFA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8440" y="1046589"/>
            <a:ext cx="6188004" cy="3434751"/>
          </a:xfrm>
          <a:prstGeom prst="rect">
            <a:avLst/>
          </a:prstGeom>
        </p:spPr>
      </p:pic>
      <p:sp>
        <p:nvSpPr>
          <p:cNvPr id="3" name="Rechthoek 2">
            <a:extLst>
              <a:ext uri="{FF2B5EF4-FFF2-40B4-BE49-F238E27FC236}">
                <a16:creationId xmlns:a16="http://schemas.microsoft.com/office/drawing/2014/main" id="{06CD56F0-5416-FAD2-A52A-23FDC6F10FE5}"/>
              </a:ext>
            </a:extLst>
          </p:cNvPr>
          <p:cNvSpPr/>
          <p:nvPr userDrawn="1"/>
        </p:nvSpPr>
        <p:spPr>
          <a:xfrm>
            <a:off x="0" y="5876692"/>
            <a:ext cx="12192001" cy="981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7" name="Tekstvak 6">
            <a:extLst>
              <a:ext uri="{FF2B5EF4-FFF2-40B4-BE49-F238E27FC236}">
                <a16:creationId xmlns:a16="http://schemas.microsoft.com/office/drawing/2014/main" id="{C72FA550-FF8C-2428-BD13-F28D24A45743}"/>
              </a:ext>
            </a:extLst>
          </p:cNvPr>
          <p:cNvSpPr txBox="1"/>
          <p:nvPr userDrawn="1"/>
        </p:nvSpPr>
        <p:spPr>
          <a:xfrm rot="5400000">
            <a:off x="10680464" y="415920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0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10" name="Afbeelding 9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5B45E346-4291-461B-A481-79D5BA96D44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419170" y="6166624"/>
            <a:ext cx="3280650" cy="393679"/>
          </a:xfrm>
          <a:prstGeom prst="rect">
            <a:avLst/>
          </a:prstGeom>
        </p:spPr>
      </p:pic>
      <p:sp>
        <p:nvSpPr>
          <p:cNvPr id="11" name="Tekstvak 10">
            <a:extLst>
              <a:ext uri="{FF2B5EF4-FFF2-40B4-BE49-F238E27FC236}">
                <a16:creationId xmlns:a16="http://schemas.microsoft.com/office/drawing/2014/main" id="{8159546A-DD70-FFCA-0DD3-4FFB3A3A15FE}"/>
              </a:ext>
            </a:extLst>
          </p:cNvPr>
          <p:cNvSpPr txBox="1"/>
          <p:nvPr userDrawn="1"/>
        </p:nvSpPr>
        <p:spPr>
          <a:xfrm>
            <a:off x="6257217" y="626678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4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12" name="Tekstvak 11">
            <a:extLst>
              <a:ext uri="{FF2B5EF4-FFF2-40B4-BE49-F238E27FC236}">
                <a16:creationId xmlns:a16="http://schemas.microsoft.com/office/drawing/2014/main" id="{51532613-DE39-6A2E-DAD8-8B0D5A59C114}"/>
              </a:ext>
            </a:extLst>
          </p:cNvPr>
          <p:cNvSpPr txBox="1"/>
          <p:nvPr userDrawn="1"/>
        </p:nvSpPr>
        <p:spPr>
          <a:xfrm>
            <a:off x="451077" y="6251920"/>
            <a:ext cx="3050405" cy="3273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6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</p:spTree>
    <p:extLst>
      <p:ext uri="{BB962C8B-B14F-4D97-AF65-F5344CB8AC3E}">
        <p14:creationId xmlns:p14="http://schemas.microsoft.com/office/powerpoint/2010/main" val="64552060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angepaste indeling">
    <p:bg>
      <p:bgPr>
        <a:solidFill>
          <a:srgbClr val="641C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4951AD5-2926-5C36-D7B9-1A5D758CADE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Rechthoek 2">
            <a:extLst>
              <a:ext uri="{FF2B5EF4-FFF2-40B4-BE49-F238E27FC236}">
                <a16:creationId xmlns:a16="http://schemas.microsoft.com/office/drawing/2014/main" id="{06CD56F0-5416-FAD2-A52A-23FDC6F10FE5}"/>
              </a:ext>
            </a:extLst>
          </p:cNvPr>
          <p:cNvSpPr/>
          <p:nvPr userDrawn="1"/>
        </p:nvSpPr>
        <p:spPr>
          <a:xfrm>
            <a:off x="0" y="5876692"/>
            <a:ext cx="12192001" cy="981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7" name="Tekstvak 6">
            <a:extLst>
              <a:ext uri="{FF2B5EF4-FFF2-40B4-BE49-F238E27FC236}">
                <a16:creationId xmlns:a16="http://schemas.microsoft.com/office/drawing/2014/main" id="{C72FA550-FF8C-2428-BD13-F28D24A45743}"/>
              </a:ext>
            </a:extLst>
          </p:cNvPr>
          <p:cNvSpPr txBox="1"/>
          <p:nvPr userDrawn="1"/>
        </p:nvSpPr>
        <p:spPr>
          <a:xfrm rot="5400000">
            <a:off x="10680464" y="415920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0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10" name="Afbeelding 9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5B45E346-4291-461B-A481-79D5BA96D44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419170" y="6166624"/>
            <a:ext cx="3280650" cy="393679"/>
          </a:xfrm>
          <a:prstGeom prst="rect">
            <a:avLst/>
          </a:prstGeom>
        </p:spPr>
      </p:pic>
      <p:sp>
        <p:nvSpPr>
          <p:cNvPr id="11" name="Tekstvak 10">
            <a:extLst>
              <a:ext uri="{FF2B5EF4-FFF2-40B4-BE49-F238E27FC236}">
                <a16:creationId xmlns:a16="http://schemas.microsoft.com/office/drawing/2014/main" id="{8159546A-DD70-FFCA-0DD3-4FFB3A3A15FE}"/>
              </a:ext>
            </a:extLst>
          </p:cNvPr>
          <p:cNvSpPr txBox="1"/>
          <p:nvPr userDrawn="1"/>
        </p:nvSpPr>
        <p:spPr>
          <a:xfrm>
            <a:off x="6257217" y="626678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4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12" name="Tekstvak 11">
            <a:extLst>
              <a:ext uri="{FF2B5EF4-FFF2-40B4-BE49-F238E27FC236}">
                <a16:creationId xmlns:a16="http://schemas.microsoft.com/office/drawing/2014/main" id="{51532613-DE39-6A2E-DAD8-8B0D5A59C114}"/>
              </a:ext>
            </a:extLst>
          </p:cNvPr>
          <p:cNvSpPr txBox="1"/>
          <p:nvPr userDrawn="1"/>
        </p:nvSpPr>
        <p:spPr>
          <a:xfrm>
            <a:off x="451077" y="6251920"/>
            <a:ext cx="3050405" cy="3273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6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</p:spTree>
    <p:extLst>
      <p:ext uri="{BB962C8B-B14F-4D97-AF65-F5344CB8AC3E}">
        <p14:creationId xmlns:p14="http://schemas.microsoft.com/office/powerpoint/2010/main" val="221678323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angepaste indeling">
    <p:bg>
      <p:bgPr>
        <a:solidFill>
          <a:srgbClr val="641C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4951AD5-2926-5C36-D7B9-1A5D758CADE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7" name="Tekstvak 6">
            <a:extLst>
              <a:ext uri="{FF2B5EF4-FFF2-40B4-BE49-F238E27FC236}">
                <a16:creationId xmlns:a16="http://schemas.microsoft.com/office/drawing/2014/main" id="{C72FA550-FF8C-2428-BD13-F28D24A45743}"/>
              </a:ext>
            </a:extLst>
          </p:cNvPr>
          <p:cNvSpPr txBox="1"/>
          <p:nvPr userDrawn="1"/>
        </p:nvSpPr>
        <p:spPr>
          <a:xfrm rot="5400000">
            <a:off x="10680464" y="415920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0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</p:spTree>
    <p:extLst>
      <p:ext uri="{BB962C8B-B14F-4D97-AF65-F5344CB8AC3E}">
        <p14:creationId xmlns:p14="http://schemas.microsoft.com/office/powerpoint/2010/main" val="303733922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4A7F8CB-E936-0B01-E4BE-F5A7395F9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datum 2">
            <a:extLst>
              <a:ext uri="{FF2B5EF4-FFF2-40B4-BE49-F238E27FC236}">
                <a16:creationId xmlns:a16="http://schemas.microsoft.com/office/drawing/2014/main" id="{C4603D9C-BC41-C50A-8F3C-CF95329A66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57B2-D069-482C-B9B6-6513C46C83C9}" type="datetimeFigureOut">
              <a:rPr lang="nl-NL" smtClean="0"/>
              <a:t>4-3-2026</a:t>
            </a:fld>
            <a:endParaRPr lang="nl-NL"/>
          </a:p>
        </p:txBody>
      </p:sp>
      <p:sp>
        <p:nvSpPr>
          <p:cNvPr id="4" name="Tijdelijke aanduiding voor voettekst 3">
            <a:extLst>
              <a:ext uri="{FF2B5EF4-FFF2-40B4-BE49-F238E27FC236}">
                <a16:creationId xmlns:a16="http://schemas.microsoft.com/office/drawing/2014/main" id="{988CD446-C3B7-7478-853F-93FC449DF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>
            <a:extLst>
              <a:ext uri="{FF2B5EF4-FFF2-40B4-BE49-F238E27FC236}">
                <a16:creationId xmlns:a16="http://schemas.microsoft.com/office/drawing/2014/main" id="{AC7106BB-2536-F413-06AF-F4A97C862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2F7E-5A3D-48F1-935E-B158F59D548C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5499534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1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11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74" Type="http://schemas.openxmlformats.org/officeDocument/2006/relationships/slideLayout" Target="../slideLayouts/slideLayout74.xml"/><Relationship Id="rId79" Type="http://schemas.openxmlformats.org/officeDocument/2006/relationships/slideLayout" Target="../slideLayouts/slideLayout79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82" Type="http://schemas.openxmlformats.org/officeDocument/2006/relationships/theme" Target="../theme/theme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77" Type="http://schemas.openxmlformats.org/officeDocument/2006/relationships/slideLayout" Target="../slideLayouts/slideLayout77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72" Type="http://schemas.openxmlformats.org/officeDocument/2006/relationships/slideLayout" Target="../slideLayouts/slideLayout72.xml"/><Relationship Id="rId80" Type="http://schemas.openxmlformats.org/officeDocument/2006/relationships/slideLayout" Target="../slideLayouts/slideLayout80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slideLayout" Target="../slideLayouts/slideLayout70.xml"/><Relationship Id="rId75" Type="http://schemas.openxmlformats.org/officeDocument/2006/relationships/slideLayout" Target="../slideLayouts/slideLayout75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73" Type="http://schemas.openxmlformats.org/officeDocument/2006/relationships/slideLayout" Target="../slideLayouts/slideLayout73.xml"/><Relationship Id="rId78" Type="http://schemas.openxmlformats.org/officeDocument/2006/relationships/slideLayout" Target="../slideLayouts/slideLayout78.xml"/><Relationship Id="rId81" Type="http://schemas.openxmlformats.org/officeDocument/2006/relationships/slideLayout" Target="../slideLayouts/slideLayout8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6" Type="http://schemas.openxmlformats.org/officeDocument/2006/relationships/slideLayout" Target="../slideLayouts/slideLayout76.xml"/><Relationship Id="rId7" Type="http://schemas.openxmlformats.org/officeDocument/2006/relationships/slideLayout" Target="../slideLayouts/slideLayout7.xml"/><Relationship Id="rId71" Type="http://schemas.openxmlformats.org/officeDocument/2006/relationships/slideLayout" Target="../slideLayouts/slideLayout71.xml"/><Relationship Id="rId2" Type="http://schemas.openxmlformats.org/officeDocument/2006/relationships/slideLayout" Target="../slideLayouts/slideLayout2.xml"/><Relationship Id="rId29" Type="http://schemas.openxmlformats.org/officeDocument/2006/relationships/slideLayout" Target="../slideLayouts/slideLayout29.xml"/><Relationship Id="rId24" Type="http://schemas.openxmlformats.org/officeDocument/2006/relationships/slideLayout" Target="../slideLayouts/slideLayout24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66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>
            <a:extLst>
              <a:ext uri="{FF2B5EF4-FFF2-40B4-BE49-F238E27FC236}">
                <a16:creationId xmlns:a16="http://schemas.microsoft.com/office/drawing/2014/main" id="{495294A0-2E62-B29E-C545-32B337FDF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19400FC8-9078-BC19-DC50-44181BE7C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voettekst 4">
            <a:extLst>
              <a:ext uri="{FF2B5EF4-FFF2-40B4-BE49-F238E27FC236}">
                <a16:creationId xmlns:a16="http://schemas.microsoft.com/office/drawing/2014/main" id="{5A463F31-9A78-8F61-66BB-452F8E68A0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5631" y="6356350"/>
            <a:ext cx="73386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nl-NL"/>
          </a:p>
        </p:txBody>
      </p:sp>
      <p:sp>
        <p:nvSpPr>
          <p:cNvPr id="6" name="Tijdelijke aanduiding voor dianummer 5">
            <a:extLst>
              <a:ext uri="{FF2B5EF4-FFF2-40B4-BE49-F238E27FC236}">
                <a16:creationId xmlns:a16="http://schemas.microsoft.com/office/drawing/2014/main" id="{551B3052-F165-B940-0B1D-0CB6DFB0B3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070122" y="6356350"/>
            <a:ext cx="12836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1EDBDF-5166-7F4E-A780-EAEFE6F9BDD1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302210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8" r:id="rId2"/>
    <p:sldLayoutId id="2147483649" r:id="rId3"/>
    <p:sldLayoutId id="2147483706" r:id="rId4"/>
    <p:sldLayoutId id="2147483671" r:id="rId5"/>
    <p:sldLayoutId id="2147483735" r:id="rId6"/>
    <p:sldLayoutId id="2147483737" r:id="rId7"/>
    <p:sldLayoutId id="2147483738" r:id="rId8"/>
    <p:sldLayoutId id="2147483722" r:id="rId9"/>
    <p:sldLayoutId id="2147483693" r:id="rId10"/>
    <p:sldLayoutId id="2147483695" r:id="rId11"/>
    <p:sldLayoutId id="2147483691" r:id="rId12"/>
    <p:sldLayoutId id="2147483694" r:id="rId13"/>
    <p:sldLayoutId id="2147483685" r:id="rId14"/>
    <p:sldLayoutId id="2147483724" r:id="rId15"/>
    <p:sldLayoutId id="2147483708" r:id="rId16"/>
    <p:sldLayoutId id="2147483687" r:id="rId17"/>
    <p:sldLayoutId id="2147483707" r:id="rId18"/>
    <p:sldLayoutId id="2147483650" r:id="rId19"/>
    <p:sldLayoutId id="2147483748" r:id="rId20"/>
    <p:sldLayoutId id="2147483750" r:id="rId21"/>
    <p:sldLayoutId id="2147483749" r:id="rId22"/>
    <p:sldLayoutId id="2147483746" r:id="rId23"/>
    <p:sldLayoutId id="2147483747" r:id="rId24"/>
    <p:sldLayoutId id="2147483732" r:id="rId25"/>
    <p:sldLayoutId id="2147483705" r:id="rId26"/>
    <p:sldLayoutId id="2147483663" r:id="rId27"/>
    <p:sldLayoutId id="2147483699" r:id="rId28"/>
    <p:sldLayoutId id="2147483684" r:id="rId29"/>
    <p:sldLayoutId id="2147483723" r:id="rId30"/>
    <p:sldLayoutId id="2147483700" r:id="rId31"/>
    <p:sldLayoutId id="2147483701" r:id="rId32"/>
    <p:sldLayoutId id="2147483662" r:id="rId33"/>
    <p:sldLayoutId id="2147483709" r:id="rId34"/>
    <p:sldLayoutId id="2147483683" r:id="rId35"/>
    <p:sldLayoutId id="2147483734" r:id="rId36"/>
    <p:sldLayoutId id="2147483721" r:id="rId37"/>
    <p:sldLayoutId id="2147483696" r:id="rId38"/>
    <p:sldLayoutId id="2147483679" r:id="rId39"/>
    <p:sldLayoutId id="2147483728" r:id="rId40"/>
    <p:sldLayoutId id="2147483744" r:id="rId41"/>
    <p:sldLayoutId id="2147483745" r:id="rId42"/>
    <p:sldLayoutId id="2147483751" r:id="rId43"/>
    <p:sldLayoutId id="2147483697" r:id="rId44"/>
    <p:sldLayoutId id="2147483664" r:id="rId45"/>
    <p:sldLayoutId id="2147483698" r:id="rId46"/>
    <p:sldLayoutId id="2147483678" r:id="rId47"/>
    <p:sldLayoutId id="2147483716" r:id="rId48"/>
    <p:sldLayoutId id="2147483702" r:id="rId49"/>
    <p:sldLayoutId id="2147483703" r:id="rId50"/>
    <p:sldLayoutId id="2147483704" r:id="rId51"/>
    <p:sldLayoutId id="2147483726" r:id="rId52"/>
    <p:sldLayoutId id="2147483715" r:id="rId53"/>
    <p:sldLayoutId id="2147483741" r:id="rId54"/>
    <p:sldLayoutId id="2147483672" r:id="rId55"/>
    <p:sldLayoutId id="2147483729" r:id="rId56"/>
    <p:sldLayoutId id="2147483681" r:id="rId57"/>
    <p:sldLayoutId id="2147483673" r:id="rId58"/>
    <p:sldLayoutId id="2147483675" r:id="rId59"/>
    <p:sldLayoutId id="2147483710" r:id="rId60"/>
    <p:sldLayoutId id="2147483711" r:id="rId61"/>
    <p:sldLayoutId id="2147483712" r:id="rId62"/>
    <p:sldLayoutId id="2147483713" r:id="rId63"/>
    <p:sldLayoutId id="2147483742" r:id="rId64"/>
    <p:sldLayoutId id="2147483667" r:id="rId65"/>
    <p:sldLayoutId id="2147483680" r:id="rId66"/>
    <p:sldLayoutId id="2147483727" r:id="rId67"/>
    <p:sldLayoutId id="2147483740" r:id="rId68"/>
    <p:sldLayoutId id="2147483739" r:id="rId69"/>
    <p:sldLayoutId id="2147483651" r:id="rId70"/>
    <p:sldLayoutId id="2147483688" r:id="rId71"/>
    <p:sldLayoutId id="2147483689" r:id="rId72"/>
    <p:sldLayoutId id="2147483714" r:id="rId73"/>
    <p:sldLayoutId id="2147483717" r:id="rId74"/>
    <p:sldLayoutId id="2147483677" r:id="rId75"/>
    <p:sldLayoutId id="2147483725" r:id="rId76"/>
    <p:sldLayoutId id="2147483690" r:id="rId77"/>
    <p:sldLayoutId id="2147483676" r:id="rId78"/>
    <p:sldLayoutId id="2147483720" r:id="rId79"/>
    <p:sldLayoutId id="2147483730" r:id="rId80"/>
    <p:sldLayoutId id="2147483743" r:id="rId8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2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1.xml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openxmlformats.org/officeDocument/2006/relationships/image" Target="../media/image39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8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10" Type="http://schemas.openxmlformats.org/officeDocument/2006/relationships/image" Target="../media/image39.png"/><Relationship Id="rId4" Type="http://schemas.openxmlformats.org/officeDocument/2006/relationships/image" Target="../media/image3.png"/><Relationship Id="rId9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38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41.png"/><Relationship Id="rId9" Type="http://schemas.openxmlformats.org/officeDocument/2006/relationships/image" Target="../media/image4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30.png"/><Relationship Id="rId5" Type="http://schemas.openxmlformats.org/officeDocument/2006/relationships/image" Target="../media/image40.png"/><Relationship Id="rId4" Type="http://schemas.openxmlformats.org/officeDocument/2006/relationships/image" Target="../media/image4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29.png"/><Relationship Id="rId5" Type="http://schemas.openxmlformats.org/officeDocument/2006/relationships/image" Target="../media/image40.png"/><Relationship Id="rId4" Type="http://schemas.openxmlformats.org/officeDocument/2006/relationships/image" Target="../media/image4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30.png"/><Relationship Id="rId5" Type="http://schemas.openxmlformats.org/officeDocument/2006/relationships/image" Target="../media/image40.png"/><Relationship Id="rId4" Type="http://schemas.openxmlformats.org/officeDocument/2006/relationships/image" Target="../media/image4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50.png"/><Relationship Id="rId5" Type="http://schemas.openxmlformats.org/officeDocument/2006/relationships/image" Target="../media/image40.png"/><Relationship Id="rId4" Type="http://schemas.openxmlformats.org/officeDocument/2006/relationships/image" Target="../media/image4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29.png"/><Relationship Id="rId5" Type="http://schemas.openxmlformats.org/officeDocument/2006/relationships/image" Target="../media/image40.png"/><Relationship Id="rId4" Type="http://schemas.openxmlformats.org/officeDocument/2006/relationships/image" Target="../media/image4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3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52.png"/><Relationship Id="rId5" Type="http://schemas.openxmlformats.org/officeDocument/2006/relationships/image" Target="../media/image40.png"/><Relationship Id="rId4" Type="http://schemas.openxmlformats.org/officeDocument/2006/relationships/image" Target="../media/image4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52.png"/><Relationship Id="rId7" Type="http://schemas.openxmlformats.org/officeDocument/2006/relationships/image" Target="../media/image5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54.png"/><Relationship Id="rId11" Type="http://schemas.openxmlformats.org/officeDocument/2006/relationships/image" Target="../media/image56.png"/><Relationship Id="rId5" Type="http://schemas.openxmlformats.org/officeDocument/2006/relationships/image" Target="../media/image40.png"/><Relationship Id="rId10" Type="http://schemas.openxmlformats.org/officeDocument/2006/relationships/image" Target="../media/image43.png"/><Relationship Id="rId4" Type="http://schemas.openxmlformats.org/officeDocument/2006/relationships/image" Target="../media/image3.png"/><Relationship Id="rId9" Type="http://schemas.openxmlformats.org/officeDocument/2006/relationships/image" Target="../media/image4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26.png"/><Relationship Id="rId5" Type="http://schemas.openxmlformats.org/officeDocument/2006/relationships/image" Target="../media/image40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1.xml"/><Relationship Id="rId4" Type="http://schemas.openxmlformats.org/officeDocument/2006/relationships/image" Target="../media/image5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1.xml"/><Relationship Id="rId4" Type="http://schemas.openxmlformats.org/officeDocument/2006/relationships/image" Target="../media/image5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8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Relationship Id="rId9" Type="http://schemas.openxmlformats.org/officeDocument/2006/relationships/image" Target="../media/image6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1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1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1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1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27365B-37E7-7859-1484-E117D16E6D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hoek 4">
            <a:extLst>
              <a:ext uri="{FF2B5EF4-FFF2-40B4-BE49-F238E27FC236}">
                <a16:creationId xmlns:a16="http://schemas.microsoft.com/office/drawing/2014/main" id="{DAE49FC2-1374-6C89-7C27-F324C5B7957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41C7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 descr="Afbeelding met groen, schermopname&#10;&#10;Door AI gegenereerde inhoud is mogelijk onjuist.">
            <a:extLst>
              <a:ext uri="{FF2B5EF4-FFF2-40B4-BE49-F238E27FC236}">
                <a16:creationId xmlns:a16="http://schemas.microsoft.com/office/drawing/2014/main" id="{67726801-45FE-E464-739E-85C945243E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137151"/>
            <a:ext cx="12192001" cy="1720849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A6B1FD5F-61B3-C85B-0109-A982BBD3D16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flipH="1">
            <a:off x="-649254" y="-12560"/>
            <a:ext cx="6745254" cy="6283695"/>
          </a:xfrm>
          <a:prstGeom prst="rect">
            <a:avLst/>
          </a:prstGeom>
        </p:spPr>
      </p:pic>
      <p:pic>
        <p:nvPicPr>
          <p:cNvPr id="8" name="Afbeelding 7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C4BA71BB-182F-AD4F-71FD-F2C10F9681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233" y="4879318"/>
            <a:ext cx="1306740" cy="1302384"/>
          </a:xfrm>
          <a:prstGeom prst="rect">
            <a:avLst/>
          </a:prstGeom>
        </p:spPr>
      </p:pic>
      <p:grpSp>
        <p:nvGrpSpPr>
          <p:cNvPr id="9" name="Groep 8">
            <a:extLst>
              <a:ext uri="{FF2B5EF4-FFF2-40B4-BE49-F238E27FC236}">
                <a16:creationId xmlns:a16="http://schemas.microsoft.com/office/drawing/2014/main" id="{AF334D30-435B-186D-986F-0D7DC5E5CF74}"/>
              </a:ext>
            </a:extLst>
          </p:cNvPr>
          <p:cNvGrpSpPr/>
          <p:nvPr/>
        </p:nvGrpSpPr>
        <p:grpSpPr>
          <a:xfrm>
            <a:off x="6130814" y="420396"/>
            <a:ext cx="4700042" cy="6275262"/>
            <a:chOff x="6130814" y="420396"/>
            <a:chExt cx="4700042" cy="6275262"/>
          </a:xfrm>
        </p:grpSpPr>
        <p:pic>
          <p:nvPicPr>
            <p:cNvPr id="11" name="Afbeelding 10">
              <a:extLst>
                <a:ext uri="{FF2B5EF4-FFF2-40B4-BE49-F238E27FC236}">
                  <a16:creationId xmlns:a16="http://schemas.microsoft.com/office/drawing/2014/main" id="{8BCC3D5F-AF00-3637-C834-3C5173D2243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 rot="609260">
              <a:off x="6130814" y="420396"/>
              <a:ext cx="4700042" cy="6275262"/>
            </a:xfrm>
            <a:prstGeom prst="rect">
              <a:avLst/>
            </a:prstGeom>
          </p:spPr>
        </p:pic>
        <p:sp>
          <p:nvSpPr>
            <p:cNvPr id="13" name="Titel 19">
              <a:extLst>
                <a:ext uri="{FF2B5EF4-FFF2-40B4-BE49-F238E27FC236}">
                  <a16:creationId xmlns:a16="http://schemas.microsoft.com/office/drawing/2014/main" id="{0EBD1E89-DCDF-9277-1C09-AF82C21F0B75}"/>
                </a:ext>
              </a:extLst>
            </p:cNvPr>
            <p:cNvSpPr txBox="1">
              <a:spLocks/>
            </p:cNvSpPr>
            <p:nvPr/>
          </p:nvSpPr>
          <p:spPr>
            <a:xfrm rot="606886">
              <a:off x="7212438" y="2544448"/>
              <a:ext cx="2743311" cy="1056868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6600" b="1" i="0" kern="1200">
                  <a:solidFill>
                    <a:schemeClr val="accent4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defRPr>
              </a:lvl1pPr>
            </a:lstStyle>
            <a:p>
              <a:endParaRPr lang="nl-NL" sz="1600" b="0">
                <a:solidFill>
                  <a:srgbClr val="ECD316"/>
                </a:solidFill>
                <a:latin typeface="Calabri"/>
              </a:endParaRPr>
            </a:p>
            <a:p>
              <a:r>
                <a:rPr lang="nl-NL" sz="3200" b="0">
                  <a:solidFill>
                    <a:srgbClr val="ECD316"/>
                  </a:solidFill>
                  <a:latin typeface="VAGRounded Lt" panose="020F0502020203020204" pitchFamily="34" charset="0"/>
                </a:rPr>
                <a:t>Betalen met geld</a:t>
              </a:r>
              <a:endParaRPr lang="nl-NL" sz="3200" b="0">
                <a:latin typeface="VAGRounded Lt" panose="020F0502020203020204" pitchFamily="34" charset="0"/>
              </a:endParaRPr>
            </a:p>
          </p:txBody>
        </p:sp>
      </p:grpSp>
      <p:pic>
        <p:nvPicPr>
          <p:cNvPr id="14" name="Tijdelijke aanduiding voor onlineafbeelding 5" descr="Afbeelding met speelgoed, pop, beeldje, Animatie&#10;&#10;Door AI gegenereerde inhoud is mogelijk onjuist.">
            <a:extLst>
              <a:ext uri="{FF2B5EF4-FFF2-40B4-BE49-F238E27FC236}">
                <a16:creationId xmlns:a16="http://schemas.microsoft.com/office/drawing/2014/main" id="{1ED85CD8-E6BF-03CE-32C5-28A15505C76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2314" r="27708" b="2393"/>
          <a:stretch>
            <a:fillRect/>
          </a:stretch>
        </p:blipFill>
        <p:spPr>
          <a:xfrm>
            <a:off x="2627039" y="1900052"/>
            <a:ext cx="3400985" cy="4670795"/>
          </a:xfrm>
          <a:prstGeom prst="rect">
            <a:avLst/>
          </a:prstGeom>
        </p:spPr>
      </p:pic>
      <p:pic>
        <p:nvPicPr>
          <p:cNvPr id="20" name="Afbeelding 19" descr="Afbeelding met Menselijk gezicht, speelgoed, schoeisel, pop&#10;&#10;Door AI gegenereerde inhoud is mogelijk onjuist.">
            <a:extLst>
              <a:ext uri="{FF2B5EF4-FFF2-40B4-BE49-F238E27FC236}">
                <a16:creationId xmlns:a16="http://schemas.microsoft.com/office/drawing/2014/main" id="{D8C8421A-69E8-7E60-C929-40667F2910F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519090" y="3417174"/>
            <a:ext cx="2784272" cy="3721644"/>
          </a:xfrm>
          <a:prstGeom prst="rect">
            <a:avLst/>
          </a:prstGeom>
        </p:spPr>
      </p:pic>
      <p:sp>
        <p:nvSpPr>
          <p:cNvPr id="2" name="Rechthoek: afgeronde hoeken 1">
            <a:extLst>
              <a:ext uri="{FF2B5EF4-FFF2-40B4-BE49-F238E27FC236}">
                <a16:creationId xmlns:a16="http://schemas.microsoft.com/office/drawing/2014/main" id="{3C6C6431-CF02-88EC-2347-CFCC7F34A6EF}"/>
              </a:ext>
            </a:extLst>
          </p:cNvPr>
          <p:cNvSpPr/>
          <p:nvPr/>
        </p:nvSpPr>
        <p:spPr>
          <a:xfrm rot="21448618">
            <a:off x="-307484" y="543569"/>
            <a:ext cx="4619234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4400">
                <a:solidFill>
                  <a:srgbClr val="641C76"/>
                </a:solidFill>
                <a:latin typeface="VAGRounded-Bold"/>
              </a:rPr>
              <a:t>Start les</a:t>
            </a:r>
          </a:p>
        </p:txBody>
      </p:sp>
      <p:grpSp>
        <p:nvGrpSpPr>
          <p:cNvPr id="4" name="Groep 3">
            <a:extLst>
              <a:ext uri="{FF2B5EF4-FFF2-40B4-BE49-F238E27FC236}">
                <a16:creationId xmlns:a16="http://schemas.microsoft.com/office/drawing/2014/main" id="{FD34A137-EFDE-567F-E736-0CA64BE1E7F8}"/>
              </a:ext>
            </a:extLst>
          </p:cNvPr>
          <p:cNvGrpSpPr/>
          <p:nvPr/>
        </p:nvGrpSpPr>
        <p:grpSpPr>
          <a:xfrm>
            <a:off x="10607769" y="5122000"/>
            <a:ext cx="1161837" cy="1161837"/>
            <a:chOff x="10607769" y="5122000"/>
            <a:chExt cx="1161837" cy="1161837"/>
          </a:xfrm>
        </p:grpSpPr>
        <p:sp>
          <p:nvSpPr>
            <p:cNvPr id="6" name="Ovaal 5">
              <a:extLst>
                <a:ext uri="{FF2B5EF4-FFF2-40B4-BE49-F238E27FC236}">
                  <a16:creationId xmlns:a16="http://schemas.microsoft.com/office/drawing/2014/main" id="{D4645063-C6A6-3432-7B3A-E7366D72FAFB}"/>
                </a:ext>
              </a:extLst>
            </p:cNvPr>
            <p:cNvSpPr/>
            <p:nvPr/>
          </p:nvSpPr>
          <p:spPr>
            <a:xfrm>
              <a:off x="10607769" y="5122000"/>
              <a:ext cx="1161837" cy="116183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pic>
          <p:nvPicPr>
            <p:cNvPr id="10" name="Afbeelding 9">
              <a:extLst>
                <a:ext uri="{FF2B5EF4-FFF2-40B4-BE49-F238E27FC236}">
                  <a16:creationId xmlns:a16="http://schemas.microsoft.com/office/drawing/2014/main" id="{7FA4F1EA-0F85-B4E6-631A-67F964F67DE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0691860" y="5312286"/>
              <a:ext cx="970794" cy="60961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9456823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EE27F8-FBD3-F182-B1DF-959E904508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Menselijk gezicht, speelgoed, schoeisel, pop&#10;&#10;Door AI gegenereerde inhoud is mogelijk onjuist.">
            <a:extLst>
              <a:ext uri="{FF2B5EF4-FFF2-40B4-BE49-F238E27FC236}">
                <a16:creationId xmlns:a16="http://schemas.microsoft.com/office/drawing/2014/main" id="{A6DC0E30-16EC-E812-7457-E0DBFF6318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792" y="540303"/>
            <a:ext cx="4703462" cy="6286961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8A672C47-F059-7CCE-182D-CB26756C8F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flipH="1">
            <a:off x="-2530079" y="-36618"/>
            <a:ext cx="7538014" cy="7022209"/>
          </a:xfrm>
          <a:prstGeom prst="rect">
            <a:avLst/>
          </a:prstGeom>
        </p:spPr>
      </p:pic>
      <p:pic>
        <p:nvPicPr>
          <p:cNvPr id="18" name="Afbeelding 17" descr="Afbeelding met speelgoed, kleding, pop, beeldje&#10;&#10;Door AI gegenereerde inhoud is mogelijk onjuist.">
            <a:extLst>
              <a:ext uri="{FF2B5EF4-FFF2-40B4-BE49-F238E27FC236}">
                <a16:creationId xmlns:a16="http://schemas.microsoft.com/office/drawing/2014/main" id="{9C2BF071-E7EB-4E28-72D3-386608A7C2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614408" y="3694813"/>
            <a:ext cx="2084870" cy="3046385"/>
          </a:xfrm>
          <a:prstGeom prst="rect">
            <a:avLst/>
          </a:prstGeom>
        </p:spPr>
      </p:pic>
      <p:pic>
        <p:nvPicPr>
          <p:cNvPr id="3" name="Afbeelding 2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364F5C86-D7BE-ED56-F0C2-E3321A869A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275571">
            <a:off x="-640499" y="-644411"/>
            <a:ext cx="623525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Afbeelding 3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C0E0B854-3B81-0E6D-725B-B5DC2FA534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316218">
            <a:off x="-1553460" y="-1015772"/>
            <a:ext cx="623524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Afbeelding 4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DB23C957-6755-992E-FD1F-7545977BEE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823435">
            <a:off x="5802698" y="-1510695"/>
            <a:ext cx="623524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Afbeelding 9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9C76CB91-B225-6B0A-F374-991608A4E2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4776565" flipH="1">
            <a:off x="390861" y="-1047001"/>
            <a:ext cx="623524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9" name="Afbeelding 18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FFCB2851-9F6F-838E-4EDC-21AD598955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4400000" flipH="1">
            <a:off x="7866708" y="-924117"/>
            <a:ext cx="623524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" name="Afbeelding 19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0ECADEC0-A318-0BEF-FBFC-3A30A58236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872146" flipH="1">
            <a:off x="7166778" y="-644410"/>
            <a:ext cx="623525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1" name="Afbeelding 20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4F5492F8-7EF0-E647-25A6-1A989961AF8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275571">
            <a:off x="1554772" y="-3382271"/>
            <a:ext cx="3955424" cy="247214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14" name="Groep 13">
            <a:extLst>
              <a:ext uri="{FF2B5EF4-FFF2-40B4-BE49-F238E27FC236}">
                <a16:creationId xmlns:a16="http://schemas.microsoft.com/office/drawing/2014/main" id="{2CAA02C1-B6E0-93F9-73F2-7C32A943E17F}"/>
              </a:ext>
            </a:extLst>
          </p:cNvPr>
          <p:cNvGrpSpPr/>
          <p:nvPr/>
        </p:nvGrpSpPr>
        <p:grpSpPr>
          <a:xfrm rot="1608345">
            <a:off x="13073705" y="-935023"/>
            <a:ext cx="4700042" cy="6275262"/>
            <a:chOff x="6130814" y="420396"/>
            <a:chExt cx="4700042" cy="6275262"/>
          </a:xfrm>
        </p:grpSpPr>
        <p:pic>
          <p:nvPicPr>
            <p:cNvPr id="15" name="Afbeelding 14">
              <a:extLst>
                <a:ext uri="{FF2B5EF4-FFF2-40B4-BE49-F238E27FC236}">
                  <a16:creationId xmlns:a16="http://schemas.microsoft.com/office/drawing/2014/main" id="{E9072064-FB64-D6E9-A111-61282A3EAC0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/>
            <a:stretch/>
          </p:blipFill>
          <p:spPr>
            <a:xfrm rot="609260">
              <a:off x="6130814" y="420396"/>
              <a:ext cx="4700042" cy="6275262"/>
            </a:xfrm>
            <a:prstGeom prst="rect">
              <a:avLst/>
            </a:prstGeom>
          </p:spPr>
        </p:pic>
        <p:sp>
          <p:nvSpPr>
            <p:cNvPr id="16" name="Titel 19">
              <a:extLst>
                <a:ext uri="{FF2B5EF4-FFF2-40B4-BE49-F238E27FC236}">
                  <a16:creationId xmlns:a16="http://schemas.microsoft.com/office/drawing/2014/main" id="{4B51FE0D-DCAB-11CC-B385-502BDDDC1BF8}"/>
                </a:ext>
              </a:extLst>
            </p:cNvPr>
            <p:cNvSpPr txBox="1">
              <a:spLocks/>
            </p:cNvSpPr>
            <p:nvPr/>
          </p:nvSpPr>
          <p:spPr>
            <a:xfrm rot="606886">
              <a:off x="7212438" y="2544448"/>
              <a:ext cx="2743311" cy="1056868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6600" b="1" i="0" kern="1200">
                  <a:solidFill>
                    <a:schemeClr val="accent4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defRPr>
              </a:lvl1pPr>
            </a:lstStyle>
            <a:p>
              <a:endParaRPr lang="nl-NL" sz="1600" b="0">
                <a:solidFill>
                  <a:srgbClr val="ECD316"/>
                </a:solidFill>
                <a:latin typeface="Calabri"/>
              </a:endParaRPr>
            </a:p>
            <a:p>
              <a:r>
                <a:rPr lang="nl-NL" sz="3200" b="0">
                  <a:solidFill>
                    <a:srgbClr val="ECD316"/>
                  </a:solidFill>
                  <a:latin typeface="VAGRounded Lt" panose="020F0502020203020204" pitchFamily="34" charset="0"/>
                </a:rPr>
                <a:t>Betalen met geld</a:t>
              </a:r>
              <a:endParaRPr lang="nl-NL" sz="3200" b="0">
                <a:latin typeface="VAGRounded Lt" panose="020F0502020203020204" pitchFamily="34" charset="0"/>
              </a:endParaRPr>
            </a:p>
          </p:txBody>
        </p:sp>
      </p:grpSp>
      <p:sp>
        <p:nvSpPr>
          <p:cNvPr id="11" name="Titel 1">
            <a:extLst>
              <a:ext uri="{FF2B5EF4-FFF2-40B4-BE49-F238E27FC236}">
                <a16:creationId xmlns:a16="http://schemas.microsoft.com/office/drawing/2014/main" id="{AE22609E-3631-81D8-D17C-C4F38E9A00A6}"/>
              </a:ext>
            </a:extLst>
          </p:cNvPr>
          <p:cNvSpPr txBox="1">
            <a:spLocks/>
          </p:cNvSpPr>
          <p:nvPr/>
        </p:nvSpPr>
        <p:spPr>
          <a:xfrm>
            <a:off x="1341211" y="2205622"/>
            <a:ext cx="4170780" cy="1421168"/>
          </a:xfrm>
          <a:prstGeom prst="wedgeRoundRectCallout">
            <a:avLst>
              <a:gd name="adj1" fmla="val 93400"/>
              <a:gd name="adj2" fmla="val -20696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Weten jullie hoe je kunt </a:t>
            </a:r>
            <a:r>
              <a:rPr lang="nl-NL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betalen met geld</a:t>
            </a:r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?</a:t>
            </a:r>
          </a:p>
        </p:txBody>
      </p:sp>
      <p:sp>
        <p:nvSpPr>
          <p:cNvPr id="17" name="Titel 1">
            <a:extLst>
              <a:ext uri="{FF2B5EF4-FFF2-40B4-BE49-F238E27FC236}">
                <a16:creationId xmlns:a16="http://schemas.microsoft.com/office/drawing/2014/main" id="{FDDCED68-A6E6-889E-67EA-E0B316C13425}"/>
              </a:ext>
            </a:extLst>
          </p:cNvPr>
          <p:cNvSpPr txBox="1">
            <a:spLocks/>
          </p:cNvSpPr>
          <p:nvPr/>
        </p:nvSpPr>
        <p:spPr>
          <a:xfrm>
            <a:off x="2376888" y="3752964"/>
            <a:ext cx="3369089" cy="2279275"/>
          </a:xfrm>
          <a:prstGeom prst="wedgeRoundRectCallout">
            <a:avLst>
              <a:gd name="adj1" fmla="val 98677"/>
              <a:gd name="adj2" fmla="val -92186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Laten we eens kijken wat jullie al weten met een korte </a:t>
            </a:r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quiz</a:t>
            </a:r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!</a:t>
            </a:r>
            <a:endParaRPr lang="nl-NL" sz="2800" b="0"/>
          </a:p>
        </p:txBody>
      </p:sp>
      <p:pic>
        <p:nvPicPr>
          <p:cNvPr id="25" name="Afbeelding 24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DF4E778F-C6E2-7C49-D0DB-4D09AEBB26D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20747940">
            <a:off x="3842814" y="-1968292"/>
            <a:ext cx="2087835" cy="130489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2" name="Rechthoek: afgeronde hoeken 21">
            <a:extLst>
              <a:ext uri="{FF2B5EF4-FFF2-40B4-BE49-F238E27FC236}">
                <a16:creationId xmlns:a16="http://schemas.microsoft.com/office/drawing/2014/main" id="{AD572847-9CE0-26D1-146D-D6023589F208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3" name="Tekstvak 22">
            <a:extLst>
              <a:ext uri="{FF2B5EF4-FFF2-40B4-BE49-F238E27FC236}">
                <a16:creationId xmlns:a16="http://schemas.microsoft.com/office/drawing/2014/main" id="{F6292869-D7FD-96C6-D9B8-3BAEAE9236F7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In deze les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8" name="Groep 7">
            <a:extLst>
              <a:ext uri="{FF2B5EF4-FFF2-40B4-BE49-F238E27FC236}">
                <a16:creationId xmlns:a16="http://schemas.microsoft.com/office/drawing/2014/main" id="{292F8BB5-29B9-8158-48BF-45D43342D8CB}"/>
              </a:ext>
            </a:extLst>
          </p:cNvPr>
          <p:cNvGrpSpPr/>
          <p:nvPr/>
        </p:nvGrpSpPr>
        <p:grpSpPr>
          <a:xfrm rot="7200000">
            <a:off x="12732425" y="5366730"/>
            <a:ext cx="1161837" cy="1161837"/>
            <a:chOff x="10607769" y="5122000"/>
            <a:chExt cx="1161837" cy="1161837"/>
          </a:xfrm>
        </p:grpSpPr>
        <p:sp>
          <p:nvSpPr>
            <p:cNvPr id="9" name="Ovaal 8">
              <a:extLst>
                <a:ext uri="{FF2B5EF4-FFF2-40B4-BE49-F238E27FC236}">
                  <a16:creationId xmlns:a16="http://schemas.microsoft.com/office/drawing/2014/main" id="{175CEBE5-D7F9-A47B-BB6E-374569DC5A0E}"/>
                </a:ext>
              </a:extLst>
            </p:cNvPr>
            <p:cNvSpPr/>
            <p:nvPr/>
          </p:nvSpPr>
          <p:spPr>
            <a:xfrm>
              <a:off x="10607769" y="5122000"/>
              <a:ext cx="1161837" cy="116183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pic>
          <p:nvPicPr>
            <p:cNvPr id="24" name="Afbeelding 23">
              <a:extLst>
                <a:ext uri="{FF2B5EF4-FFF2-40B4-BE49-F238E27FC236}">
                  <a16:creationId xmlns:a16="http://schemas.microsoft.com/office/drawing/2014/main" id="{62620B93-9960-EB7D-F757-38C471A17EA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0691860" y="5312286"/>
              <a:ext cx="970794" cy="60961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497550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28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B404CC-CB1E-DE93-E095-248918FABC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764377A0-49B0-F614-9DB4-6143375A86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48444"/>
            <a:ext cx="7538014" cy="7022209"/>
          </a:xfrm>
          <a:prstGeom prst="rect">
            <a:avLst/>
          </a:prstGeom>
        </p:spPr>
      </p:pic>
      <p:sp>
        <p:nvSpPr>
          <p:cNvPr id="13" name="Rechthoek: afgeronde hoeken 12">
            <a:extLst>
              <a:ext uri="{FF2B5EF4-FFF2-40B4-BE49-F238E27FC236}">
                <a16:creationId xmlns:a16="http://schemas.microsoft.com/office/drawing/2014/main" id="{2E989E9F-CFEB-6FC1-C6E8-6B15D9EF18A3}"/>
              </a:ext>
            </a:extLst>
          </p:cNvPr>
          <p:cNvSpPr/>
          <p:nvPr/>
        </p:nvSpPr>
        <p:spPr>
          <a:xfrm>
            <a:off x="2386718" y="4382162"/>
            <a:ext cx="7154293" cy="1028612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4400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VAGRounded Lt" panose="020F0502020203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 muntgeld en briefgeld</a:t>
            </a:r>
            <a:endParaRPr kumimoji="0" lang="nl-NL" sz="4400" b="1" i="0" u="none" strike="noStrike" kern="1200" cap="none" spc="0" normalizeH="0" baseline="0" noProof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VAGRounded Lt" panose="020F0502020203020204" pitchFamily="34" charset="0"/>
            </a:endParaRPr>
          </a:p>
        </p:txBody>
      </p:sp>
      <p:pic>
        <p:nvPicPr>
          <p:cNvPr id="21" name="Afbeelding 20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D2DCEBE1-4114-E6FA-09D2-71DFCF149D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589342">
            <a:off x="9132981" y="5194210"/>
            <a:ext cx="623525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Afbeelding 24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0DE5E608-10D6-BEC8-A15E-08CDF46C21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263831" flipH="1">
            <a:off x="2125233" y="4280455"/>
            <a:ext cx="623524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0" name="Afbeelding 29" descr="Afbeelding met speelgoed, kleding, pop, beeldje&#10;&#10;Door AI gegenereerde inhoud is mogelijk onjuist.">
            <a:extLst>
              <a:ext uri="{FF2B5EF4-FFF2-40B4-BE49-F238E27FC236}">
                <a16:creationId xmlns:a16="http://schemas.microsoft.com/office/drawing/2014/main" id="{C1B76CCD-1D5F-719E-E0D3-4E7C773D21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675" y="3756539"/>
            <a:ext cx="2084870" cy="3046385"/>
          </a:xfrm>
          <a:prstGeom prst="rect">
            <a:avLst/>
          </a:prstGeom>
        </p:spPr>
      </p:pic>
      <p:pic>
        <p:nvPicPr>
          <p:cNvPr id="2" name="Afbeelding 1" descr="Afbeelding met Menselijk gezicht, speelgoed, schoeisel, pop&#10;&#10;Door AI gegenereerde inhoud is mogelijk onjuist.">
            <a:extLst>
              <a:ext uri="{FF2B5EF4-FFF2-40B4-BE49-F238E27FC236}">
                <a16:creationId xmlns:a16="http://schemas.microsoft.com/office/drawing/2014/main" id="{A88CCBE2-808B-ED99-1330-2EA4B88A04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50128" y="2624347"/>
            <a:ext cx="3253929" cy="4349418"/>
          </a:xfrm>
          <a:prstGeom prst="rect">
            <a:avLst/>
          </a:prstGeom>
        </p:spPr>
      </p:pic>
      <p:grpSp>
        <p:nvGrpSpPr>
          <p:cNvPr id="9" name="Groep 8">
            <a:extLst>
              <a:ext uri="{FF2B5EF4-FFF2-40B4-BE49-F238E27FC236}">
                <a16:creationId xmlns:a16="http://schemas.microsoft.com/office/drawing/2014/main" id="{0A28DFBF-43EE-DEFB-A9A4-CE66335A7A47}"/>
              </a:ext>
            </a:extLst>
          </p:cNvPr>
          <p:cNvGrpSpPr/>
          <p:nvPr/>
        </p:nvGrpSpPr>
        <p:grpSpPr>
          <a:xfrm>
            <a:off x="9703943" y="2532508"/>
            <a:ext cx="2276020" cy="2178339"/>
            <a:chOff x="9703943" y="2532508"/>
            <a:chExt cx="2276020" cy="2178339"/>
          </a:xfrm>
        </p:grpSpPr>
        <p:pic>
          <p:nvPicPr>
            <p:cNvPr id="10" name="Afbeelding 9" descr="Afbeelding met vinger, hand, ontwerp&#10;&#10;Door AI gegenereerde inhoud is mogelijk onjuist.">
              <a:extLst>
                <a:ext uri="{FF2B5EF4-FFF2-40B4-BE49-F238E27FC236}">
                  <a16:creationId xmlns:a16="http://schemas.microsoft.com/office/drawing/2014/main" id="{9EF0DDFE-33AD-0BF9-0813-DB5C59F8822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flipH="1">
              <a:off x="9703943" y="2532508"/>
              <a:ext cx="2085370" cy="2085370"/>
            </a:xfrm>
            <a:prstGeom prst="rect">
              <a:avLst/>
            </a:prstGeom>
          </p:spPr>
        </p:pic>
        <p:sp>
          <p:nvSpPr>
            <p:cNvPr id="12" name="Tekstvak 11">
              <a:extLst>
                <a:ext uri="{FF2B5EF4-FFF2-40B4-BE49-F238E27FC236}">
                  <a16:creationId xmlns:a16="http://schemas.microsoft.com/office/drawing/2014/main" id="{8D34204B-33F0-BA4D-F16E-EECAAA34F4E0}"/>
                </a:ext>
              </a:extLst>
            </p:cNvPr>
            <p:cNvSpPr txBox="1"/>
            <p:nvPr/>
          </p:nvSpPr>
          <p:spPr>
            <a:xfrm rot="20141526">
              <a:off x="9860218" y="3796447"/>
              <a:ext cx="2119745" cy="914400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4800" spc="100">
                  <a:ln w="28575">
                    <a:solidFill>
                      <a:schemeClr val="bg1"/>
                    </a:solidFill>
                  </a:ln>
                  <a:solidFill>
                    <a:srgbClr val="641C76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Waar</a:t>
              </a:r>
              <a:endParaRPr lang="nl-NL" spc="100">
                <a:ln w="28575">
                  <a:solidFill>
                    <a:schemeClr val="bg1"/>
                  </a:solidFill>
                </a:ln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  <p:grpSp>
        <p:nvGrpSpPr>
          <p:cNvPr id="5" name="Groep 4">
            <a:extLst>
              <a:ext uri="{FF2B5EF4-FFF2-40B4-BE49-F238E27FC236}">
                <a16:creationId xmlns:a16="http://schemas.microsoft.com/office/drawing/2014/main" id="{17211222-6A43-9583-53FC-74DDCCAA9D7B}"/>
              </a:ext>
            </a:extLst>
          </p:cNvPr>
          <p:cNvGrpSpPr/>
          <p:nvPr/>
        </p:nvGrpSpPr>
        <p:grpSpPr>
          <a:xfrm>
            <a:off x="3225273" y="1613044"/>
            <a:ext cx="5477182" cy="3430721"/>
            <a:chOff x="5101574" y="33283"/>
            <a:chExt cx="6241457" cy="4125681"/>
          </a:xfrm>
        </p:grpSpPr>
        <p:pic>
          <p:nvPicPr>
            <p:cNvPr id="6" name="Afbeelding 5" descr="Afbeelding met tekst, schermopname, ontwerp&#10;&#10;Automatisch gegenereerde beschrijving">
              <a:extLst>
                <a:ext uri="{FF2B5EF4-FFF2-40B4-BE49-F238E27FC236}">
                  <a16:creationId xmlns:a16="http://schemas.microsoft.com/office/drawing/2014/main" id="{178C1339-EE59-B230-0A0A-D10B03A4DBF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477879">
              <a:off x="7435911" y="251844"/>
              <a:ext cx="3907120" cy="390712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7" name="Afbeelding 6" descr="Afbeelding met tekst, schermopname, ontwerp&#10;&#10;Automatisch gegenereerde beschrijving">
              <a:extLst>
                <a:ext uri="{FF2B5EF4-FFF2-40B4-BE49-F238E27FC236}">
                  <a16:creationId xmlns:a16="http://schemas.microsoft.com/office/drawing/2014/main" id="{B92BE21B-CA9B-7D39-ECFF-FD246B12179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116011">
              <a:off x="5101574" y="33283"/>
              <a:ext cx="3648705" cy="364870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1" name="Afbeelding 10" descr="Afbeelding met cirkel&#10;&#10;Automatisch gegenereerde beschrijving">
              <a:extLst>
                <a:ext uri="{FF2B5EF4-FFF2-40B4-BE49-F238E27FC236}">
                  <a16:creationId xmlns:a16="http://schemas.microsoft.com/office/drawing/2014/main" id="{44811FFE-00A9-6341-EBC0-B461EC1F139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682179">
              <a:off x="6665559" y="1650541"/>
              <a:ext cx="1919812" cy="1919812"/>
            </a:xfrm>
            <a:prstGeom prst="rect">
              <a:avLst/>
            </a:prstGeom>
            <a:effectLst>
              <a:outerShdw blurRad="50800" dist="635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4" name="Afbeelding 13" descr="Afbeelding met cirkel, munt&#10;&#10;Automatisch gegenereerde beschrijving">
              <a:extLst>
                <a:ext uri="{FF2B5EF4-FFF2-40B4-BE49-F238E27FC236}">
                  <a16:creationId xmlns:a16="http://schemas.microsoft.com/office/drawing/2014/main" id="{E65D57B8-BB3E-AE60-09F2-90CA5CBA64C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120008">
              <a:off x="7828052" y="1904801"/>
              <a:ext cx="1665275" cy="1665275"/>
            </a:xfrm>
            <a:prstGeom prst="rect">
              <a:avLst/>
            </a:prstGeom>
            <a:effectLst>
              <a:outerShdw blurRad="50800" dist="635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24" name="Rechthoek: afgeronde hoeken 23">
            <a:extLst>
              <a:ext uri="{FF2B5EF4-FFF2-40B4-BE49-F238E27FC236}">
                <a16:creationId xmlns:a16="http://schemas.microsoft.com/office/drawing/2014/main" id="{93F679BB-6F4F-40D5-1823-3F8E539CCEF3}"/>
              </a:ext>
            </a:extLst>
          </p:cNvPr>
          <p:cNvSpPr/>
          <p:nvPr/>
        </p:nvSpPr>
        <p:spPr>
          <a:xfrm rot="21448618">
            <a:off x="-308736" y="486770"/>
            <a:ext cx="7199822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6" name="Tekstvak 25">
            <a:extLst>
              <a:ext uri="{FF2B5EF4-FFF2-40B4-BE49-F238E27FC236}">
                <a16:creationId xmlns:a16="http://schemas.microsoft.com/office/drawing/2014/main" id="{4BCB9EAE-64E2-9FBE-DD6F-37729E5FBE44}"/>
              </a:ext>
            </a:extLst>
          </p:cNvPr>
          <p:cNvSpPr txBox="1"/>
          <p:nvPr/>
        </p:nvSpPr>
        <p:spPr>
          <a:xfrm rot="21448618">
            <a:off x="131791" y="531947"/>
            <a:ext cx="5061097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Kan je hiermee betalen?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92933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28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762EDD-A634-4E49-D557-0A8820144D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472C7D84-BED6-06D0-F19F-F761B5C404F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48444"/>
            <a:ext cx="7538014" cy="7022209"/>
          </a:xfrm>
          <a:prstGeom prst="rect">
            <a:avLst/>
          </a:prstGeom>
        </p:spPr>
      </p:pic>
      <p:sp>
        <p:nvSpPr>
          <p:cNvPr id="13" name="Rechthoek: afgeronde hoeken 12">
            <a:extLst>
              <a:ext uri="{FF2B5EF4-FFF2-40B4-BE49-F238E27FC236}">
                <a16:creationId xmlns:a16="http://schemas.microsoft.com/office/drawing/2014/main" id="{1C16F927-31C6-AAB4-7FAB-2F874DD0D9B5}"/>
              </a:ext>
            </a:extLst>
          </p:cNvPr>
          <p:cNvSpPr/>
          <p:nvPr/>
        </p:nvSpPr>
        <p:spPr>
          <a:xfrm>
            <a:off x="2386718" y="4382162"/>
            <a:ext cx="7154293" cy="1028612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4400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VAGRounded Lt" panose="020F0502020203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 chocoladegeld</a:t>
            </a:r>
            <a:endParaRPr kumimoji="0" lang="nl-NL" sz="4400" b="1" i="0" u="none" strike="noStrike" kern="1200" cap="none" spc="0" normalizeH="0" baseline="0" noProof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VAGRounded Lt" panose="020F0502020203020204" pitchFamily="34" charset="0"/>
            </a:endParaRPr>
          </a:p>
        </p:txBody>
      </p:sp>
      <p:pic>
        <p:nvPicPr>
          <p:cNvPr id="21" name="Afbeelding 20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FA9CBD07-42EF-F386-4D86-1C68E273BB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589342">
            <a:off x="9132981" y="5194210"/>
            <a:ext cx="623525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Afbeelding 24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60B9D407-5475-E546-A815-989C37DF22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263831" flipH="1">
            <a:off x="2125233" y="4280455"/>
            <a:ext cx="623524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0" name="Afbeelding 29" descr="Afbeelding met speelgoed, kleding, pop, beeldje&#10;&#10;Door AI gegenereerde inhoud is mogelijk onjuist.">
            <a:extLst>
              <a:ext uri="{FF2B5EF4-FFF2-40B4-BE49-F238E27FC236}">
                <a16:creationId xmlns:a16="http://schemas.microsoft.com/office/drawing/2014/main" id="{E0AB68D2-F940-F8EA-9881-EA83EA8FE9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675" y="3756539"/>
            <a:ext cx="2084870" cy="3046385"/>
          </a:xfrm>
          <a:prstGeom prst="rect">
            <a:avLst/>
          </a:prstGeom>
        </p:spPr>
      </p:pic>
      <p:grpSp>
        <p:nvGrpSpPr>
          <p:cNvPr id="24" name="Groep 23">
            <a:extLst>
              <a:ext uri="{FF2B5EF4-FFF2-40B4-BE49-F238E27FC236}">
                <a16:creationId xmlns:a16="http://schemas.microsoft.com/office/drawing/2014/main" id="{F7236B01-4322-DD45-7650-8D582F6A3C1B}"/>
              </a:ext>
            </a:extLst>
          </p:cNvPr>
          <p:cNvGrpSpPr/>
          <p:nvPr/>
        </p:nvGrpSpPr>
        <p:grpSpPr>
          <a:xfrm>
            <a:off x="9286560" y="2717492"/>
            <a:ext cx="2362773" cy="2061468"/>
            <a:chOff x="9286560" y="2717492"/>
            <a:chExt cx="2362773" cy="2061468"/>
          </a:xfrm>
        </p:grpSpPr>
        <p:pic>
          <p:nvPicPr>
            <p:cNvPr id="26" name="Afbeelding 25">
              <a:extLst>
                <a:ext uri="{FF2B5EF4-FFF2-40B4-BE49-F238E27FC236}">
                  <a16:creationId xmlns:a16="http://schemas.microsoft.com/office/drawing/2014/main" id="{6B906B55-4D7C-5476-F8ED-2FCB970588D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 rot="20965060" flipH="1">
              <a:off x="9587865" y="2717492"/>
              <a:ext cx="2061468" cy="2061468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7" name="Tekstvak 26">
              <a:extLst>
                <a:ext uri="{FF2B5EF4-FFF2-40B4-BE49-F238E27FC236}">
                  <a16:creationId xmlns:a16="http://schemas.microsoft.com/office/drawing/2014/main" id="{32CE6B46-8FF6-BDD9-F673-E7DAC1A53000}"/>
                </a:ext>
              </a:extLst>
            </p:cNvPr>
            <p:cNvSpPr txBox="1"/>
            <p:nvPr/>
          </p:nvSpPr>
          <p:spPr>
            <a:xfrm rot="1064725">
              <a:off x="9286560" y="3514383"/>
              <a:ext cx="2119745" cy="914400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4800" spc="100">
                  <a:ln w="28575">
                    <a:solidFill>
                      <a:schemeClr val="bg1"/>
                    </a:solidFill>
                  </a:ln>
                  <a:solidFill>
                    <a:srgbClr val="641C76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Niet waar</a:t>
              </a:r>
            </a:p>
          </p:txBody>
        </p:sp>
      </p:grpSp>
      <p:sp>
        <p:nvSpPr>
          <p:cNvPr id="28" name="Rechthoek: afgeronde hoeken 27">
            <a:extLst>
              <a:ext uri="{FF2B5EF4-FFF2-40B4-BE49-F238E27FC236}">
                <a16:creationId xmlns:a16="http://schemas.microsoft.com/office/drawing/2014/main" id="{5D566F91-48ED-9C2D-D06E-141C866BB505}"/>
              </a:ext>
            </a:extLst>
          </p:cNvPr>
          <p:cNvSpPr/>
          <p:nvPr/>
        </p:nvSpPr>
        <p:spPr>
          <a:xfrm rot="21448618">
            <a:off x="-308736" y="486770"/>
            <a:ext cx="7199822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9" name="Tekstvak 28">
            <a:extLst>
              <a:ext uri="{FF2B5EF4-FFF2-40B4-BE49-F238E27FC236}">
                <a16:creationId xmlns:a16="http://schemas.microsoft.com/office/drawing/2014/main" id="{4436EA17-96A9-AEA7-77D2-619405EF93DA}"/>
              </a:ext>
            </a:extLst>
          </p:cNvPr>
          <p:cNvSpPr txBox="1"/>
          <p:nvPr/>
        </p:nvSpPr>
        <p:spPr>
          <a:xfrm rot="21448618">
            <a:off x="131791" y="531947"/>
            <a:ext cx="5061097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Kan je hiermee betalen?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7" name="Afbeelding 6" descr="Afbeelding met Fastfood, Snack, pannenkoek, voedsel&#10;&#10;Door AI gegenereerde inhoud is mogelijk onjuist.">
            <a:extLst>
              <a:ext uri="{FF2B5EF4-FFF2-40B4-BE49-F238E27FC236}">
                <a16:creationId xmlns:a16="http://schemas.microsoft.com/office/drawing/2014/main" id="{BF3620C4-550F-E3C6-5CE4-C96A4FEE839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5137" y="1840691"/>
            <a:ext cx="2641726" cy="219895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29367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28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636FA8-BB55-04FE-568C-C46AE94334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FE39DF5E-825B-C7A6-4A1D-064FD2BB9D3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48444"/>
            <a:ext cx="7538014" cy="7022209"/>
          </a:xfrm>
          <a:prstGeom prst="rect">
            <a:avLst/>
          </a:prstGeom>
        </p:spPr>
      </p:pic>
      <p:sp>
        <p:nvSpPr>
          <p:cNvPr id="13" name="Rechthoek: afgeronde hoeken 12">
            <a:extLst>
              <a:ext uri="{FF2B5EF4-FFF2-40B4-BE49-F238E27FC236}">
                <a16:creationId xmlns:a16="http://schemas.microsoft.com/office/drawing/2014/main" id="{7475976D-6A4F-8AD5-86B5-4F8B998B7C22}"/>
              </a:ext>
            </a:extLst>
          </p:cNvPr>
          <p:cNvSpPr/>
          <p:nvPr/>
        </p:nvSpPr>
        <p:spPr>
          <a:xfrm>
            <a:off x="2386718" y="4382162"/>
            <a:ext cx="7154293" cy="1028612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3200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VAGRounded Lt" panose="020F0502020203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 een betaalapp op de telefoon</a:t>
            </a:r>
            <a:endParaRPr kumimoji="0" lang="nl-NL" sz="3200" b="1" i="0" u="none" strike="noStrike" kern="1200" cap="none" spc="0" normalizeH="0" baseline="0" noProof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VAGRounded Lt" panose="020F0502020203020204" pitchFamily="34" charset="0"/>
            </a:endParaRPr>
          </a:p>
        </p:txBody>
      </p:sp>
      <p:pic>
        <p:nvPicPr>
          <p:cNvPr id="21" name="Afbeelding 20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DB1F8912-1853-AC79-C5C0-1D6ED736BC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589342">
            <a:off x="9132981" y="5194210"/>
            <a:ext cx="623525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Afbeelding 24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BBD89F9B-DC48-D76D-382E-227BC30434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263831" flipH="1">
            <a:off x="2125233" y="4280455"/>
            <a:ext cx="623524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0" name="Afbeelding 29" descr="Afbeelding met speelgoed, kleding, pop, beeldje&#10;&#10;Door AI gegenereerde inhoud is mogelijk onjuist.">
            <a:extLst>
              <a:ext uri="{FF2B5EF4-FFF2-40B4-BE49-F238E27FC236}">
                <a16:creationId xmlns:a16="http://schemas.microsoft.com/office/drawing/2014/main" id="{4E3D2FF5-30C8-145D-FDC7-D90EA11CE4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675" y="3756539"/>
            <a:ext cx="2084870" cy="3046385"/>
          </a:xfrm>
          <a:prstGeom prst="rect">
            <a:avLst/>
          </a:prstGeom>
        </p:spPr>
      </p:pic>
      <p:grpSp>
        <p:nvGrpSpPr>
          <p:cNvPr id="11" name="Groep 10">
            <a:extLst>
              <a:ext uri="{FF2B5EF4-FFF2-40B4-BE49-F238E27FC236}">
                <a16:creationId xmlns:a16="http://schemas.microsoft.com/office/drawing/2014/main" id="{1A8B6EA3-9310-AF77-5A49-E8B79AA29A58}"/>
              </a:ext>
            </a:extLst>
          </p:cNvPr>
          <p:cNvGrpSpPr/>
          <p:nvPr/>
        </p:nvGrpSpPr>
        <p:grpSpPr>
          <a:xfrm>
            <a:off x="9703943" y="2532508"/>
            <a:ext cx="2276020" cy="2178339"/>
            <a:chOff x="9703943" y="2532508"/>
            <a:chExt cx="2276020" cy="2178339"/>
          </a:xfrm>
        </p:grpSpPr>
        <p:pic>
          <p:nvPicPr>
            <p:cNvPr id="14" name="Afbeelding 13" descr="Afbeelding met vinger, hand, ontwerp&#10;&#10;Door AI gegenereerde inhoud is mogelijk onjuist.">
              <a:extLst>
                <a:ext uri="{FF2B5EF4-FFF2-40B4-BE49-F238E27FC236}">
                  <a16:creationId xmlns:a16="http://schemas.microsoft.com/office/drawing/2014/main" id="{A0D56521-A046-09B7-B152-096643EBDE7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flipH="1">
              <a:off x="9703943" y="2532508"/>
              <a:ext cx="2085370" cy="2085370"/>
            </a:xfrm>
            <a:prstGeom prst="rect">
              <a:avLst/>
            </a:prstGeom>
          </p:spPr>
        </p:pic>
        <p:sp>
          <p:nvSpPr>
            <p:cNvPr id="15" name="Tekstvak 14">
              <a:extLst>
                <a:ext uri="{FF2B5EF4-FFF2-40B4-BE49-F238E27FC236}">
                  <a16:creationId xmlns:a16="http://schemas.microsoft.com/office/drawing/2014/main" id="{583CDBF7-1910-59C7-1245-251B66B2056E}"/>
                </a:ext>
              </a:extLst>
            </p:cNvPr>
            <p:cNvSpPr txBox="1"/>
            <p:nvPr/>
          </p:nvSpPr>
          <p:spPr>
            <a:xfrm rot="20141526">
              <a:off x="9860218" y="3796447"/>
              <a:ext cx="2119745" cy="914400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4800" spc="100">
                  <a:ln w="28575">
                    <a:solidFill>
                      <a:schemeClr val="bg1"/>
                    </a:solidFill>
                  </a:ln>
                  <a:solidFill>
                    <a:srgbClr val="641C76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Waar</a:t>
              </a:r>
              <a:endParaRPr lang="nl-NL" spc="100">
                <a:ln w="28575">
                  <a:solidFill>
                    <a:schemeClr val="bg1"/>
                  </a:solidFill>
                </a:ln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  <p:sp>
        <p:nvSpPr>
          <p:cNvPr id="16" name="Rechthoek: afgeronde hoeken 15">
            <a:extLst>
              <a:ext uri="{FF2B5EF4-FFF2-40B4-BE49-F238E27FC236}">
                <a16:creationId xmlns:a16="http://schemas.microsoft.com/office/drawing/2014/main" id="{0B26FA23-E837-6231-000A-901353C46814}"/>
              </a:ext>
            </a:extLst>
          </p:cNvPr>
          <p:cNvSpPr/>
          <p:nvPr/>
        </p:nvSpPr>
        <p:spPr>
          <a:xfrm rot="21448618">
            <a:off x="-308736" y="486770"/>
            <a:ext cx="7199822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7" name="Tekstvak 16">
            <a:extLst>
              <a:ext uri="{FF2B5EF4-FFF2-40B4-BE49-F238E27FC236}">
                <a16:creationId xmlns:a16="http://schemas.microsoft.com/office/drawing/2014/main" id="{E413E353-CE57-4F7D-062D-023DF04105A1}"/>
              </a:ext>
            </a:extLst>
          </p:cNvPr>
          <p:cNvSpPr txBox="1"/>
          <p:nvPr/>
        </p:nvSpPr>
        <p:spPr>
          <a:xfrm rot="21448618">
            <a:off x="131791" y="531947"/>
            <a:ext cx="5061097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Kan je hiermee betalen?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 descr="Afbeelding met schermopname, Mobiele telefoon&#10;&#10;Door AI gegenereerde inhoud is mogelijk onjuist.">
            <a:extLst>
              <a:ext uri="{FF2B5EF4-FFF2-40B4-BE49-F238E27FC236}">
                <a16:creationId xmlns:a16="http://schemas.microsoft.com/office/drawing/2014/main" id="{227A3CC6-06F4-323A-482A-4BE3852810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785682">
            <a:off x="5543590" y="1840691"/>
            <a:ext cx="1104821" cy="212493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57710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28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D8CC44-30C2-A42A-1D82-ACDF543749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29966C05-D402-0595-5B94-68BBE2A0B59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48444"/>
            <a:ext cx="7538014" cy="7022209"/>
          </a:xfrm>
          <a:prstGeom prst="rect">
            <a:avLst/>
          </a:prstGeom>
        </p:spPr>
      </p:pic>
      <p:sp>
        <p:nvSpPr>
          <p:cNvPr id="13" name="Rechthoek: afgeronde hoeken 12">
            <a:extLst>
              <a:ext uri="{FF2B5EF4-FFF2-40B4-BE49-F238E27FC236}">
                <a16:creationId xmlns:a16="http://schemas.microsoft.com/office/drawing/2014/main" id="{37951C6E-1E68-B7DE-0003-C014B3CF0390}"/>
              </a:ext>
            </a:extLst>
          </p:cNvPr>
          <p:cNvSpPr/>
          <p:nvPr/>
        </p:nvSpPr>
        <p:spPr>
          <a:xfrm>
            <a:off x="2386718" y="4382162"/>
            <a:ext cx="7154293" cy="1028612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4400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VAGRounded Lt" panose="020F0502020203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 </a:t>
            </a:r>
            <a:r>
              <a:rPr lang="nl-NL" sz="4400">
                <a:solidFill>
                  <a:schemeClr val="accent2"/>
                </a:solidFill>
                <a:latin typeface="VAGRounded Lt" panose="020F0502020203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een wagenmuntje</a:t>
            </a:r>
            <a:endParaRPr kumimoji="0" lang="nl-NL" sz="4400" b="1" i="0" u="none" strike="noStrike" kern="1200" cap="none" spc="0" normalizeH="0" baseline="0" noProof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VAGRounded Lt" panose="020F0502020203020204" pitchFamily="34" charset="0"/>
            </a:endParaRPr>
          </a:p>
        </p:txBody>
      </p:sp>
      <p:pic>
        <p:nvPicPr>
          <p:cNvPr id="21" name="Afbeelding 20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386F89FA-B91D-E490-B02C-385D9AA3A4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589342">
            <a:off x="9132981" y="5194210"/>
            <a:ext cx="623525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Afbeelding 24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A01BF84B-8746-4066-CA8C-BDB31C06C7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263831" flipH="1">
            <a:off x="2125233" y="4280455"/>
            <a:ext cx="623524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0" name="Afbeelding 29" descr="Afbeelding met speelgoed, kleding, pop, beeldje&#10;&#10;Door AI gegenereerde inhoud is mogelijk onjuist.">
            <a:extLst>
              <a:ext uri="{FF2B5EF4-FFF2-40B4-BE49-F238E27FC236}">
                <a16:creationId xmlns:a16="http://schemas.microsoft.com/office/drawing/2014/main" id="{6A500627-A06D-2F3B-EE93-377DF87AA9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675" y="3756539"/>
            <a:ext cx="2084870" cy="3046385"/>
          </a:xfrm>
          <a:prstGeom prst="rect">
            <a:avLst/>
          </a:prstGeom>
        </p:spPr>
      </p:pic>
      <p:grpSp>
        <p:nvGrpSpPr>
          <p:cNvPr id="16" name="Groep 15">
            <a:extLst>
              <a:ext uri="{FF2B5EF4-FFF2-40B4-BE49-F238E27FC236}">
                <a16:creationId xmlns:a16="http://schemas.microsoft.com/office/drawing/2014/main" id="{DBFC3890-0740-C609-B0AB-3B7788F17E52}"/>
              </a:ext>
            </a:extLst>
          </p:cNvPr>
          <p:cNvGrpSpPr/>
          <p:nvPr/>
        </p:nvGrpSpPr>
        <p:grpSpPr>
          <a:xfrm>
            <a:off x="9286560" y="2717492"/>
            <a:ext cx="2362773" cy="2061468"/>
            <a:chOff x="9286560" y="2717492"/>
            <a:chExt cx="2362773" cy="2061468"/>
          </a:xfrm>
        </p:grpSpPr>
        <p:pic>
          <p:nvPicPr>
            <p:cNvPr id="17" name="Afbeelding 16">
              <a:extLst>
                <a:ext uri="{FF2B5EF4-FFF2-40B4-BE49-F238E27FC236}">
                  <a16:creationId xmlns:a16="http://schemas.microsoft.com/office/drawing/2014/main" id="{48BFD048-314F-7763-19CF-C231F996A21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 rot="20965060" flipH="1">
              <a:off x="9587865" y="2717492"/>
              <a:ext cx="2061468" cy="2061468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8" name="Tekstvak 17">
              <a:extLst>
                <a:ext uri="{FF2B5EF4-FFF2-40B4-BE49-F238E27FC236}">
                  <a16:creationId xmlns:a16="http://schemas.microsoft.com/office/drawing/2014/main" id="{273D21B6-F1DE-182D-C12C-FD9B15C9BD0D}"/>
                </a:ext>
              </a:extLst>
            </p:cNvPr>
            <p:cNvSpPr txBox="1"/>
            <p:nvPr/>
          </p:nvSpPr>
          <p:spPr>
            <a:xfrm rot="1064725">
              <a:off x="9286560" y="3514383"/>
              <a:ext cx="2119745" cy="914400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4800" spc="100">
                  <a:ln w="28575">
                    <a:solidFill>
                      <a:schemeClr val="bg1"/>
                    </a:solidFill>
                  </a:ln>
                  <a:solidFill>
                    <a:srgbClr val="641C76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Niet waar</a:t>
              </a:r>
            </a:p>
          </p:txBody>
        </p:sp>
      </p:grpSp>
      <p:sp>
        <p:nvSpPr>
          <p:cNvPr id="19" name="Rechthoek: afgeronde hoeken 18">
            <a:extLst>
              <a:ext uri="{FF2B5EF4-FFF2-40B4-BE49-F238E27FC236}">
                <a16:creationId xmlns:a16="http://schemas.microsoft.com/office/drawing/2014/main" id="{E0DAB637-AEB7-5489-F699-EA366B8E9C57}"/>
              </a:ext>
            </a:extLst>
          </p:cNvPr>
          <p:cNvSpPr/>
          <p:nvPr/>
        </p:nvSpPr>
        <p:spPr>
          <a:xfrm rot="21448618">
            <a:off x="-308736" y="486770"/>
            <a:ext cx="7199822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2" name="Tekstvak 21">
            <a:extLst>
              <a:ext uri="{FF2B5EF4-FFF2-40B4-BE49-F238E27FC236}">
                <a16:creationId xmlns:a16="http://schemas.microsoft.com/office/drawing/2014/main" id="{B6E675B0-456E-DAB0-A9BF-294B6444678F}"/>
              </a:ext>
            </a:extLst>
          </p:cNvPr>
          <p:cNvSpPr txBox="1"/>
          <p:nvPr/>
        </p:nvSpPr>
        <p:spPr>
          <a:xfrm rot="21448618">
            <a:off x="131791" y="531947"/>
            <a:ext cx="5061097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Kan je hiermee betalen?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4" name="Afbeelding 3" descr="Afbeelding met Sleutelhanger, gereedschap&#10;&#10;Door AI gegenereerde inhoud is mogelijk onjuist.">
            <a:extLst>
              <a:ext uri="{FF2B5EF4-FFF2-40B4-BE49-F238E27FC236}">
                <a16:creationId xmlns:a16="http://schemas.microsoft.com/office/drawing/2014/main" id="{943C969D-14B1-1E9D-3FB4-3DA1AB965B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4528" y="1705791"/>
            <a:ext cx="2902945" cy="290294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82197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28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5B0C81-6034-EFB4-4AB7-A3633F727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158C4FE9-F7B1-31F7-0CB0-9175ADC430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48444"/>
            <a:ext cx="7538014" cy="7022209"/>
          </a:xfrm>
          <a:prstGeom prst="rect">
            <a:avLst/>
          </a:prstGeom>
        </p:spPr>
      </p:pic>
      <p:sp>
        <p:nvSpPr>
          <p:cNvPr id="13" name="Rechthoek: afgeronde hoeken 12">
            <a:extLst>
              <a:ext uri="{FF2B5EF4-FFF2-40B4-BE49-F238E27FC236}">
                <a16:creationId xmlns:a16="http://schemas.microsoft.com/office/drawing/2014/main" id="{876D816B-E14B-0982-1AD0-B2F84BF2B775}"/>
              </a:ext>
            </a:extLst>
          </p:cNvPr>
          <p:cNvSpPr/>
          <p:nvPr/>
        </p:nvSpPr>
        <p:spPr>
          <a:xfrm>
            <a:off x="2386718" y="4382162"/>
            <a:ext cx="7154293" cy="1028612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4400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VAGRounded Lt" panose="020F0502020203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 </a:t>
            </a:r>
            <a:r>
              <a:rPr lang="nl-NL" sz="4400">
                <a:solidFill>
                  <a:schemeClr val="accent2"/>
                </a:solidFill>
                <a:latin typeface="VAGRounded Lt" panose="020F0502020203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een bankpas</a:t>
            </a:r>
            <a:endParaRPr kumimoji="0" lang="nl-NL" sz="4400" b="1" i="0" u="none" strike="noStrike" kern="1200" cap="none" spc="0" normalizeH="0" baseline="0" noProof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VAGRounded Lt" panose="020F0502020203020204" pitchFamily="34" charset="0"/>
            </a:endParaRPr>
          </a:p>
        </p:txBody>
      </p:sp>
      <p:pic>
        <p:nvPicPr>
          <p:cNvPr id="21" name="Afbeelding 20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C580F9C3-DEEA-BC80-5108-50D0CDC9F8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589342">
            <a:off x="9132981" y="5194210"/>
            <a:ext cx="623525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Afbeelding 24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762B726C-B1A1-6B0B-8DE4-383A8A8965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263831" flipH="1">
            <a:off x="2125233" y="4280455"/>
            <a:ext cx="623524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0" name="Afbeelding 29" descr="Afbeelding met speelgoed, kleding, pop, beeldje&#10;&#10;Door AI gegenereerde inhoud is mogelijk onjuist.">
            <a:extLst>
              <a:ext uri="{FF2B5EF4-FFF2-40B4-BE49-F238E27FC236}">
                <a16:creationId xmlns:a16="http://schemas.microsoft.com/office/drawing/2014/main" id="{E45BE99D-8011-1096-3903-01626FC5D4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675" y="3756539"/>
            <a:ext cx="2084870" cy="3046385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70C30CCC-EE84-97BF-A3F3-70E66A4E969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557521">
            <a:off x="4520470" y="1861516"/>
            <a:ext cx="3151061" cy="260508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11" name="Groep 10">
            <a:extLst>
              <a:ext uri="{FF2B5EF4-FFF2-40B4-BE49-F238E27FC236}">
                <a16:creationId xmlns:a16="http://schemas.microsoft.com/office/drawing/2014/main" id="{954D5D83-09AB-2024-81F0-21EB62907AB0}"/>
              </a:ext>
            </a:extLst>
          </p:cNvPr>
          <p:cNvGrpSpPr/>
          <p:nvPr/>
        </p:nvGrpSpPr>
        <p:grpSpPr>
          <a:xfrm>
            <a:off x="9703943" y="2532508"/>
            <a:ext cx="2276020" cy="2178339"/>
            <a:chOff x="9703943" y="2532508"/>
            <a:chExt cx="2276020" cy="2178339"/>
          </a:xfrm>
        </p:grpSpPr>
        <p:pic>
          <p:nvPicPr>
            <p:cNvPr id="14" name="Afbeelding 13" descr="Afbeelding met vinger, hand, ontwerp&#10;&#10;Door AI gegenereerde inhoud is mogelijk onjuist.">
              <a:extLst>
                <a:ext uri="{FF2B5EF4-FFF2-40B4-BE49-F238E27FC236}">
                  <a16:creationId xmlns:a16="http://schemas.microsoft.com/office/drawing/2014/main" id="{0EC6D6F7-90EA-CF02-53C7-60DF26293CE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flipH="1">
              <a:off x="9703943" y="2532508"/>
              <a:ext cx="2085370" cy="2085370"/>
            </a:xfrm>
            <a:prstGeom prst="rect">
              <a:avLst/>
            </a:prstGeom>
          </p:spPr>
        </p:pic>
        <p:sp>
          <p:nvSpPr>
            <p:cNvPr id="15" name="Tekstvak 14">
              <a:extLst>
                <a:ext uri="{FF2B5EF4-FFF2-40B4-BE49-F238E27FC236}">
                  <a16:creationId xmlns:a16="http://schemas.microsoft.com/office/drawing/2014/main" id="{ED924760-9A8C-D275-353A-023D17A2B752}"/>
                </a:ext>
              </a:extLst>
            </p:cNvPr>
            <p:cNvSpPr txBox="1"/>
            <p:nvPr/>
          </p:nvSpPr>
          <p:spPr>
            <a:xfrm rot="20141526">
              <a:off x="9860218" y="3796447"/>
              <a:ext cx="2119745" cy="914400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4800" spc="100">
                  <a:ln w="28575">
                    <a:solidFill>
                      <a:schemeClr val="bg1"/>
                    </a:solidFill>
                  </a:ln>
                  <a:solidFill>
                    <a:srgbClr val="641C76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Waar</a:t>
              </a:r>
              <a:endParaRPr lang="nl-NL" spc="100">
                <a:ln w="28575">
                  <a:solidFill>
                    <a:schemeClr val="bg1"/>
                  </a:solidFill>
                </a:ln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  <p:sp>
        <p:nvSpPr>
          <p:cNvPr id="16" name="Rechthoek: afgeronde hoeken 15">
            <a:extLst>
              <a:ext uri="{FF2B5EF4-FFF2-40B4-BE49-F238E27FC236}">
                <a16:creationId xmlns:a16="http://schemas.microsoft.com/office/drawing/2014/main" id="{B9A9920D-B778-AF13-466A-4C2778809008}"/>
              </a:ext>
            </a:extLst>
          </p:cNvPr>
          <p:cNvSpPr/>
          <p:nvPr/>
        </p:nvSpPr>
        <p:spPr>
          <a:xfrm rot="21448618">
            <a:off x="-308736" y="486770"/>
            <a:ext cx="7199822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7" name="Tekstvak 16">
            <a:extLst>
              <a:ext uri="{FF2B5EF4-FFF2-40B4-BE49-F238E27FC236}">
                <a16:creationId xmlns:a16="http://schemas.microsoft.com/office/drawing/2014/main" id="{CBB238EF-62BC-E2BA-5E10-A84D79560C3E}"/>
              </a:ext>
            </a:extLst>
          </p:cNvPr>
          <p:cNvSpPr txBox="1"/>
          <p:nvPr/>
        </p:nvSpPr>
        <p:spPr>
          <a:xfrm rot="21448618">
            <a:off x="131791" y="531947"/>
            <a:ext cx="5061097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Kan je hiermee betalen?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2203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28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40F0AE-317D-E75D-8551-176724E69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FE663348-BE02-79A5-0320-FBC8860888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48444"/>
            <a:ext cx="7538014" cy="7022209"/>
          </a:xfrm>
          <a:prstGeom prst="rect">
            <a:avLst/>
          </a:prstGeom>
        </p:spPr>
      </p:pic>
      <p:sp>
        <p:nvSpPr>
          <p:cNvPr id="13" name="Rechthoek: afgeronde hoeken 12">
            <a:extLst>
              <a:ext uri="{FF2B5EF4-FFF2-40B4-BE49-F238E27FC236}">
                <a16:creationId xmlns:a16="http://schemas.microsoft.com/office/drawing/2014/main" id="{00C56E6D-F9B8-5EA5-E29E-7FD019371A24}"/>
              </a:ext>
            </a:extLst>
          </p:cNvPr>
          <p:cNvSpPr/>
          <p:nvPr/>
        </p:nvSpPr>
        <p:spPr>
          <a:xfrm>
            <a:off x="2386718" y="4382162"/>
            <a:ext cx="7154293" cy="1028612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nl-NL" sz="3200">
                <a:solidFill>
                  <a:schemeClr val="accent2"/>
                </a:solidFill>
                <a:latin typeface="VAGRounded Lt" panose="020F0502020203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 een betaalapp op de smartwatch</a:t>
            </a:r>
            <a:endParaRPr lang="nl-NL" sz="3200" b="1">
              <a:solidFill>
                <a:schemeClr val="accent2"/>
              </a:solidFill>
              <a:latin typeface="VAGRounded Lt" panose="020F0502020203020204" pitchFamily="34" charset="0"/>
            </a:endParaRPr>
          </a:p>
        </p:txBody>
      </p:sp>
      <p:pic>
        <p:nvPicPr>
          <p:cNvPr id="21" name="Afbeelding 20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BCA2D59C-6ACD-D48A-1C71-94822A6CFA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589342">
            <a:off x="9132981" y="5194210"/>
            <a:ext cx="623525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Afbeelding 24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914835A5-C69C-0357-00CC-7519CA618D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263831" flipH="1">
            <a:off x="2125233" y="4280455"/>
            <a:ext cx="623524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0" name="Afbeelding 29" descr="Afbeelding met speelgoed, kleding, pop, beeldje&#10;&#10;Door AI gegenereerde inhoud is mogelijk onjuist.">
            <a:extLst>
              <a:ext uri="{FF2B5EF4-FFF2-40B4-BE49-F238E27FC236}">
                <a16:creationId xmlns:a16="http://schemas.microsoft.com/office/drawing/2014/main" id="{E77E29ED-E633-CEA0-7E1E-AB18DEF8D5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675" y="3756539"/>
            <a:ext cx="2084870" cy="3046385"/>
          </a:xfrm>
          <a:prstGeom prst="rect">
            <a:avLst/>
          </a:prstGeom>
        </p:spPr>
      </p:pic>
      <p:grpSp>
        <p:nvGrpSpPr>
          <p:cNvPr id="14" name="Groep 13">
            <a:extLst>
              <a:ext uri="{FF2B5EF4-FFF2-40B4-BE49-F238E27FC236}">
                <a16:creationId xmlns:a16="http://schemas.microsoft.com/office/drawing/2014/main" id="{EF2E3D90-946D-6260-382E-87F5CEB4B1AD}"/>
              </a:ext>
            </a:extLst>
          </p:cNvPr>
          <p:cNvGrpSpPr/>
          <p:nvPr/>
        </p:nvGrpSpPr>
        <p:grpSpPr>
          <a:xfrm>
            <a:off x="9703943" y="2532508"/>
            <a:ext cx="2276020" cy="2178339"/>
            <a:chOff x="9703943" y="2532508"/>
            <a:chExt cx="2276020" cy="2178339"/>
          </a:xfrm>
        </p:grpSpPr>
        <p:pic>
          <p:nvPicPr>
            <p:cNvPr id="15" name="Afbeelding 14" descr="Afbeelding met vinger, hand, ontwerp&#10;&#10;Door AI gegenereerde inhoud is mogelijk onjuist.">
              <a:extLst>
                <a:ext uri="{FF2B5EF4-FFF2-40B4-BE49-F238E27FC236}">
                  <a16:creationId xmlns:a16="http://schemas.microsoft.com/office/drawing/2014/main" id="{179BA525-3FB4-DA1E-A2D2-E0E54311717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flipH="1">
              <a:off x="9703943" y="2532508"/>
              <a:ext cx="2085370" cy="2085370"/>
            </a:xfrm>
            <a:prstGeom prst="rect">
              <a:avLst/>
            </a:prstGeom>
          </p:spPr>
        </p:pic>
        <p:sp>
          <p:nvSpPr>
            <p:cNvPr id="16" name="Tekstvak 15">
              <a:extLst>
                <a:ext uri="{FF2B5EF4-FFF2-40B4-BE49-F238E27FC236}">
                  <a16:creationId xmlns:a16="http://schemas.microsoft.com/office/drawing/2014/main" id="{3EC070D1-EC24-54E8-A270-627C0D3495B8}"/>
                </a:ext>
              </a:extLst>
            </p:cNvPr>
            <p:cNvSpPr txBox="1"/>
            <p:nvPr/>
          </p:nvSpPr>
          <p:spPr>
            <a:xfrm rot="20141526">
              <a:off x="9860218" y="3796447"/>
              <a:ext cx="2119745" cy="914400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4800" spc="100">
                  <a:ln w="28575">
                    <a:solidFill>
                      <a:schemeClr val="bg1"/>
                    </a:solidFill>
                  </a:ln>
                  <a:solidFill>
                    <a:srgbClr val="641C76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Waar</a:t>
              </a:r>
              <a:endParaRPr lang="nl-NL" spc="100">
                <a:ln w="28575">
                  <a:solidFill>
                    <a:schemeClr val="bg1"/>
                  </a:solidFill>
                </a:ln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  <p:sp>
        <p:nvSpPr>
          <p:cNvPr id="17" name="Rechthoek: afgeronde hoeken 16">
            <a:extLst>
              <a:ext uri="{FF2B5EF4-FFF2-40B4-BE49-F238E27FC236}">
                <a16:creationId xmlns:a16="http://schemas.microsoft.com/office/drawing/2014/main" id="{C3CF839A-5622-8C25-3233-3FA3E1C4C6A5}"/>
              </a:ext>
            </a:extLst>
          </p:cNvPr>
          <p:cNvSpPr/>
          <p:nvPr/>
        </p:nvSpPr>
        <p:spPr>
          <a:xfrm rot="21448618">
            <a:off x="-308736" y="486770"/>
            <a:ext cx="7199822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8" name="Tekstvak 17">
            <a:extLst>
              <a:ext uri="{FF2B5EF4-FFF2-40B4-BE49-F238E27FC236}">
                <a16:creationId xmlns:a16="http://schemas.microsoft.com/office/drawing/2014/main" id="{B6F14D86-78E5-35BA-CDB5-681E2969C3D9}"/>
              </a:ext>
            </a:extLst>
          </p:cNvPr>
          <p:cNvSpPr txBox="1"/>
          <p:nvPr/>
        </p:nvSpPr>
        <p:spPr>
          <a:xfrm rot="21448618">
            <a:off x="131791" y="531947"/>
            <a:ext cx="5061097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Kan je hiermee betalen?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4" name="Afbeelding 3" descr="Afbeelding met Graphics, symbool, clipart, Kleurrijkheid&#10;&#10;Door AI gegenereerde inhoud is mogelijk onjuist.">
            <a:extLst>
              <a:ext uri="{FF2B5EF4-FFF2-40B4-BE49-F238E27FC236}">
                <a16:creationId xmlns:a16="http://schemas.microsoft.com/office/drawing/2014/main" id="{C3FBB3A1-9DA7-C88C-BF18-A231877CC2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96332" y="1726173"/>
            <a:ext cx="1599336" cy="23083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02915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28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EB328C-7EB1-F4A4-B8DE-83A95FEFB4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FA62088F-40C7-597B-6FA9-21CAF91A949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48444"/>
            <a:ext cx="7538014" cy="7022209"/>
          </a:xfrm>
          <a:prstGeom prst="rect">
            <a:avLst/>
          </a:prstGeom>
        </p:spPr>
      </p:pic>
      <p:sp>
        <p:nvSpPr>
          <p:cNvPr id="13" name="Rechthoek: afgeronde hoeken 12">
            <a:extLst>
              <a:ext uri="{FF2B5EF4-FFF2-40B4-BE49-F238E27FC236}">
                <a16:creationId xmlns:a16="http://schemas.microsoft.com/office/drawing/2014/main" id="{0D1C59CC-0330-4B11-EDCE-6CA43D23EFA7}"/>
              </a:ext>
            </a:extLst>
          </p:cNvPr>
          <p:cNvSpPr/>
          <p:nvPr/>
        </p:nvSpPr>
        <p:spPr>
          <a:xfrm>
            <a:off x="2386718" y="4382162"/>
            <a:ext cx="7154293" cy="1028612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440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VAGRounded Lt" panose="020F0502020203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 </a:t>
            </a:r>
            <a:r>
              <a:rPr lang="nl-NL" sz="4400" dirty="0">
                <a:solidFill>
                  <a:schemeClr val="accent2"/>
                </a:solidFill>
                <a:latin typeface="VAGRounded Lt" panose="020F0502020203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een kortingskaart</a:t>
            </a:r>
            <a:endParaRPr kumimoji="0" lang="nl-NL" sz="4400" b="1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VAGRounded Lt" panose="020F0502020203020204" pitchFamily="34" charset="0"/>
            </a:endParaRPr>
          </a:p>
        </p:txBody>
      </p:sp>
      <p:pic>
        <p:nvPicPr>
          <p:cNvPr id="21" name="Afbeelding 20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666E0804-F32A-97B7-B638-4A7A790812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589342">
            <a:off x="9132981" y="5194210"/>
            <a:ext cx="623525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Afbeelding 24" descr="Afbeelding met blad&#10;&#10;Door AI gegenereerde inhoud is mogelijk onjuist.">
            <a:extLst>
              <a:ext uri="{FF2B5EF4-FFF2-40B4-BE49-F238E27FC236}">
                <a16:creationId xmlns:a16="http://schemas.microsoft.com/office/drawing/2014/main" id="{9D6A2C6E-CD6C-711F-B469-5C4BD10E25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263831" flipH="1">
            <a:off x="2125233" y="4280455"/>
            <a:ext cx="623524" cy="3897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0" name="Afbeelding 29" descr="Afbeelding met speelgoed, kleding, pop, beeldje&#10;&#10;Door AI gegenereerde inhoud is mogelijk onjuist.">
            <a:extLst>
              <a:ext uri="{FF2B5EF4-FFF2-40B4-BE49-F238E27FC236}">
                <a16:creationId xmlns:a16="http://schemas.microsoft.com/office/drawing/2014/main" id="{BB3273D8-50DE-A356-B5AA-C0489B6853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675" y="3756539"/>
            <a:ext cx="2084870" cy="3046385"/>
          </a:xfrm>
          <a:prstGeom prst="rect">
            <a:avLst/>
          </a:prstGeom>
        </p:spPr>
      </p:pic>
      <p:pic>
        <p:nvPicPr>
          <p:cNvPr id="17" name="Afbeelding 16" descr="Afbeelding met speelgoed, Menselijk gezicht, kleding, schoeisel&#10;&#10;Door AI gegenereerde inhoud is mogelijk onjuist.">
            <a:extLst>
              <a:ext uri="{FF2B5EF4-FFF2-40B4-BE49-F238E27FC236}">
                <a16:creationId xmlns:a16="http://schemas.microsoft.com/office/drawing/2014/main" id="{C5698819-9DAC-9D65-6C20-0E3E21C1A0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45" r="34417"/>
          <a:stretch>
            <a:fillRect/>
          </a:stretch>
        </p:blipFill>
        <p:spPr>
          <a:xfrm>
            <a:off x="12657533" y="2822713"/>
            <a:ext cx="2376571" cy="4406408"/>
          </a:xfrm>
          <a:prstGeom prst="rect">
            <a:avLst/>
          </a:prstGeom>
        </p:spPr>
      </p:pic>
      <p:grpSp>
        <p:nvGrpSpPr>
          <p:cNvPr id="18" name="Groep 17">
            <a:extLst>
              <a:ext uri="{FF2B5EF4-FFF2-40B4-BE49-F238E27FC236}">
                <a16:creationId xmlns:a16="http://schemas.microsoft.com/office/drawing/2014/main" id="{E3E1CDDC-5C88-D48C-36D2-043B3BA4FAD1}"/>
              </a:ext>
            </a:extLst>
          </p:cNvPr>
          <p:cNvGrpSpPr/>
          <p:nvPr/>
        </p:nvGrpSpPr>
        <p:grpSpPr>
          <a:xfrm>
            <a:off x="9286560" y="2717492"/>
            <a:ext cx="2362773" cy="2061468"/>
            <a:chOff x="9286560" y="2717492"/>
            <a:chExt cx="2362773" cy="2061468"/>
          </a:xfrm>
        </p:grpSpPr>
        <p:pic>
          <p:nvPicPr>
            <p:cNvPr id="19" name="Afbeelding 18">
              <a:extLst>
                <a:ext uri="{FF2B5EF4-FFF2-40B4-BE49-F238E27FC236}">
                  <a16:creationId xmlns:a16="http://schemas.microsoft.com/office/drawing/2014/main" id="{C652BC79-F81E-0A7C-5088-9101782583C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/>
            <a:stretch/>
          </p:blipFill>
          <p:spPr>
            <a:xfrm rot="20965060" flipH="1">
              <a:off x="9587865" y="2717492"/>
              <a:ext cx="2061468" cy="2061468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0" name="Tekstvak 19">
              <a:extLst>
                <a:ext uri="{FF2B5EF4-FFF2-40B4-BE49-F238E27FC236}">
                  <a16:creationId xmlns:a16="http://schemas.microsoft.com/office/drawing/2014/main" id="{C3BA21A0-7C10-A96B-DB00-FC30C2D38878}"/>
                </a:ext>
              </a:extLst>
            </p:cNvPr>
            <p:cNvSpPr txBox="1"/>
            <p:nvPr/>
          </p:nvSpPr>
          <p:spPr>
            <a:xfrm rot="1064725">
              <a:off x="9286560" y="3514383"/>
              <a:ext cx="2119745" cy="914400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4800" spc="100">
                  <a:ln w="28575">
                    <a:solidFill>
                      <a:schemeClr val="bg1"/>
                    </a:solidFill>
                  </a:ln>
                  <a:solidFill>
                    <a:srgbClr val="641C76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Niet waar</a:t>
              </a:r>
            </a:p>
          </p:txBody>
        </p:sp>
      </p:grpSp>
      <p:sp>
        <p:nvSpPr>
          <p:cNvPr id="22" name="Rechthoek: afgeronde hoeken 21">
            <a:extLst>
              <a:ext uri="{FF2B5EF4-FFF2-40B4-BE49-F238E27FC236}">
                <a16:creationId xmlns:a16="http://schemas.microsoft.com/office/drawing/2014/main" id="{28FCC8A3-04AA-6B6C-3C24-D267D6E4ED8C}"/>
              </a:ext>
            </a:extLst>
          </p:cNvPr>
          <p:cNvSpPr/>
          <p:nvPr/>
        </p:nvSpPr>
        <p:spPr>
          <a:xfrm rot="21448618">
            <a:off x="-308736" y="486770"/>
            <a:ext cx="7199822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3" name="Tekstvak 22">
            <a:extLst>
              <a:ext uri="{FF2B5EF4-FFF2-40B4-BE49-F238E27FC236}">
                <a16:creationId xmlns:a16="http://schemas.microsoft.com/office/drawing/2014/main" id="{82666585-7B98-9B98-0278-AC319C106C5B}"/>
              </a:ext>
            </a:extLst>
          </p:cNvPr>
          <p:cNvSpPr txBox="1"/>
          <p:nvPr/>
        </p:nvSpPr>
        <p:spPr>
          <a:xfrm rot="21448618">
            <a:off x="131791" y="531947"/>
            <a:ext cx="5061097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Kan je hiermee betalen?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4" name="Afbeelding 3" descr="Afbeelding met Snack, schermopname, voedsel&#10;&#10;Door AI gegenereerde inhoud is mogelijk onjuist.">
            <a:extLst>
              <a:ext uri="{FF2B5EF4-FFF2-40B4-BE49-F238E27FC236}">
                <a16:creationId xmlns:a16="http://schemas.microsoft.com/office/drawing/2014/main" id="{C48FF537-3DAD-2E47-5038-2B34EEDB059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560601">
            <a:off x="4788698" y="1949652"/>
            <a:ext cx="2614604" cy="215768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5234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5F8FA7-8108-CEB1-693D-A9E7CC2B36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peelgoed, Menselijk gezicht, kleding, schoeisel&#10;&#10;Door AI gegenereerde inhoud is mogelijk onjuist.">
            <a:extLst>
              <a:ext uri="{FF2B5EF4-FFF2-40B4-BE49-F238E27FC236}">
                <a16:creationId xmlns:a16="http://schemas.microsoft.com/office/drawing/2014/main" id="{17624DC0-E3B2-BC71-07E8-2E56F7390F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45" r="34417"/>
          <a:stretch>
            <a:fillRect/>
          </a:stretch>
        </p:blipFill>
        <p:spPr>
          <a:xfrm>
            <a:off x="7313379" y="520534"/>
            <a:ext cx="3305378" cy="6128512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D9737246-D3A2-AABA-984C-DDDB6B0E91E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flipH="1">
            <a:off x="-2530079" y="-36618"/>
            <a:ext cx="7538014" cy="7022209"/>
          </a:xfrm>
          <a:prstGeom prst="rect">
            <a:avLst/>
          </a:prstGeom>
        </p:spPr>
      </p:pic>
      <p:pic>
        <p:nvPicPr>
          <p:cNvPr id="18" name="Afbeelding 17" descr="Afbeelding met speelgoed, kleding, pop, beeldje&#10;&#10;Door AI gegenereerde inhoud is mogelijk onjuist.">
            <a:extLst>
              <a:ext uri="{FF2B5EF4-FFF2-40B4-BE49-F238E27FC236}">
                <a16:creationId xmlns:a16="http://schemas.microsoft.com/office/drawing/2014/main" id="{61C7D9C6-887F-96CE-14B3-98C568BBA1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614408" y="3694813"/>
            <a:ext cx="2084870" cy="3046385"/>
          </a:xfrm>
          <a:prstGeom prst="rect">
            <a:avLst/>
          </a:prstGeom>
        </p:spPr>
      </p:pic>
      <p:grpSp>
        <p:nvGrpSpPr>
          <p:cNvPr id="25" name="Groep 24">
            <a:extLst>
              <a:ext uri="{FF2B5EF4-FFF2-40B4-BE49-F238E27FC236}">
                <a16:creationId xmlns:a16="http://schemas.microsoft.com/office/drawing/2014/main" id="{289A1703-BED0-4147-FA82-1B36E89E083F}"/>
              </a:ext>
            </a:extLst>
          </p:cNvPr>
          <p:cNvGrpSpPr/>
          <p:nvPr/>
        </p:nvGrpSpPr>
        <p:grpSpPr>
          <a:xfrm>
            <a:off x="1334538" y="2206411"/>
            <a:ext cx="4464071" cy="3109814"/>
            <a:chOff x="1334538" y="2206411"/>
            <a:chExt cx="4464071" cy="3109814"/>
          </a:xfrm>
        </p:grpSpPr>
        <p:sp>
          <p:nvSpPr>
            <p:cNvPr id="11" name="Titel 1">
              <a:extLst>
                <a:ext uri="{FF2B5EF4-FFF2-40B4-BE49-F238E27FC236}">
                  <a16:creationId xmlns:a16="http://schemas.microsoft.com/office/drawing/2014/main" id="{7BECD445-D87F-9A68-72C4-24F01BECB1DC}"/>
                </a:ext>
              </a:extLst>
            </p:cNvPr>
            <p:cNvSpPr txBox="1">
              <a:spLocks/>
            </p:cNvSpPr>
            <p:nvPr/>
          </p:nvSpPr>
          <p:spPr>
            <a:xfrm>
              <a:off x="1334538" y="2206411"/>
              <a:ext cx="4464071" cy="3109814"/>
            </a:xfrm>
            <a:prstGeom prst="wedgeRoundRectCallout">
              <a:avLst>
                <a:gd name="adj1" fmla="val 82477"/>
                <a:gd name="adj2" fmla="val -32815"/>
                <a:gd name="adj3" fmla="val 16667"/>
              </a:avLst>
            </a:prstGeom>
            <a:solidFill>
              <a:schemeClr val="bg1"/>
            </a:solidFill>
          </p:spPr>
          <p:txBody>
            <a:bodyPr vert="horz" wrap="square" lIns="251999" tIns="251999" rIns="251999" bIns="251999" rtlCol="0" anchor="ctr">
              <a:sp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2400" b="1" i="0" kern="1200">
                  <a:solidFill>
                    <a:schemeClr val="accent2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defRPr>
              </a:lvl1pPr>
            </a:lstStyle>
            <a:p>
              <a:pPr algn="ctr"/>
              <a:endParaRPr lang="nl-NL" sz="2800"/>
            </a:p>
          </p:txBody>
        </p:sp>
        <p:grpSp>
          <p:nvGrpSpPr>
            <p:cNvPr id="3" name="Groep 2">
              <a:extLst>
                <a:ext uri="{FF2B5EF4-FFF2-40B4-BE49-F238E27FC236}">
                  <a16:creationId xmlns:a16="http://schemas.microsoft.com/office/drawing/2014/main" id="{B3C0B975-1B03-3DFD-E5AD-EE6A944C3954}"/>
                </a:ext>
              </a:extLst>
            </p:cNvPr>
            <p:cNvGrpSpPr/>
            <p:nvPr/>
          </p:nvGrpSpPr>
          <p:grpSpPr>
            <a:xfrm>
              <a:off x="2004000" y="2574160"/>
              <a:ext cx="3003935" cy="1709680"/>
              <a:chOff x="996079" y="2378807"/>
              <a:chExt cx="4116016" cy="2342617"/>
            </a:xfrm>
          </p:grpSpPr>
          <p:grpSp>
            <p:nvGrpSpPr>
              <p:cNvPr id="4" name="Groep 3">
                <a:extLst>
                  <a:ext uri="{FF2B5EF4-FFF2-40B4-BE49-F238E27FC236}">
                    <a16:creationId xmlns:a16="http://schemas.microsoft.com/office/drawing/2014/main" id="{62CFA63F-1ED9-A6FF-DA48-3F4A68F9F783}"/>
                  </a:ext>
                </a:extLst>
              </p:cNvPr>
              <p:cNvGrpSpPr/>
              <p:nvPr/>
            </p:nvGrpSpPr>
            <p:grpSpPr>
              <a:xfrm>
                <a:off x="996079" y="2638167"/>
                <a:ext cx="1575227" cy="2083257"/>
                <a:chOff x="732038" y="2288849"/>
                <a:chExt cx="1575227" cy="2083257"/>
              </a:xfrm>
            </p:grpSpPr>
            <p:pic>
              <p:nvPicPr>
                <p:cNvPr id="12" name="Afbeelding 11" descr="Afbeelding met cirkel, munt, valuta, obvers&#10;&#10;Automatisch gegenereerde beschrijving">
                  <a:extLst>
                    <a:ext uri="{FF2B5EF4-FFF2-40B4-BE49-F238E27FC236}">
                      <a16:creationId xmlns:a16="http://schemas.microsoft.com/office/drawing/2014/main" id="{650DF874-D59B-72C7-FC4B-5AD2EB8B431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088375" y="2288849"/>
                  <a:ext cx="923083" cy="923083"/>
                </a:xfrm>
                <a:prstGeom prst="rect">
                  <a:avLst/>
                </a:prstGeom>
                <a:effectLst>
                  <a:outerShdw blurRad="50800" dist="127000" dir="2700000" algn="tl" rotWithShape="0">
                    <a:prstClr val="black">
                      <a:alpha val="40000"/>
                    </a:prstClr>
                  </a:outerShdw>
                </a:effectLst>
              </p:spPr>
            </p:pic>
            <p:pic>
              <p:nvPicPr>
                <p:cNvPr id="13" name="Afbeelding 12" descr="Afbeelding met symbool, munt&#10;&#10;Automatisch gegenereerde beschrijving">
                  <a:extLst>
                    <a:ext uri="{FF2B5EF4-FFF2-40B4-BE49-F238E27FC236}">
                      <a16:creationId xmlns:a16="http://schemas.microsoft.com/office/drawing/2014/main" id="{01F3CE26-CFA6-D46D-B0EA-9D04040E870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32038" y="2640613"/>
                  <a:ext cx="1081287" cy="1081287"/>
                </a:xfrm>
                <a:prstGeom prst="rect">
                  <a:avLst/>
                </a:prstGeom>
                <a:effectLst>
                  <a:outerShdw blurRad="50800" dist="127000" dir="2700000" algn="tl" rotWithShape="0">
                    <a:prstClr val="black">
                      <a:alpha val="40000"/>
                    </a:prstClr>
                  </a:outerShdw>
                </a:effectLst>
              </p:spPr>
            </p:pic>
            <p:pic>
              <p:nvPicPr>
                <p:cNvPr id="14" name="Afbeelding 13" descr="Afbeelding met cirkel, munt&#10;&#10;Automatisch gegenereerde beschrijving">
                  <a:extLst>
                    <a:ext uri="{FF2B5EF4-FFF2-40B4-BE49-F238E27FC236}">
                      <a16:creationId xmlns:a16="http://schemas.microsoft.com/office/drawing/2014/main" id="{9E547DE4-5D41-21CC-77CE-546DECAD298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087201" y="3152042"/>
                  <a:ext cx="1220064" cy="1220064"/>
                </a:xfrm>
                <a:prstGeom prst="rect">
                  <a:avLst/>
                </a:prstGeom>
                <a:effectLst>
                  <a:outerShdw blurRad="50800" dist="127000" dir="2700000" algn="tl" rotWithShape="0">
                    <a:prstClr val="black">
                      <a:alpha val="40000"/>
                    </a:prstClr>
                  </a:outerShdw>
                </a:effectLst>
              </p:spPr>
            </p:pic>
          </p:grpSp>
          <p:pic>
            <p:nvPicPr>
              <p:cNvPr id="5" name="Afbeelding 4" descr="Afbeelding met tekst, schermopname, ontwerp&#10;&#10;Automatisch gegenereerde beschrijving">
                <a:extLst>
                  <a:ext uri="{FF2B5EF4-FFF2-40B4-BE49-F238E27FC236}">
                    <a16:creationId xmlns:a16="http://schemas.microsoft.com/office/drawing/2014/main" id="{3D168635-33EA-D14B-C699-F3D0CBEDD2E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9078" b="21126"/>
              <a:stretch>
                <a:fillRect/>
              </a:stretch>
            </p:blipFill>
            <p:spPr>
              <a:xfrm>
                <a:off x="2834034" y="3324377"/>
                <a:ext cx="2278061" cy="1362168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6" name="Afbeelding 5" descr="Afbeelding met tekst, schermopname, ontwerp&#10;&#10;Automatisch gegenereerde beschrijving">
                <a:extLst>
                  <a:ext uri="{FF2B5EF4-FFF2-40B4-BE49-F238E27FC236}">
                    <a16:creationId xmlns:a16="http://schemas.microsoft.com/office/drawing/2014/main" id="{750368AF-182C-DF96-90F1-1F9098D8168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8867" b="21338"/>
              <a:stretch>
                <a:fillRect/>
              </a:stretch>
            </p:blipFill>
            <p:spPr>
              <a:xfrm>
                <a:off x="2662339" y="2849490"/>
                <a:ext cx="2278061" cy="1362168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10" name="Afbeelding 9" descr="Afbeelding met tekst, schermopname, Graphics, grafische vormgeving&#10;&#10;Automatisch gegenereerde beschrijving">
                <a:extLst>
                  <a:ext uri="{FF2B5EF4-FFF2-40B4-BE49-F238E27FC236}">
                    <a16:creationId xmlns:a16="http://schemas.microsoft.com/office/drawing/2014/main" id="{EC7E1472-943A-7DA1-7700-035C2190959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9556" b="20649"/>
              <a:stretch>
                <a:fillRect/>
              </a:stretch>
            </p:blipFill>
            <p:spPr>
              <a:xfrm>
                <a:off x="2411914" y="2378807"/>
                <a:ext cx="2278061" cy="1362168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</p:grpSp>
        <p:sp>
          <p:nvSpPr>
            <p:cNvPr id="15" name="Tekstvak 14">
              <a:extLst>
                <a:ext uri="{FF2B5EF4-FFF2-40B4-BE49-F238E27FC236}">
                  <a16:creationId xmlns:a16="http://schemas.microsoft.com/office/drawing/2014/main" id="{D26FD7E6-EC13-5F06-949C-DDCDB64D0121}"/>
                </a:ext>
              </a:extLst>
            </p:cNvPr>
            <p:cNvSpPr txBox="1"/>
            <p:nvPr/>
          </p:nvSpPr>
          <p:spPr>
            <a:xfrm>
              <a:off x="1454028" y="4242886"/>
              <a:ext cx="914400" cy="914400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2800" spc="100" dirty="0">
                  <a:solidFill>
                    <a:srgbClr val="641C76"/>
                  </a:solidFill>
                  <a:latin typeface="Calabri"/>
                  <a:ea typeface="Calibri" panose="020F0502020204030204" pitchFamily="34" charset="0"/>
                  <a:cs typeface="Calibri" panose="020F0502020204030204" pitchFamily="34" charset="0"/>
                </a:rPr>
                <a:t>Muntjes en briefgeld </a:t>
              </a:r>
            </a:p>
            <a:p>
              <a:r>
                <a:rPr lang="nl-NL" sz="2800" spc="100" dirty="0">
                  <a:solidFill>
                    <a:srgbClr val="641C76"/>
                  </a:solidFill>
                  <a:latin typeface="Calabri"/>
                  <a:ea typeface="Calibri" panose="020F0502020204030204" pitchFamily="34" charset="0"/>
                  <a:cs typeface="Calibri" panose="020F0502020204030204" pitchFamily="34" charset="0"/>
                </a:rPr>
                <a:t>noemen we </a:t>
              </a:r>
              <a:r>
                <a:rPr lang="nl-NL" sz="2800" b="1" spc="100" dirty="0">
                  <a:solidFill>
                    <a:srgbClr val="641C76"/>
                  </a:solidFill>
                  <a:latin typeface="Calabri"/>
                  <a:ea typeface="Calibri" panose="020F0502020204030204" pitchFamily="34" charset="0"/>
                  <a:cs typeface="Calibri" panose="020F0502020204030204" pitchFamily="34" charset="0"/>
                </a:rPr>
                <a:t>contant geld</a:t>
              </a:r>
              <a:r>
                <a:rPr lang="nl-NL" sz="2800" spc="100" dirty="0">
                  <a:solidFill>
                    <a:srgbClr val="641C76"/>
                  </a:solidFill>
                  <a:latin typeface="Calabri"/>
                  <a:ea typeface="Calibri" panose="020F0502020204030204" pitchFamily="34" charset="0"/>
                  <a:cs typeface="Calibri" panose="020F0502020204030204" pitchFamily="34" charset="0"/>
                </a:rPr>
                <a:t>!</a:t>
              </a:r>
            </a:p>
          </p:txBody>
        </p:sp>
      </p:grpSp>
      <p:sp>
        <p:nvSpPr>
          <p:cNvPr id="26" name="Rechthoek: afgeronde hoeken 25">
            <a:extLst>
              <a:ext uri="{FF2B5EF4-FFF2-40B4-BE49-F238E27FC236}">
                <a16:creationId xmlns:a16="http://schemas.microsoft.com/office/drawing/2014/main" id="{2A95ECBF-BE6F-71CF-7F7F-A01C645F7739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7" name="Tekstvak 26">
            <a:extLst>
              <a:ext uri="{FF2B5EF4-FFF2-40B4-BE49-F238E27FC236}">
                <a16:creationId xmlns:a16="http://schemas.microsoft.com/office/drawing/2014/main" id="{892AEDC8-3B81-FC05-3047-299A661627A4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Contant geld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66500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F1447E-0530-4F6E-C2C2-A3E24BD49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Tijdelijke aanduiding voor onlineafbeelding 5" descr="Afbeelding met speelgoed, pop, beeldje, Animatie&#10;&#10;Door AI gegenereerde inhoud is mogelijk onjuist.">
            <a:extLst>
              <a:ext uri="{FF2B5EF4-FFF2-40B4-BE49-F238E27FC236}">
                <a16:creationId xmlns:a16="http://schemas.microsoft.com/office/drawing/2014/main" id="{7C21BEF0-BD91-C3CC-4B8A-A27AB238D0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314" r="27708" b="2393"/>
          <a:stretch>
            <a:fillRect/>
          </a:stretch>
        </p:blipFill>
        <p:spPr>
          <a:xfrm>
            <a:off x="6660585" y="376898"/>
            <a:ext cx="4423934" cy="6075680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EC51DB2F-9C4C-DC0C-4DD6-8B601852556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flipH="1">
            <a:off x="-2530079" y="-36618"/>
            <a:ext cx="7538014" cy="7022209"/>
          </a:xfrm>
          <a:prstGeom prst="rect">
            <a:avLst/>
          </a:prstGeom>
        </p:spPr>
      </p:pic>
      <p:pic>
        <p:nvPicPr>
          <p:cNvPr id="18" name="Afbeelding 17" descr="Afbeelding met speelgoed, kleding, pop, beeldje&#10;&#10;Door AI gegenereerde inhoud is mogelijk onjuist.">
            <a:extLst>
              <a:ext uri="{FF2B5EF4-FFF2-40B4-BE49-F238E27FC236}">
                <a16:creationId xmlns:a16="http://schemas.microsoft.com/office/drawing/2014/main" id="{F9D031DD-E92F-2C16-6198-23879344BA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614408" y="3694813"/>
            <a:ext cx="2084870" cy="3046385"/>
          </a:xfrm>
          <a:prstGeom prst="rect">
            <a:avLst/>
          </a:prstGeom>
        </p:spPr>
      </p:pic>
      <p:sp>
        <p:nvSpPr>
          <p:cNvPr id="11" name="Titel 1">
            <a:extLst>
              <a:ext uri="{FF2B5EF4-FFF2-40B4-BE49-F238E27FC236}">
                <a16:creationId xmlns:a16="http://schemas.microsoft.com/office/drawing/2014/main" id="{BD4E4394-B945-9518-839D-09671ADB76B5}"/>
              </a:ext>
            </a:extLst>
          </p:cNvPr>
          <p:cNvSpPr txBox="1">
            <a:spLocks/>
          </p:cNvSpPr>
          <p:nvPr/>
        </p:nvSpPr>
        <p:spPr>
          <a:xfrm>
            <a:off x="1785580" y="1863461"/>
            <a:ext cx="4664915" cy="1850221"/>
          </a:xfrm>
          <a:prstGeom prst="wedgeRoundRectCallout">
            <a:avLst>
              <a:gd name="adj1" fmla="val 71107"/>
              <a:gd name="adj2" fmla="val -31017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Maar betalen met </a:t>
            </a:r>
          </a:p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je bankpas of telefoon </a:t>
            </a:r>
          </a:p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doe je met </a:t>
            </a:r>
            <a:r>
              <a:rPr lang="nl-NL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digitaal geld</a:t>
            </a:r>
          </a:p>
        </p:txBody>
      </p:sp>
      <p:sp>
        <p:nvSpPr>
          <p:cNvPr id="17" name="Titel 1">
            <a:extLst>
              <a:ext uri="{FF2B5EF4-FFF2-40B4-BE49-F238E27FC236}">
                <a16:creationId xmlns:a16="http://schemas.microsoft.com/office/drawing/2014/main" id="{C438AD65-FC0A-706F-7ABC-02F0FA3580C5}"/>
              </a:ext>
            </a:extLst>
          </p:cNvPr>
          <p:cNvSpPr txBox="1">
            <a:spLocks/>
          </p:cNvSpPr>
          <p:nvPr/>
        </p:nvSpPr>
        <p:spPr>
          <a:xfrm>
            <a:off x="2793020" y="4229967"/>
            <a:ext cx="3762520" cy="1421168"/>
          </a:xfrm>
          <a:prstGeom prst="wedgeRoundRectCallout">
            <a:avLst>
              <a:gd name="adj1" fmla="val 74411"/>
              <a:gd name="adj2" fmla="val -55834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Laten we ontdekken wat dat is!</a:t>
            </a:r>
            <a:endParaRPr lang="nl-NL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Rechthoek: afgeronde hoeken 21">
            <a:extLst>
              <a:ext uri="{FF2B5EF4-FFF2-40B4-BE49-F238E27FC236}">
                <a16:creationId xmlns:a16="http://schemas.microsoft.com/office/drawing/2014/main" id="{04D1B31B-4B01-17C6-5E31-8292AC9D3780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3" name="Tekstvak 22">
            <a:extLst>
              <a:ext uri="{FF2B5EF4-FFF2-40B4-BE49-F238E27FC236}">
                <a16:creationId xmlns:a16="http://schemas.microsoft.com/office/drawing/2014/main" id="{15566B57-075D-2012-393C-66F7E2EC853C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Digitaal geld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4" name="Groep 3">
            <a:extLst>
              <a:ext uri="{FF2B5EF4-FFF2-40B4-BE49-F238E27FC236}">
                <a16:creationId xmlns:a16="http://schemas.microsoft.com/office/drawing/2014/main" id="{AA33DFA3-5778-8E3B-5817-860D8E823EDB}"/>
              </a:ext>
            </a:extLst>
          </p:cNvPr>
          <p:cNvGrpSpPr/>
          <p:nvPr/>
        </p:nvGrpSpPr>
        <p:grpSpPr>
          <a:xfrm rot="1052013">
            <a:off x="9176571" y="-4318065"/>
            <a:ext cx="6667685" cy="4717328"/>
            <a:chOff x="516380" y="-518532"/>
            <a:chExt cx="11159240" cy="7895063"/>
          </a:xfrm>
        </p:grpSpPr>
        <p:pic>
          <p:nvPicPr>
            <p:cNvPr id="5" name="Afbeelding 4">
              <a:extLst>
                <a:ext uri="{FF2B5EF4-FFF2-40B4-BE49-F238E27FC236}">
                  <a16:creationId xmlns:a16="http://schemas.microsoft.com/office/drawing/2014/main" id="{193F4F15-C0EB-ABAF-4FAC-EEFB27EAC16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 rot="157261">
              <a:off x="516380" y="-518532"/>
              <a:ext cx="11159240" cy="7895063"/>
            </a:xfrm>
            <a:prstGeom prst="rect">
              <a:avLst/>
            </a:prstGeom>
          </p:spPr>
        </p:pic>
        <p:pic>
          <p:nvPicPr>
            <p:cNvPr id="6" name="Afbeelding 5">
              <a:extLst>
                <a:ext uri="{FF2B5EF4-FFF2-40B4-BE49-F238E27FC236}">
                  <a16:creationId xmlns:a16="http://schemas.microsoft.com/office/drawing/2014/main" id="{3E65893F-D635-F2B2-6146-801710FF946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/>
            <a:stretch/>
          </p:blipFill>
          <p:spPr>
            <a:xfrm rot="184614">
              <a:off x="6338652" y="2499269"/>
              <a:ext cx="3415407" cy="192323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02267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4942E7-5FA4-F573-A085-62F31D294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ep 16">
            <a:extLst>
              <a:ext uri="{FF2B5EF4-FFF2-40B4-BE49-F238E27FC236}">
                <a16:creationId xmlns:a16="http://schemas.microsoft.com/office/drawing/2014/main" id="{6B1330AA-461B-F03F-878D-FE36EED54BF9}"/>
              </a:ext>
            </a:extLst>
          </p:cNvPr>
          <p:cNvGrpSpPr/>
          <p:nvPr/>
        </p:nvGrpSpPr>
        <p:grpSpPr>
          <a:xfrm>
            <a:off x="516380" y="-518532"/>
            <a:ext cx="11159240" cy="7895063"/>
            <a:chOff x="516380" y="-518532"/>
            <a:chExt cx="11159240" cy="7895063"/>
          </a:xfrm>
        </p:grpSpPr>
        <p:pic>
          <p:nvPicPr>
            <p:cNvPr id="3" name="Afbeelding 2">
              <a:extLst>
                <a:ext uri="{FF2B5EF4-FFF2-40B4-BE49-F238E27FC236}">
                  <a16:creationId xmlns:a16="http://schemas.microsoft.com/office/drawing/2014/main" id="{BD0CE43F-6D92-564F-E08B-2E1DF5C2493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 rot="157261">
              <a:off x="516380" y="-518532"/>
              <a:ext cx="11159240" cy="7895063"/>
            </a:xfrm>
            <a:prstGeom prst="rect">
              <a:avLst/>
            </a:prstGeom>
          </p:spPr>
        </p:pic>
        <p:pic>
          <p:nvPicPr>
            <p:cNvPr id="4" name="Afbeelding 3">
              <a:extLst>
                <a:ext uri="{FF2B5EF4-FFF2-40B4-BE49-F238E27FC236}">
                  <a16:creationId xmlns:a16="http://schemas.microsoft.com/office/drawing/2014/main" id="{EC366BFF-DAFB-E0D0-497A-B8D97B7612D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 rot="184614">
              <a:off x="6338652" y="2499269"/>
              <a:ext cx="3415407" cy="1923239"/>
            </a:xfrm>
            <a:prstGeom prst="rect">
              <a:avLst/>
            </a:prstGeom>
          </p:spPr>
        </p:pic>
      </p:grpSp>
      <p:grpSp>
        <p:nvGrpSpPr>
          <p:cNvPr id="6" name="Groep 5">
            <a:extLst>
              <a:ext uri="{FF2B5EF4-FFF2-40B4-BE49-F238E27FC236}">
                <a16:creationId xmlns:a16="http://schemas.microsoft.com/office/drawing/2014/main" id="{4CFA844A-38CB-3D9C-0FE5-73EF17B92E1F}"/>
              </a:ext>
            </a:extLst>
          </p:cNvPr>
          <p:cNvGrpSpPr/>
          <p:nvPr/>
        </p:nvGrpSpPr>
        <p:grpSpPr>
          <a:xfrm rot="355408">
            <a:off x="7580704" y="3013209"/>
            <a:ext cx="931300" cy="895356"/>
            <a:chOff x="5498673" y="3045267"/>
            <a:chExt cx="1429901" cy="1429901"/>
          </a:xfrm>
        </p:grpSpPr>
        <p:sp>
          <p:nvSpPr>
            <p:cNvPr id="7" name="Ovaal 6">
              <a:extLst>
                <a:ext uri="{FF2B5EF4-FFF2-40B4-BE49-F238E27FC236}">
                  <a16:creationId xmlns:a16="http://schemas.microsoft.com/office/drawing/2014/main" id="{05F6DBE1-EB1B-D725-84E8-73D446824673}"/>
                </a:ext>
              </a:extLst>
            </p:cNvPr>
            <p:cNvSpPr/>
            <p:nvPr/>
          </p:nvSpPr>
          <p:spPr>
            <a:xfrm>
              <a:off x="5498673" y="3045267"/>
              <a:ext cx="1429901" cy="1429901"/>
            </a:xfrm>
            <a:prstGeom prst="ellipse">
              <a:avLst/>
            </a:prstGeom>
            <a:solidFill>
              <a:schemeClr val="bg1">
                <a:alpha val="52000"/>
              </a:schemeClr>
            </a:solidFill>
            <a:ln w="762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sp>
          <p:nvSpPr>
            <p:cNvPr id="9" name="Gelijkbenige driehoek 8">
              <a:extLst>
                <a:ext uri="{FF2B5EF4-FFF2-40B4-BE49-F238E27FC236}">
                  <a16:creationId xmlns:a16="http://schemas.microsoft.com/office/drawing/2014/main" id="{F20DCA1C-0D4B-E7FD-CD38-68152F785371}"/>
                </a:ext>
              </a:extLst>
            </p:cNvPr>
            <p:cNvSpPr/>
            <p:nvPr/>
          </p:nvSpPr>
          <p:spPr>
            <a:xfrm rot="5400000">
              <a:off x="5870149" y="3385866"/>
              <a:ext cx="868497" cy="748704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</p:grpSp>
      <p:sp>
        <p:nvSpPr>
          <p:cNvPr id="11" name="Tekstvak 10">
            <a:extLst>
              <a:ext uri="{FF2B5EF4-FFF2-40B4-BE49-F238E27FC236}">
                <a16:creationId xmlns:a16="http://schemas.microsoft.com/office/drawing/2014/main" id="{22819C5F-B773-FD07-8BC8-8980E43291DC}"/>
              </a:ext>
            </a:extLst>
          </p:cNvPr>
          <p:cNvSpPr txBox="1"/>
          <p:nvPr/>
        </p:nvSpPr>
        <p:spPr>
          <a:xfrm rot="172856">
            <a:off x="2584364" y="2966247"/>
            <a:ext cx="3502452" cy="1442698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nl-NL" sz="3200" spc="100">
                <a:solidFill>
                  <a:schemeClr val="accent2"/>
                </a:solidFill>
                <a:latin typeface="VAGRounded Lt" panose="020F0502020203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Digitaal geld</a:t>
            </a:r>
          </a:p>
        </p:txBody>
      </p:sp>
    </p:spTree>
    <p:extLst>
      <p:ext uri="{BB962C8B-B14F-4D97-AF65-F5344CB8AC3E}">
        <p14:creationId xmlns:p14="http://schemas.microsoft.com/office/powerpoint/2010/main" val="1565584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069415-ECA9-B823-A8E9-E98A83417C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ep 16">
            <a:extLst>
              <a:ext uri="{FF2B5EF4-FFF2-40B4-BE49-F238E27FC236}">
                <a16:creationId xmlns:a16="http://schemas.microsoft.com/office/drawing/2014/main" id="{CFF72671-DB25-D011-3AED-A2F7781E916C}"/>
              </a:ext>
            </a:extLst>
          </p:cNvPr>
          <p:cNvGrpSpPr/>
          <p:nvPr/>
        </p:nvGrpSpPr>
        <p:grpSpPr>
          <a:xfrm>
            <a:off x="516380" y="-518532"/>
            <a:ext cx="11159240" cy="7895063"/>
            <a:chOff x="516380" y="-518532"/>
            <a:chExt cx="11159240" cy="7895063"/>
          </a:xfrm>
        </p:grpSpPr>
        <p:pic>
          <p:nvPicPr>
            <p:cNvPr id="3" name="Afbeelding 2">
              <a:extLst>
                <a:ext uri="{FF2B5EF4-FFF2-40B4-BE49-F238E27FC236}">
                  <a16:creationId xmlns:a16="http://schemas.microsoft.com/office/drawing/2014/main" id="{4AFAC891-2710-518D-14E5-2EB9C3E5D1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 rot="157261">
              <a:off x="516380" y="-518532"/>
              <a:ext cx="11159240" cy="7895063"/>
            </a:xfrm>
            <a:prstGeom prst="rect">
              <a:avLst/>
            </a:prstGeom>
          </p:spPr>
        </p:pic>
        <p:pic>
          <p:nvPicPr>
            <p:cNvPr id="4" name="Afbeelding 3">
              <a:extLst>
                <a:ext uri="{FF2B5EF4-FFF2-40B4-BE49-F238E27FC236}">
                  <a16:creationId xmlns:a16="http://schemas.microsoft.com/office/drawing/2014/main" id="{6F1D6174-A6D0-28BA-F1F4-0101B953E05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 rot="184614">
              <a:off x="6338652" y="2499269"/>
              <a:ext cx="3415407" cy="1923239"/>
            </a:xfrm>
            <a:prstGeom prst="rect">
              <a:avLst/>
            </a:prstGeom>
          </p:spPr>
        </p:pic>
      </p:grpSp>
      <p:grpSp>
        <p:nvGrpSpPr>
          <p:cNvPr id="6" name="Groep 5">
            <a:extLst>
              <a:ext uri="{FF2B5EF4-FFF2-40B4-BE49-F238E27FC236}">
                <a16:creationId xmlns:a16="http://schemas.microsoft.com/office/drawing/2014/main" id="{2ECD161B-EC57-02AE-7684-55CBFD7CC353}"/>
              </a:ext>
            </a:extLst>
          </p:cNvPr>
          <p:cNvGrpSpPr/>
          <p:nvPr/>
        </p:nvGrpSpPr>
        <p:grpSpPr>
          <a:xfrm rot="355408">
            <a:off x="7580704" y="3013209"/>
            <a:ext cx="931300" cy="895356"/>
            <a:chOff x="5498673" y="3045267"/>
            <a:chExt cx="1429901" cy="1429901"/>
          </a:xfrm>
        </p:grpSpPr>
        <p:sp>
          <p:nvSpPr>
            <p:cNvPr id="7" name="Ovaal 6">
              <a:extLst>
                <a:ext uri="{FF2B5EF4-FFF2-40B4-BE49-F238E27FC236}">
                  <a16:creationId xmlns:a16="http://schemas.microsoft.com/office/drawing/2014/main" id="{251818FA-211E-BE7F-85C5-EE063B3F4AA2}"/>
                </a:ext>
              </a:extLst>
            </p:cNvPr>
            <p:cNvSpPr/>
            <p:nvPr/>
          </p:nvSpPr>
          <p:spPr>
            <a:xfrm>
              <a:off x="5498673" y="3045267"/>
              <a:ext cx="1429901" cy="1429901"/>
            </a:xfrm>
            <a:prstGeom prst="ellipse">
              <a:avLst/>
            </a:prstGeom>
            <a:solidFill>
              <a:schemeClr val="bg1">
                <a:alpha val="52000"/>
              </a:schemeClr>
            </a:solidFill>
            <a:ln w="762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sp>
          <p:nvSpPr>
            <p:cNvPr id="9" name="Gelijkbenige driehoek 8">
              <a:extLst>
                <a:ext uri="{FF2B5EF4-FFF2-40B4-BE49-F238E27FC236}">
                  <a16:creationId xmlns:a16="http://schemas.microsoft.com/office/drawing/2014/main" id="{768AED27-649A-B89F-F291-EDB2835E2B38}"/>
                </a:ext>
              </a:extLst>
            </p:cNvPr>
            <p:cNvSpPr/>
            <p:nvPr/>
          </p:nvSpPr>
          <p:spPr>
            <a:xfrm rot="5400000">
              <a:off x="5870149" y="3385866"/>
              <a:ext cx="868497" cy="748704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</p:grpSp>
      <p:sp>
        <p:nvSpPr>
          <p:cNvPr id="2" name="Tekstvak 1">
            <a:extLst>
              <a:ext uri="{FF2B5EF4-FFF2-40B4-BE49-F238E27FC236}">
                <a16:creationId xmlns:a16="http://schemas.microsoft.com/office/drawing/2014/main" id="{1656A2B3-5333-418B-9EA7-DD5FDE0E17BC}"/>
              </a:ext>
            </a:extLst>
          </p:cNvPr>
          <p:cNvSpPr txBox="1"/>
          <p:nvPr/>
        </p:nvSpPr>
        <p:spPr>
          <a:xfrm rot="172856">
            <a:off x="2584364" y="2966247"/>
            <a:ext cx="3502452" cy="1442698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nl-NL" sz="3200" spc="100">
                <a:solidFill>
                  <a:schemeClr val="accent2"/>
                </a:solidFill>
                <a:latin typeface="VAGRounded Lt" panose="020F0502020203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Digitaal geld</a:t>
            </a:r>
          </a:p>
        </p:txBody>
      </p:sp>
    </p:spTree>
    <p:extLst>
      <p:ext uri="{BB962C8B-B14F-4D97-AF65-F5344CB8AC3E}">
        <p14:creationId xmlns:p14="http://schemas.microsoft.com/office/powerpoint/2010/main" val="8837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500"/>
    </mc:Choice>
    <mc:Fallback xmlns="">
      <p:transition advClick="0" advTm="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0AB3AB-DF50-9722-B0F4-63AA62549C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Watisgeld_0300-0402">
            <a:hlinkClick r:id="" action="ppaction://media"/>
            <a:extLst>
              <a:ext uri="{FF2B5EF4-FFF2-40B4-BE49-F238E27FC236}">
                <a16:creationId xmlns:a16="http://schemas.microsoft.com/office/drawing/2014/main" id="{BC1B803B-F87F-F6DD-CA18-93DB0D1D76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211292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28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5B69E1-3487-3A74-7477-CCC7058A41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C635F5B6-78DD-FD23-CD53-1C72180878C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48444"/>
            <a:ext cx="7538014" cy="7022209"/>
          </a:xfrm>
          <a:prstGeom prst="rect">
            <a:avLst/>
          </a:prstGeom>
        </p:spPr>
      </p:pic>
      <p:sp>
        <p:nvSpPr>
          <p:cNvPr id="5" name="Afgeronde rechthoek 15">
            <a:extLst>
              <a:ext uri="{FF2B5EF4-FFF2-40B4-BE49-F238E27FC236}">
                <a16:creationId xmlns:a16="http://schemas.microsoft.com/office/drawing/2014/main" id="{E4EE60E5-6726-6596-4994-66D357D37044}"/>
              </a:ext>
            </a:extLst>
          </p:cNvPr>
          <p:cNvSpPr/>
          <p:nvPr/>
        </p:nvSpPr>
        <p:spPr>
          <a:xfrm>
            <a:off x="2870728" y="1986649"/>
            <a:ext cx="7277294" cy="1011563"/>
          </a:xfrm>
          <a:prstGeom prst="roundRect">
            <a:avLst/>
          </a:prstGeom>
          <a:solidFill>
            <a:srgbClr val="00B05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3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Je betaalt met ...</a:t>
            </a:r>
            <a:endParaRPr lang="nl-NL" sz="2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Afgeronde rechthoek 18">
            <a:extLst>
              <a:ext uri="{FF2B5EF4-FFF2-40B4-BE49-F238E27FC236}">
                <a16:creationId xmlns:a16="http://schemas.microsoft.com/office/drawing/2014/main" id="{CBAEDC3C-3550-DFE8-99C1-C4F3C0B4A272}"/>
              </a:ext>
            </a:extLst>
          </p:cNvPr>
          <p:cNvSpPr/>
          <p:nvPr/>
        </p:nvSpPr>
        <p:spPr>
          <a:xfrm>
            <a:off x="2870728" y="3729365"/>
            <a:ext cx="7277294" cy="1021283"/>
          </a:xfrm>
          <a:prstGeom prst="roundRect">
            <a:avLst/>
          </a:prstGeom>
          <a:solidFill>
            <a:srgbClr val="E41C79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3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Je bewaart het geld ...</a:t>
            </a:r>
            <a:endParaRPr lang="nl-NL" sz="2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Afgeronde rechthoek 16">
            <a:extLst>
              <a:ext uri="{FF2B5EF4-FFF2-40B4-BE49-F238E27FC236}">
                <a16:creationId xmlns:a16="http://schemas.microsoft.com/office/drawing/2014/main" id="{EE158ADF-1376-0FC1-3928-EA6E608DEF8B}"/>
              </a:ext>
            </a:extLst>
          </p:cNvPr>
          <p:cNvSpPr/>
          <p:nvPr/>
        </p:nvSpPr>
        <p:spPr>
          <a:xfrm>
            <a:off x="2870728" y="5469299"/>
            <a:ext cx="7277294" cy="1021283"/>
          </a:xfrm>
          <a:prstGeom prst="roundRect">
            <a:avLst/>
          </a:prstGeom>
          <a:solidFill>
            <a:srgbClr val="651C76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3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net zoveel waard</a:t>
            </a:r>
            <a:endParaRPr lang="nl-NL" sz="2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2" name="Groep 11">
            <a:extLst>
              <a:ext uri="{FF2B5EF4-FFF2-40B4-BE49-F238E27FC236}">
                <a16:creationId xmlns:a16="http://schemas.microsoft.com/office/drawing/2014/main" id="{EC1D44B9-3A22-358D-2D0F-CB7BD9DAC736}"/>
              </a:ext>
            </a:extLst>
          </p:cNvPr>
          <p:cNvGrpSpPr/>
          <p:nvPr/>
        </p:nvGrpSpPr>
        <p:grpSpPr>
          <a:xfrm rot="20969083">
            <a:off x="9572627" y="3480938"/>
            <a:ext cx="972366" cy="972366"/>
            <a:chOff x="540008" y="3517722"/>
            <a:chExt cx="1149974" cy="114997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18" name="Picture 8" descr="iOS 16.4">
              <a:extLst>
                <a:ext uri="{FF2B5EF4-FFF2-40B4-BE49-F238E27FC236}">
                  <a16:creationId xmlns:a16="http://schemas.microsoft.com/office/drawing/2014/main" id="{41F41A69-92F7-3262-79EF-E4BBC69ED1D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008" y="3517722"/>
              <a:ext cx="1149974" cy="11499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Ovaal 18">
              <a:extLst>
                <a:ext uri="{FF2B5EF4-FFF2-40B4-BE49-F238E27FC236}">
                  <a16:creationId xmlns:a16="http://schemas.microsoft.com/office/drawing/2014/main" id="{D47D89E8-1D15-4922-D66F-9D8BD0DED49A}"/>
                </a:ext>
              </a:extLst>
            </p:cNvPr>
            <p:cNvSpPr/>
            <p:nvPr/>
          </p:nvSpPr>
          <p:spPr>
            <a:xfrm>
              <a:off x="894084" y="3716608"/>
              <a:ext cx="441956" cy="441956"/>
            </a:xfrm>
            <a:prstGeom prst="ellipse">
              <a:avLst/>
            </a:prstGeom>
            <a:solidFill>
              <a:srgbClr val="EAD43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sp>
          <p:nvSpPr>
            <p:cNvPr id="20" name="Tekstvak 19">
              <a:extLst>
                <a:ext uri="{FF2B5EF4-FFF2-40B4-BE49-F238E27FC236}">
                  <a16:creationId xmlns:a16="http://schemas.microsoft.com/office/drawing/2014/main" id="{D26BBD65-BD35-575F-375F-3DA2BFDC6472}"/>
                </a:ext>
              </a:extLst>
            </p:cNvPr>
            <p:cNvSpPr txBox="1"/>
            <p:nvPr/>
          </p:nvSpPr>
          <p:spPr>
            <a:xfrm>
              <a:off x="869531" y="3601947"/>
              <a:ext cx="3930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nl-NL" sz="3200" b="0" i="0">
                  <a:solidFill>
                    <a:schemeClr val="accent4">
                      <a:lumMod val="50000"/>
                    </a:schemeClr>
                  </a:solidFill>
                  <a:effectLst/>
                  <a:latin typeface="Google Sans"/>
                </a:rPr>
                <a:t>€</a:t>
              </a:r>
              <a:endParaRPr lang="nl-NL" sz="3200"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pic>
        <p:nvPicPr>
          <p:cNvPr id="22" name="Afbeelding 21" descr="Afbeelding met Huishoudelijk apparaat, apparaat, paars, ontwerp&#10;&#10;Automatisch gegenereerde beschrijving">
            <a:extLst>
              <a:ext uri="{FF2B5EF4-FFF2-40B4-BE49-F238E27FC236}">
                <a16:creationId xmlns:a16="http://schemas.microsoft.com/office/drawing/2014/main" id="{749A05B5-A355-434F-A40E-8A503735DE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30126" flipH="1">
            <a:off x="2618676" y="4006146"/>
            <a:ext cx="948755" cy="9073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3" name="Afbeelding 22" descr="Afbeelding met schermopname, ontwerp&#10;&#10;Automatisch gegenereerde beschrijving">
            <a:extLst>
              <a:ext uri="{FF2B5EF4-FFF2-40B4-BE49-F238E27FC236}">
                <a16:creationId xmlns:a16="http://schemas.microsoft.com/office/drawing/2014/main" id="{306C9E99-4CCC-481F-8BBC-45E3EFC9B1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1062">
            <a:off x="9384616" y="1758901"/>
            <a:ext cx="1141027" cy="84977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4" name="Afbeelding 23" descr="Afbeelding met tekst, schermopname, ontwerp&#10;&#10;Automatisch gegenereerde beschrijving">
            <a:extLst>
              <a:ext uri="{FF2B5EF4-FFF2-40B4-BE49-F238E27FC236}">
                <a16:creationId xmlns:a16="http://schemas.microsoft.com/office/drawing/2014/main" id="{3EE346C6-9967-DE14-FDBB-AEFB5386A02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81910">
            <a:off x="2742837" y="5547976"/>
            <a:ext cx="1303270" cy="1303270"/>
          </a:xfrm>
          <a:prstGeom prst="rect">
            <a:avLst/>
          </a:prstGeom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Afbeelding 25" descr="Afbeelding met tekst, schermopname, ontwerp&#10;&#10;Automatisch gegenereerde beschrijving">
            <a:extLst>
              <a:ext uri="{FF2B5EF4-FFF2-40B4-BE49-F238E27FC236}">
                <a16:creationId xmlns:a16="http://schemas.microsoft.com/office/drawing/2014/main" id="{D898F680-5CA4-CA22-A548-CAA8147DED1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64571">
            <a:off x="2147965" y="5002334"/>
            <a:ext cx="1244463" cy="1244463"/>
          </a:xfrm>
          <a:prstGeom prst="rect">
            <a:avLst/>
          </a:prstGeom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7" name="Rechthoek 26">
            <a:extLst>
              <a:ext uri="{FF2B5EF4-FFF2-40B4-BE49-F238E27FC236}">
                <a16:creationId xmlns:a16="http://schemas.microsoft.com/office/drawing/2014/main" id="{2A5B1FF7-DC53-A4CB-59D7-DD5025A30BD4}"/>
              </a:ext>
            </a:extLst>
          </p:cNvPr>
          <p:cNvSpPr/>
          <p:nvPr/>
        </p:nvSpPr>
        <p:spPr>
          <a:xfrm rot="975028">
            <a:off x="9607466" y="5764557"/>
            <a:ext cx="1081113" cy="56450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  <a:effectLst>
            <a:outerShdw blurRad="50800" dist="1016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000" b="1" i="0">
                <a:solidFill>
                  <a:srgbClr val="13A438"/>
                </a:solidFill>
                <a:effectLst/>
                <a:latin typeface="Roboto" panose="02000000000000000000" pitchFamily="2" charset="0"/>
              </a:rPr>
              <a:t>€</a:t>
            </a:r>
            <a:r>
              <a:rPr lang="nl-NL" sz="2000" b="1">
                <a:solidFill>
                  <a:srgbClr val="7030A0"/>
                </a:solidFill>
              </a:rPr>
              <a:t>15,00</a:t>
            </a:r>
          </a:p>
        </p:txBody>
      </p:sp>
      <p:pic>
        <p:nvPicPr>
          <p:cNvPr id="28" name="Afbeelding 27" descr="Afbeelding met tekst, schermopname, ontwerp&#10;&#10;Automatisch gegenereerde beschrijving">
            <a:extLst>
              <a:ext uri="{FF2B5EF4-FFF2-40B4-BE49-F238E27FC236}">
                <a16:creationId xmlns:a16="http://schemas.microsoft.com/office/drawing/2014/main" id="{43271994-2212-6625-820A-99027B18B1B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64571">
            <a:off x="2488062" y="1568117"/>
            <a:ext cx="1209981" cy="1209981"/>
          </a:xfrm>
          <a:prstGeom prst="rect">
            <a:avLst/>
          </a:prstGeom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9" name="Picture 4">
            <a:extLst>
              <a:ext uri="{FF2B5EF4-FFF2-40B4-BE49-F238E27FC236}">
                <a16:creationId xmlns:a16="http://schemas.microsoft.com/office/drawing/2014/main" id="{D477C6A5-8A07-6796-CFAE-85D670A91D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08045">
            <a:off x="3325048" y="2366847"/>
            <a:ext cx="710315" cy="71031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hthoek: afgeronde hoeken 32">
            <a:extLst>
              <a:ext uri="{FF2B5EF4-FFF2-40B4-BE49-F238E27FC236}">
                <a16:creationId xmlns:a16="http://schemas.microsoft.com/office/drawing/2014/main" id="{EA8EF8C8-ED61-D16B-10D7-8580F8B2278C}"/>
              </a:ext>
            </a:extLst>
          </p:cNvPr>
          <p:cNvSpPr/>
          <p:nvPr/>
        </p:nvSpPr>
        <p:spPr>
          <a:xfrm rot="151382" flipH="1">
            <a:off x="7498505" y="553637"/>
            <a:ext cx="4546592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4" name="Tekstvak 33">
            <a:extLst>
              <a:ext uri="{FF2B5EF4-FFF2-40B4-BE49-F238E27FC236}">
                <a16:creationId xmlns:a16="http://schemas.microsoft.com/office/drawing/2014/main" id="{CE49EE9D-FC48-2693-8BF9-35FDD358D35E}"/>
              </a:ext>
            </a:extLst>
          </p:cNvPr>
          <p:cNvSpPr txBox="1"/>
          <p:nvPr/>
        </p:nvSpPr>
        <p:spPr>
          <a:xfrm rot="151382" flipH="1">
            <a:off x="7498485" y="546695"/>
            <a:ext cx="4586914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Digitaal geld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8" name="Rechthoek: afgeronde hoeken 37">
            <a:extLst>
              <a:ext uri="{FF2B5EF4-FFF2-40B4-BE49-F238E27FC236}">
                <a16:creationId xmlns:a16="http://schemas.microsoft.com/office/drawing/2014/main" id="{60FE6D68-739B-3AC2-465F-08A90EAD7573}"/>
              </a:ext>
            </a:extLst>
          </p:cNvPr>
          <p:cNvSpPr/>
          <p:nvPr/>
        </p:nvSpPr>
        <p:spPr>
          <a:xfrm rot="21448618">
            <a:off x="1121205" y="517099"/>
            <a:ext cx="4546592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9" name="Tekstvak 38">
            <a:extLst>
              <a:ext uri="{FF2B5EF4-FFF2-40B4-BE49-F238E27FC236}">
                <a16:creationId xmlns:a16="http://schemas.microsoft.com/office/drawing/2014/main" id="{7B2E9127-F53D-0E71-92C5-75A715B5BE76}"/>
              </a:ext>
            </a:extLst>
          </p:cNvPr>
          <p:cNvSpPr txBox="1"/>
          <p:nvPr/>
        </p:nvSpPr>
        <p:spPr>
          <a:xfrm rot="21448618">
            <a:off x="1104109" y="533539"/>
            <a:ext cx="4580728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Contant geld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4348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2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94354B-A3C0-7792-C19C-408E9FA6BB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fgeronde rechthoek 6">
            <a:extLst>
              <a:ext uri="{FF2B5EF4-FFF2-40B4-BE49-F238E27FC236}">
                <a16:creationId xmlns:a16="http://schemas.microsoft.com/office/drawing/2014/main" id="{9659CE56-678B-2372-1D0C-EBD3E3B52A9B}"/>
              </a:ext>
            </a:extLst>
          </p:cNvPr>
          <p:cNvSpPr/>
          <p:nvPr/>
        </p:nvSpPr>
        <p:spPr>
          <a:xfrm>
            <a:off x="-3420975" y="359999"/>
            <a:ext cx="3453350" cy="6118860"/>
          </a:xfrm>
          <a:prstGeom prst="roundRect">
            <a:avLst>
              <a:gd name="adj" fmla="val 548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9" name="Afbeelding 8">
            <a:extLst>
              <a:ext uri="{FF2B5EF4-FFF2-40B4-BE49-F238E27FC236}">
                <a16:creationId xmlns:a16="http://schemas.microsoft.com/office/drawing/2014/main" id="{5CBE17C2-B61B-B2C4-3FF0-A4FEF860F0A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411207" y="0"/>
            <a:ext cx="7538014" cy="7022209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5343072B-0FF9-B045-B1F4-E20B7ED2ED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5119" y="1559011"/>
            <a:ext cx="6999248" cy="40049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" name="Ovaal 9">
            <a:extLst>
              <a:ext uri="{FF2B5EF4-FFF2-40B4-BE49-F238E27FC236}">
                <a16:creationId xmlns:a16="http://schemas.microsoft.com/office/drawing/2014/main" id="{0481F734-A09E-5598-7563-3DB00DE3648B}"/>
              </a:ext>
            </a:extLst>
          </p:cNvPr>
          <p:cNvSpPr/>
          <p:nvPr/>
        </p:nvSpPr>
        <p:spPr>
          <a:xfrm>
            <a:off x="-1872441" y="3557015"/>
            <a:ext cx="1536841" cy="153684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6" name="Afbeelding 5">
            <a:extLst>
              <a:ext uri="{FF2B5EF4-FFF2-40B4-BE49-F238E27FC236}">
                <a16:creationId xmlns:a16="http://schemas.microsoft.com/office/drawing/2014/main" id="{29DF990A-832E-3E7A-9309-5B660C0752C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3901" r="32049"/>
          <a:stretch/>
        </p:blipFill>
        <p:spPr>
          <a:xfrm rot="1610477">
            <a:off x="13062543" y="2659385"/>
            <a:ext cx="2368166" cy="333209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" name="Rechthoek: afgeronde hoeken 12">
            <a:extLst>
              <a:ext uri="{FF2B5EF4-FFF2-40B4-BE49-F238E27FC236}">
                <a16:creationId xmlns:a16="http://schemas.microsoft.com/office/drawing/2014/main" id="{39A90CD9-6702-7CB5-DC22-392F60660A3A}"/>
              </a:ext>
            </a:extLst>
          </p:cNvPr>
          <p:cNvSpPr/>
          <p:nvPr/>
        </p:nvSpPr>
        <p:spPr>
          <a:xfrm rot="21448618">
            <a:off x="-307496" y="543070"/>
            <a:ext cx="4641913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4" name="Tekstvak 13">
            <a:extLst>
              <a:ext uri="{FF2B5EF4-FFF2-40B4-BE49-F238E27FC236}">
                <a16:creationId xmlns:a16="http://schemas.microsoft.com/office/drawing/2014/main" id="{1505FDA4-1D3E-FB85-B756-3E5464A638B9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 err="1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Doeblad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113401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CED9A4-EDD4-2A2F-15B9-8EB688CE1A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6">
            <a:extLst>
              <a:ext uri="{FF2B5EF4-FFF2-40B4-BE49-F238E27FC236}">
                <a16:creationId xmlns:a16="http://schemas.microsoft.com/office/drawing/2014/main" id="{FBBA9894-682F-C160-CBE1-1FF4B0B4519D}"/>
              </a:ext>
            </a:extLst>
          </p:cNvPr>
          <p:cNvSpPr/>
          <p:nvPr/>
        </p:nvSpPr>
        <p:spPr>
          <a:xfrm>
            <a:off x="359999" y="359999"/>
            <a:ext cx="3453350" cy="6118860"/>
          </a:xfrm>
          <a:prstGeom prst="roundRect">
            <a:avLst>
              <a:gd name="adj" fmla="val 548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F0384FED-A778-F63F-8C48-DDA6C1C7785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1081801" y="0"/>
            <a:ext cx="7538014" cy="7022209"/>
          </a:xfrm>
          <a:prstGeom prst="rect">
            <a:avLst/>
          </a:prstGeom>
        </p:spPr>
      </p:pic>
      <p:sp>
        <p:nvSpPr>
          <p:cNvPr id="5" name="Ovaal 4">
            <a:extLst>
              <a:ext uri="{FF2B5EF4-FFF2-40B4-BE49-F238E27FC236}">
                <a16:creationId xmlns:a16="http://schemas.microsoft.com/office/drawing/2014/main" id="{EC6E0C8D-ED05-18E7-485D-94610A76E105}"/>
              </a:ext>
            </a:extLst>
          </p:cNvPr>
          <p:cNvSpPr/>
          <p:nvPr/>
        </p:nvSpPr>
        <p:spPr>
          <a:xfrm>
            <a:off x="679783" y="2952342"/>
            <a:ext cx="2451762" cy="2451762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67AD1F1-8AD7-5E9F-EF54-26B7399E0B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307203">
            <a:off x="281287" y="3208794"/>
            <a:ext cx="3120739" cy="17856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Stroomdiagram: Alternatief proces 6">
            <a:extLst>
              <a:ext uri="{FF2B5EF4-FFF2-40B4-BE49-F238E27FC236}">
                <a16:creationId xmlns:a16="http://schemas.microsoft.com/office/drawing/2014/main" id="{B7AF4E0C-58DB-498D-BCEB-027B4A977217}"/>
              </a:ext>
            </a:extLst>
          </p:cNvPr>
          <p:cNvSpPr/>
          <p:nvPr/>
        </p:nvSpPr>
        <p:spPr>
          <a:xfrm>
            <a:off x="9193539" y="5616387"/>
            <a:ext cx="2496187" cy="721278"/>
          </a:xfrm>
          <a:prstGeom prst="flowChartAlternateProcess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3200">
                <a:latin typeface="VAGRounded Lt" panose="020F0502020203020204" pitchFamily="34" charset="0"/>
              </a:rPr>
              <a:t>Antwoord </a:t>
            </a:r>
            <a:r>
              <a:rPr lang="nl-NL" sz="3200">
                <a:latin typeface="VAGRounded Lt" panose="020F0502020203020204" pitchFamily="34" charset="0"/>
                <a:sym typeface="Wingdings" panose="05000000000000000000" pitchFamily="2" charset="2"/>
              </a:rPr>
              <a:t> </a:t>
            </a:r>
            <a:endParaRPr lang="nl-NL" sz="3200">
              <a:latin typeface="VAGRounded Lt" panose="020F0502020203020204" pitchFamily="34" charset="0"/>
            </a:endParaRPr>
          </a:p>
        </p:txBody>
      </p:sp>
      <p:pic>
        <p:nvPicPr>
          <p:cNvPr id="8" name="Afbeelding 7">
            <a:extLst>
              <a:ext uri="{FF2B5EF4-FFF2-40B4-BE49-F238E27FC236}">
                <a16:creationId xmlns:a16="http://schemas.microsoft.com/office/drawing/2014/main" id="{74CB6438-9E5A-769E-AE0E-42E5AD24F78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3901" r="32049"/>
          <a:stretch/>
        </p:blipFill>
        <p:spPr>
          <a:xfrm rot="20700000">
            <a:off x="5875422" y="945561"/>
            <a:ext cx="3417923" cy="480914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2" name="Rechthoek: afgeronde hoeken 11">
            <a:extLst>
              <a:ext uri="{FF2B5EF4-FFF2-40B4-BE49-F238E27FC236}">
                <a16:creationId xmlns:a16="http://schemas.microsoft.com/office/drawing/2014/main" id="{12E473B0-1570-3702-B9D2-6ADF4D1D2CFE}"/>
              </a:ext>
            </a:extLst>
          </p:cNvPr>
          <p:cNvSpPr/>
          <p:nvPr/>
        </p:nvSpPr>
        <p:spPr>
          <a:xfrm rot="21448618">
            <a:off x="-307496" y="543070"/>
            <a:ext cx="4641913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05454212-134E-6825-EB17-BF005D97D21C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Aan de slag!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8148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EEB184-322A-B54D-8DCC-134927D8F6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6">
            <a:extLst>
              <a:ext uri="{FF2B5EF4-FFF2-40B4-BE49-F238E27FC236}">
                <a16:creationId xmlns:a16="http://schemas.microsoft.com/office/drawing/2014/main" id="{2129E513-B4F9-E231-A3EB-2559A1FD0EE6}"/>
              </a:ext>
            </a:extLst>
          </p:cNvPr>
          <p:cNvSpPr/>
          <p:nvPr/>
        </p:nvSpPr>
        <p:spPr>
          <a:xfrm>
            <a:off x="359999" y="359999"/>
            <a:ext cx="3453350" cy="6118860"/>
          </a:xfrm>
          <a:prstGeom prst="roundRect">
            <a:avLst>
              <a:gd name="adj" fmla="val 548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BC242DFC-3F04-9572-298A-872A142941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1081801" y="0"/>
            <a:ext cx="7538014" cy="7022209"/>
          </a:xfrm>
          <a:prstGeom prst="rect">
            <a:avLst/>
          </a:prstGeom>
        </p:spPr>
      </p:pic>
      <p:sp>
        <p:nvSpPr>
          <p:cNvPr id="5" name="Ovaal 4">
            <a:extLst>
              <a:ext uri="{FF2B5EF4-FFF2-40B4-BE49-F238E27FC236}">
                <a16:creationId xmlns:a16="http://schemas.microsoft.com/office/drawing/2014/main" id="{E19C6ACC-6B85-A59F-4B45-8247274BB87A}"/>
              </a:ext>
            </a:extLst>
          </p:cNvPr>
          <p:cNvSpPr/>
          <p:nvPr/>
        </p:nvSpPr>
        <p:spPr>
          <a:xfrm>
            <a:off x="679783" y="2952342"/>
            <a:ext cx="2451762" cy="2451762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E3989162-EF01-2116-C509-A2EBBE169C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307203">
            <a:off x="281287" y="3208794"/>
            <a:ext cx="3120739" cy="17856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Afbeelding 7">
            <a:extLst>
              <a:ext uri="{FF2B5EF4-FFF2-40B4-BE49-F238E27FC236}">
                <a16:creationId xmlns:a16="http://schemas.microsoft.com/office/drawing/2014/main" id="{51B9102C-F0C4-9A9E-357E-7A2FB97FF97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3901" r="32049"/>
          <a:stretch/>
        </p:blipFill>
        <p:spPr>
          <a:xfrm>
            <a:off x="4729550" y="1437327"/>
            <a:ext cx="6380649" cy="897781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22" name="Rechte verbindingslijn 21">
            <a:extLst>
              <a:ext uri="{FF2B5EF4-FFF2-40B4-BE49-F238E27FC236}">
                <a16:creationId xmlns:a16="http://schemas.microsoft.com/office/drawing/2014/main" id="{8931F4CB-9663-C654-9D47-05CBC2070D31}"/>
              </a:ext>
            </a:extLst>
          </p:cNvPr>
          <p:cNvCxnSpPr>
            <a:cxnSpLocks/>
          </p:cNvCxnSpPr>
          <p:nvPr/>
        </p:nvCxnSpPr>
        <p:spPr>
          <a:xfrm>
            <a:off x="8484078" y="4469552"/>
            <a:ext cx="383244" cy="0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5" name="Rechte verbindingslijn 24">
            <a:extLst>
              <a:ext uri="{FF2B5EF4-FFF2-40B4-BE49-F238E27FC236}">
                <a16:creationId xmlns:a16="http://schemas.microsoft.com/office/drawing/2014/main" id="{719F7AB8-BD65-11AA-5EC4-673FB22C4700}"/>
              </a:ext>
            </a:extLst>
          </p:cNvPr>
          <p:cNvCxnSpPr>
            <a:cxnSpLocks/>
          </p:cNvCxnSpPr>
          <p:nvPr/>
        </p:nvCxnSpPr>
        <p:spPr>
          <a:xfrm>
            <a:off x="7199564" y="4711330"/>
            <a:ext cx="383244" cy="0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6" name="Rechte verbindingslijn 45">
            <a:extLst>
              <a:ext uri="{FF2B5EF4-FFF2-40B4-BE49-F238E27FC236}">
                <a16:creationId xmlns:a16="http://schemas.microsoft.com/office/drawing/2014/main" id="{CB92483C-3005-2531-DA8D-9A707807D8AB}"/>
              </a:ext>
            </a:extLst>
          </p:cNvPr>
          <p:cNvCxnSpPr>
            <a:cxnSpLocks/>
          </p:cNvCxnSpPr>
          <p:nvPr/>
        </p:nvCxnSpPr>
        <p:spPr>
          <a:xfrm>
            <a:off x="6561317" y="4918731"/>
            <a:ext cx="383244" cy="0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7" name="Rechte verbindingslijn 46">
            <a:extLst>
              <a:ext uri="{FF2B5EF4-FFF2-40B4-BE49-F238E27FC236}">
                <a16:creationId xmlns:a16="http://schemas.microsoft.com/office/drawing/2014/main" id="{D0DD5C0A-93A2-DEE2-2EF9-6B9DA7C1C87A}"/>
              </a:ext>
            </a:extLst>
          </p:cNvPr>
          <p:cNvCxnSpPr>
            <a:cxnSpLocks/>
          </p:cNvCxnSpPr>
          <p:nvPr/>
        </p:nvCxnSpPr>
        <p:spPr>
          <a:xfrm>
            <a:off x="9264412" y="5153634"/>
            <a:ext cx="383244" cy="0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3" name="Rechte verbindingslijn 62">
            <a:extLst>
              <a:ext uri="{FF2B5EF4-FFF2-40B4-BE49-F238E27FC236}">
                <a16:creationId xmlns:a16="http://schemas.microsoft.com/office/drawing/2014/main" id="{867653CC-3C60-F2A6-4083-A1EF3ADFF78B}"/>
              </a:ext>
            </a:extLst>
          </p:cNvPr>
          <p:cNvCxnSpPr>
            <a:cxnSpLocks/>
          </p:cNvCxnSpPr>
          <p:nvPr/>
        </p:nvCxnSpPr>
        <p:spPr>
          <a:xfrm>
            <a:off x="10090581" y="5376604"/>
            <a:ext cx="383244" cy="0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4" name="Rechte verbindingslijn 63">
            <a:extLst>
              <a:ext uri="{FF2B5EF4-FFF2-40B4-BE49-F238E27FC236}">
                <a16:creationId xmlns:a16="http://schemas.microsoft.com/office/drawing/2014/main" id="{E32E3E67-078F-8EBE-3589-AFA6194A1EB6}"/>
              </a:ext>
            </a:extLst>
          </p:cNvPr>
          <p:cNvCxnSpPr>
            <a:cxnSpLocks/>
          </p:cNvCxnSpPr>
          <p:nvPr/>
        </p:nvCxnSpPr>
        <p:spPr>
          <a:xfrm>
            <a:off x="8036046" y="5590881"/>
            <a:ext cx="383244" cy="0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69" name="Rechthoek: afgeronde hoeken 68">
            <a:extLst>
              <a:ext uri="{FF2B5EF4-FFF2-40B4-BE49-F238E27FC236}">
                <a16:creationId xmlns:a16="http://schemas.microsoft.com/office/drawing/2014/main" id="{9BEC4B3A-1916-21C9-652F-3558CD99B2A6}"/>
              </a:ext>
            </a:extLst>
          </p:cNvPr>
          <p:cNvSpPr/>
          <p:nvPr/>
        </p:nvSpPr>
        <p:spPr>
          <a:xfrm rot="21448618">
            <a:off x="-307496" y="543070"/>
            <a:ext cx="4641913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70" name="Tekstvak 69">
            <a:extLst>
              <a:ext uri="{FF2B5EF4-FFF2-40B4-BE49-F238E27FC236}">
                <a16:creationId xmlns:a16="http://schemas.microsoft.com/office/drawing/2014/main" id="{83B37DAB-4BAD-6126-1E05-810655AA4F83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Aan de slag!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6243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3C36FE-ADFE-AB62-9125-C68153C8EB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6">
            <a:extLst>
              <a:ext uri="{FF2B5EF4-FFF2-40B4-BE49-F238E27FC236}">
                <a16:creationId xmlns:a16="http://schemas.microsoft.com/office/drawing/2014/main" id="{E84FB393-5E52-C0BF-F139-1500709D5F75}"/>
              </a:ext>
            </a:extLst>
          </p:cNvPr>
          <p:cNvSpPr/>
          <p:nvPr/>
        </p:nvSpPr>
        <p:spPr>
          <a:xfrm>
            <a:off x="359999" y="359999"/>
            <a:ext cx="3453350" cy="6118860"/>
          </a:xfrm>
          <a:prstGeom prst="roundRect">
            <a:avLst>
              <a:gd name="adj" fmla="val 548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ADDA2544-04F6-9B05-032D-D7E0F42E68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1081801" y="0"/>
            <a:ext cx="7538014" cy="7022209"/>
          </a:xfrm>
          <a:prstGeom prst="rect">
            <a:avLst/>
          </a:prstGeom>
        </p:spPr>
      </p:pic>
      <p:sp>
        <p:nvSpPr>
          <p:cNvPr id="5" name="Ovaal 4">
            <a:extLst>
              <a:ext uri="{FF2B5EF4-FFF2-40B4-BE49-F238E27FC236}">
                <a16:creationId xmlns:a16="http://schemas.microsoft.com/office/drawing/2014/main" id="{5FFF13A8-5EB9-F3C5-3B90-48832ED680A1}"/>
              </a:ext>
            </a:extLst>
          </p:cNvPr>
          <p:cNvSpPr/>
          <p:nvPr/>
        </p:nvSpPr>
        <p:spPr>
          <a:xfrm>
            <a:off x="679783" y="2952342"/>
            <a:ext cx="2451762" cy="2451762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48F04303-C9B2-1F71-7A39-CEA34B243E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307203">
            <a:off x="281287" y="3208794"/>
            <a:ext cx="3120739" cy="17856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Afbeelding 7">
            <a:extLst>
              <a:ext uri="{FF2B5EF4-FFF2-40B4-BE49-F238E27FC236}">
                <a16:creationId xmlns:a16="http://schemas.microsoft.com/office/drawing/2014/main" id="{327BB5D5-8973-74C1-A0D6-D2BA539A541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3901" r="32049"/>
          <a:stretch/>
        </p:blipFill>
        <p:spPr>
          <a:xfrm>
            <a:off x="4729550" y="-3025355"/>
            <a:ext cx="6380649" cy="897781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7" name="Rechte verbindingslijn 6">
            <a:extLst>
              <a:ext uri="{FF2B5EF4-FFF2-40B4-BE49-F238E27FC236}">
                <a16:creationId xmlns:a16="http://schemas.microsoft.com/office/drawing/2014/main" id="{54C288D3-E5A3-C2B2-A1A4-D34A124DD055}"/>
              </a:ext>
            </a:extLst>
          </p:cNvPr>
          <p:cNvCxnSpPr>
            <a:cxnSpLocks/>
          </p:cNvCxnSpPr>
          <p:nvPr/>
        </p:nvCxnSpPr>
        <p:spPr>
          <a:xfrm flipV="1">
            <a:off x="5438274" y="3162586"/>
            <a:ext cx="657726" cy="763827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" name="Rechte verbindingslijn 10">
            <a:extLst>
              <a:ext uri="{FF2B5EF4-FFF2-40B4-BE49-F238E27FC236}">
                <a16:creationId xmlns:a16="http://schemas.microsoft.com/office/drawing/2014/main" id="{0E439702-FA9D-31DF-2D46-20C08AAFC93C}"/>
              </a:ext>
            </a:extLst>
          </p:cNvPr>
          <p:cNvCxnSpPr>
            <a:cxnSpLocks/>
          </p:cNvCxnSpPr>
          <p:nvPr/>
        </p:nvCxnSpPr>
        <p:spPr>
          <a:xfrm flipV="1">
            <a:off x="6096000" y="3162586"/>
            <a:ext cx="933044" cy="763826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3" name="Rechte verbindingslijn 12">
            <a:extLst>
              <a:ext uri="{FF2B5EF4-FFF2-40B4-BE49-F238E27FC236}">
                <a16:creationId xmlns:a16="http://schemas.microsoft.com/office/drawing/2014/main" id="{006B884A-E760-67D5-9781-837C38C8A8D6}"/>
              </a:ext>
            </a:extLst>
          </p:cNvPr>
          <p:cNvCxnSpPr>
            <a:cxnSpLocks/>
          </p:cNvCxnSpPr>
          <p:nvPr/>
        </p:nvCxnSpPr>
        <p:spPr>
          <a:xfrm flipV="1">
            <a:off x="6187669" y="3926412"/>
            <a:ext cx="735645" cy="563086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6" name="Rechte verbindingslijn 15">
            <a:extLst>
              <a:ext uri="{FF2B5EF4-FFF2-40B4-BE49-F238E27FC236}">
                <a16:creationId xmlns:a16="http://schemas.microsoft.com/office/drawing/2014/main" id="{E7E6BC13-0739-E242-A97D-94F8B5456F4C}"/>
              </a:ext>
            </a:extLst>
          </p:cNvPr>
          <p:cNvCxnSpPr>
            <a:cxnSpLocks/>
          </p:cNvCxnSpPr>
          <p:nvPr/>
        </p:nvCxnSpPr>
        <p:spPr>
          <a:xfrm flipV="1">
            <a:off x="7120071" y="3926412"/>
            <a:ext cx="629315" cy="514959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21" name="Rechthoek: afgeronde hoeken 20">
            <a:extLst>
              <a:ext uri="{FF2B5EF4-FFF2-40B4-BE49-F238E27FC236}">
                <a16:creationId xmlns:a16="http://schemas.microsoft.com/office/drawing/2014/main" id="{97C023F3-C1BD-C63D-602E-BBA1D83140F0}"/>
              </a:ext>
            </a:extLst>
          </p:cNvPr>
          <p:cNvSpPr/>
          <p:nvPr/>
        </p:nvSpPr>
        <p:spPr>
          <a:xfrm rot="21448618">
            <a:off x="-307496" y="543070"/>
            <a:ext cx="4641913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2" name="Tekstvak 21">
            <a:extLst>
              <a:ext uri="{FF2B5EF4-FFF2-40B4-BE49-F238E27FC236}">
                <a16:creationId xmlns:a16="http://schemas.microsoft.com/office/drawing/2014/main" id="{244EC4DD-D217-1C71-76C6-8D847C17BD00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Aan de slag!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82248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46145-7ABE-BD70-355F-2A992937E4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75922888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Kantoorthema">
  <a:themeElements>
    <a:clrScheme name="Wijzer in Geldzaken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8A649"/>
      </a:accent1>
      <a:accent2>
        <a:srgbClr val="662879"/>
      </a:accent2>
      <a:accent3>
        <a:srgbClr val="DB1767"/>
      </a:accent3>
      <a:accent4>
        <a:srgbClr val="ECD316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orbel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noAutofit/>
      </a:bodyPr>
      <a:lstStyle>
        <a:defPPr algn="r">
          <a:defRPr sz="1000" spc="100" dirty="0" smtClean="0">
            <a:solidFill>
              <a:schemeClr val="bg1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0fcaa1a-ac74-410f-95bc-20bbab667105">
      <Terms xmlns="http://schemas.microsoft.com/office/infopath/2007/PartnerControls"/>
    </lcf76f155ced4ddcb4097134ff3c332f>
    <TaxCatchAll xmlns="16fe547f-eec1-4793-a1b6-34d56b9fc957" xsi:nil="true"/>
    <Soort xmlns="40fcaa1a-ac74-410f-95bc-20bbab66710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095BBF60614640A6382A98A6922223" ma:contentTypeVersion="22" ma:contentTypeDescription="Een nieuw document maken." ma:contentTypeScope="" ma:versionID="a2556c9012a9b6d02eacef4028716d56">
  <xsd:schema xmlns:xsd="http://www.w3.org/2001/XMLSchema" xmlns:xs="http://www.w3.org/2001/XMLSchema" xmlns:p="http://schemas.microsoft.com/office/2006/metadata/properties" xmlns:ns2="40fcaa1a-ac74-410f-95bc-20bbab667105" xmlns:ns3="16fe547f-eec1-4793-a1b6-34d56b9fc957" targetNamespace="http://schemas.microsoft.com/office/2006/metadata/properties" ma:root="true" ma:fieldsID="991377a11ea41d026034a94dcbcf8e7c" ns2:_="" ns3:_="">
    <xsd:import namespace="40fcaa1a-ac74-410f-95bc-20bbab667105"/>
    <xsd:import namespace="16fe547f-eec1-4793-a1b6-34d56b9fc9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Soort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fcaa1a-ac74-410f-95bc-20bbab6671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Soort" ma:index="21" nillable="true" ma:displayName="Soort" ma:format="Dropdown" ma:internalName="Soort">
      <xsd:simpleType>
        <xsd:restriction base="dms:Text">
          <xsd:maxLength value="255"/>
        </xsd:restriction>
      </xsd:simpleType>
    </xsd:element>
    <xsd:element name="lcf76f155ced4ddcb4097134ff3c332f" ma:index="23" nillable="true" ma:taxonomy="true" ma:internalName="lcf76f155ced4ddcb4097134ff3c332f" ma:taxonomyFieldName="MediaServiceImageTags" ma:displayName="Afbeeldingtags" ma:readOnly="false" ma:fieldId="{5cf76f15-5ced-4ddc-b409-7134ff3c332f}" ma:taxonomyMulti="true" ma:sspId="783c6dbd-d7b0-4fca-a2a6-200f1dabdf0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fe547f-eec1-4793-a1b6-34d56b9fc957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4" nillable="true" ma:displayName="Taxonomy Catch All Column" ma:hidden="true" ma:list="{90f3078a-0a21-48a6-87a3-d4756e3461c8}" ma:internalName="TaxCatchAll" ma:showField="CatchAllData" ma:web="16fe547f-eec1-4793-a1b6-34d56b9fc95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B2AB4D2-63B2-4E9E-8982-679701215B43}">
  <ds:schemaRefs>
    <ds:schemaRef ds:uri="16fe547f-eec1-4793-a1b6-34d56b9fc957"/>
    <ds:schemaRef ds:uri="40fcaa1a-ac74-410f-95bc-20bbab667105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4687DA0-4B1C-4CE2-8DD1-779293DFC52D}">
  <ds:schemaRefs>
    <ds:schemaRef ds:uri="16fe547f-eec1-4793-a1b6-34d56b9fc957"/>
    <ds:schemaRef ds:uri="40fcaa1a-ac74-410f-95bc-20bbab66710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5B4BBE0-15EC-47B8-8033-DB95C3EB290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729</Words>
  <Application>Microsoft Office PowerPoint</Application>
  <PresentationFormat>Breedbeeld</PresentationFormat>
  <Paragraphs>136</Paragraphs>
  <Slides>20</Slides>
  <Notes>20</Notes>
  <HiddenSlides>0</HiddenSlides>
  <MMClips>1</MMClips>
  <ScaleCrop>false</ScaleCrop>
  <HeadingPairs>
    <vt:vector size="6" baseType="variant">
      <vt:variant>
        <vt:lpstr>Gebruikte lettertypen</vt:lpstr>
      </vt:variant>
      <vt:variant>
        <vt:i4>11</vt:i4>
      </vt:variant>
      <vt:variant>
        <vt:lpstr>Thema</vt:lpstr>
      </vt:variant>
      <vt:variant>
        <vt:i4>1</vt:i4>
      </vt:variant>
      <vt:variant>
        <vt:lpstr>Diatitels</vt:lpstr>
      </vt:variant>
      <vt:variant>
        <vt:i4>20</vt:i4>
      </vt:variant>
    </vt:vector>
  </HeadingPairs>
  <TitlesOfParts>
    <vt:vector size="32" baseType="lpstr">
      <vt:lpstr>Aptos</vt:lpstr>
      <vt:lpstr>Arial</vt:lpstr>
      <vt:lpstr>Calabri</vt:lpstr>
      <vt:lpstr>Calibri</vt:lpstr>
      <vt:lpstr>Corbel</vt:lpstr>
      <vt:lpstr>Google Sans</vt:lpstr>
      <vt:lpstr>Open Sans</vt:lpstr>
      <vt:lpstr>Open Sans Light</vt:lpstr>
      <vt:lpstr>Roboto</vt:lpstr>
      <vt:lpstr>VAGRounded Lt</vt:lpstr>
      <vt:lpstr>VAGRounded-Bold</vt:lpstr>
      <vt:lpstr>Kantoorthema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Nina Voordes</dc:creator>
  <cp:lastModifiedBy>Frederiek de Vries Robbé</cp:lastModifiedBy>
  <cp:revision>13</cp:revision>
  <dcterms:created xsi:type="dcterms:W3CDTF">2026-01-22T09:05:28Z</dcterms:created>
  <dcterms:modified xsi:type="dcterms:W3CDTF">2026-03-04T13:47:00Z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0x0101004C095BBF60614640A6382A98A6922223</vt:lpwstr>
  </property>
  <property fmtid="{D5CDD505-2E9C-101B-9397-08002B2CF9AE}" pid="3" name="MediaServiceImageTags">
    <vt:lpwstr/>
  </property>
  <property fmtid="{D5CDD505-2E9C-101B-9397-08002B2CF9AE}" pid="4" name="MSIP_Label_6800fede-0e59-47ad-af95-4e63bbdb932d_Enabled">
    <vt:lpwstr>true</vt:lpwstr>
  </property>
  <property fmtid="{D5CDD505-2E9C-101B-9397-08002B2CF9AE}" pid="5" name="MSIP_Label_6800fede-0e59-47ad-af95-4e63bbdb932d_SetDate">
    <vt:lpwstr>2026-02-18T17:51:34Z</vt:lpwstr>
  </property>
  <property fmtid="{D5CDD505-2E9C-101B-9397-08002B2CF9AE}" pid="6" name="MSIP_Label_6800fede-0e59-47ad-af95-4e63bbdb932d_Method">
    <vt:lpwstr>Standard</vt:lpwstr>
  </property>
  <property fmtid="{D5CDD505-2E9C-101B-9397-08002B2CF9AE}" pid="7" name="MSIP_Label_6800fede-0e59-47ad-af95-4e63bbdb932d_Name">
    <vt:lpwstr>FIN-DGGT-Rijksoverheid</vt:lpwstr>
  </property>
  <property fmtid="{D5CDD505-2E9C-101B-9397-08002B2CF9AE}" pid="8" name="MSIP_Label_6800fede-0e59-47ad-af95-4e63bbdb932d_SiteId">
    <vt:lpwstr>84712536-f524-40a0-913b-5d25ba502732</vt:lpwstr>
  </property>
  <property fmtid="{D5CDD505-2E9C-101B-9397-08002B2CF9AE}" pid="9" name="MSIP_Label_6800fede-0e59-47ad-af95-4e63bbdb932d_ActionId">
    <vt:lpwstr>38d90d16-45cf-49e3-aa4b-6c5b21b47881</vt:lpwstr>
  </property>
  <property fmtid="{D5CDD505-2E9C-101B-9397-08002B2CF9AE}" pid="10" name="MSIP_Label_6800fede-0e59-47ad-af95-4e63bbdb932d_ContentBits">
    <vt:lpwstr>0</vt:lpwstr>
  </property>
</Properties>
</file>