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572" r:id="rId5"/>
    <p:sldId id="573" r:id="rId6"/>
    <p:sldId id="623" r:id="rId7"/>
    <p:sldId id="624" r:id="rId8"/>
    <p:sldId id="625" r:id="rId9"/>
    <p:sldId id="628" r:id="rId10"/>
    <p:sldId id="627" r:id="rId11"/>
    <p:sldId id="630" r:id="rId12"/>
    <p:sldId id="629" r:id="rId13"/>
    <p:sldId id="631" r:id="rId14"/>
    <p:sldId id="633" r:id="rId15"/>
    <p:sldId id="632" r:id="rId16"/>
    <p:sldId id="607" r:id="rId17"/>
    <p:sldId id="587" r:id="rId18"/>
    <p:sldId id="605" r:id="rId19"/>
    <p:sldId id="606" r:id="rId20"/>
    <p:sldId id="639" r:id="rId21"/>
    <p:sldId id="634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89" autoAdjust="0"/>
  </p:normalViewPr>
  <p:slideViewPr>
    <p:cSldViewPr snapToGrid="0">
      <p:cViewPr varScale="1">
        <p:scale>
          <a:sx n="69" d="100"/>
          <a:sy n="69" d="100"/>
        </p:scale>
        <p:origin x="120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9" d="100"/>
          <a:sy n="119" d="100"/>
        </p:scale>
        <p:origin x="499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4-3-2026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4-3-2026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82CA-AA24-E46B-B7AC-5C8C39077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73DC1B4-3650-7422-CCDE-2ECABA488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0DBB66A-5F15-3B79-5BF2-589B5A170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Les 5: Sparen</a:t>
            </a:r>
          </a:p>
          <a:p>
            <a:pPr marL="171450" indent="-171450">
              <a:buFontTx/>
              <a:buChar char="-"/>
            </a:pPr>
            <a:r>
              <a:rPr lang="nl-NL" b="0"/>
              <a:t>In deze les gaan we ontdekken wat sparen is en hoe je dit slim kan doen. </a:t>
            </a:r>
          </a:p>
          <a:p>
            <a:pPr marL="171450" indent="-171450">
              <a:buFontTx/>
              <a:buChar char="-"/>
            </a:pPr>
            <a:r>
              <a:rPr lang="nl-NL" b="0"/>
              <a:t>Het </a:t>
            </a:r>
            <a:r>
              <a:rPr lang="nl-NL" b="1"/>
              <a:t>doel</a:t>
            </a:r>
            <a:r>
              <a:rPr lang="nl-NL" b="0"/>
              <a:t> van deze les is dat jullie na de les kunnen benoemen wat sparen is en hoe je dit slim kan doen. </a:t>
            </a:r>
          </a:p>
          <a:p>
            <a:pPr marL="171450" indent="-171450">
              <a:buFontTx/>
              <a:buChar char="-"/>
            </a:pPr>
            <a:r>
              <a:rPr lang="nl-NL" b="1"/>
              <a:t>Waarom is dit belangrijk? </a:t>
            </a:r>
            <a:r>
              <a:rPr lang="nl-NL"/>
              <a:t>Als je weet wat sparen is en hoe je dat slim doet, kun je zelf ook goed gaan sparen.</a:t>
            </a:r>
            <a:endParaRPr lang="nl-NL" b="1"/>
          </a:p>
          <a:p>
            <a:endParaRPr lang="nl-NL" b="1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399690-9BD2-432A-DC1A-1528FA36C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977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1A563-B444-30FD-D7AF-EBBF5D403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69C6C74-B9C2-5FF3-19AD-334FC6EF3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378AE4-F675-6C2A-7F0D-A81628361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STAPPEN</a:t>
            </a:r>
          </a:p>
          <a:p>
            <a:pPr marL="228600" indent="-228600">
              <a:buAutoNum type="arabicPeriod"/>
            </a:pPr>
            <a:r>
              <a:rPr lang="nl-NL"/>
              <a:t>Lees (of laat leerlingen voorlezen) wat op de slide staat.</a:t>
            </a:r>
          </a:p>
          <a:p>
            <a:pPr marL="228600" indent="-228600">
              <a:buAutoNum type="arabicPeriod"/>
            </a:pPr>
            <a:r>
              <a:rPr lang="nl-NL" b="0"/>
              <a:t>Laat de leerlingen met hun duim aangeven of de stelling waar of niet waar is.</a:t>
            </a:r>
          </a:p>
          <a:p>
            <a:pPr marL="457200" lvl="1" indent="0">
              <a:buNone/>
            </a:pPr>
            <a:r>
              <a:rPr lang="nl-NL" b="1"/>
              <a:t>Duim omhoog</a:t>
            </a:r>
            <a:r>
              <a:rPr lang="nl-NL" b="0"/>
              <a:t> = waar</a:t>
            </a:r>
          </a:p>
          <a:p>
            <a:pPr marL="457200" lvl="1" indent="0">
              <a:buNone/>
            </a:pPr>
            <a:r>
              <a:rPr lang="nl-NL" b="1"/>
              <a:t>Duim omlaag </a:t>
            </a:r>
            <a:r>
              <a:rPr lang="nl-NL" b="0"/>
              <a:t>= niet waar.</a:t>
            </a:r>
          </a:p>
          <a:p>
            <a:pPr marL="457200" lvl="1" indent="0">
              <a:buNone/>
            </a:pPr>
            <a:endParaRPr lang="nl-NL" b="1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F8373E-39E8-27E9-73B2-F7B3DBEF8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020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44CA8-35B4-1B88-D44F-465D1296B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82DC39-EDFA-1479-A65B-8A46002C3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EA7F7E8-EC94-F332-1AAA-D4474E252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STAPPEN</a:t>
            </a:r>
          </a:p>
          <a:p>
            <a:pPr marL="228600" indent="-228600">
              <a:buAutoNum type="arabicPeriod"/>
            </a:pPr>
            <a:r>
              <a:rPr lang="nl-NL"/>
              <a:t>Lees (of laat leerlingen voorlezen) wat op de slide staat.</a:t>
            </a:r>
          </a:p>
          <a:p>
            <a:pPr marL="228600" indent="-228600">
              <a:buAutoNum type="arabicPeriod"/>
            </a:pPr>
            <a:r>
              <a:rPr lang="nl-NL" b="0"/>
              <a:t>Laat de leerlingen met hun duim aangeven of de stelling waar of niet waar is.</a:t>
            </a:r>
          </a:p>
          <a:p>
            <a:pPr marL="457200" lvl="1" indent="0">
              <a:buNone/>
            </a:pPr>
            <a:r>
              <a:rPr lang="nl-NL" b="1"/>
              <a:t>Duim omhoog</a:t>
            </a:r>
            <a:r>
              <a:rPr lang="nl-NL" b="0"/>
              <a:t> = waar</a:t>
            </a:r>
          </a:p>
          <a:p>
            <a:pPr marL="457200" lvl="1" indent="0">
              <a:buNone/>
            </a:pPr>
            <a:r>
              <a:rPr lang="nl-NL" b="1"/>
              <a:t>Duim omlaag </a:t>
            </a:r>
            <a:r>
              <a:rPr lang="nl-NL" b="0"/>
              <a:t>= niet waar.</a:t>
            </a:r>
          </a:p>
          <a:p>
            <a:pPr marL="457200" lvl="1" indent="0">
              <a:buNone/>
            </a:pPr>
            <a:endParaRPr lang="nl-NL" b="1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8B4CA7-7426-4E10-847B-2EC3DE35F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417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85F1A-8A43-0E89-C790-8667E9089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98EED02-9D45-647F-85E5-30D13716A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457671-FB16-436C-C0F8-90BE40679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STAPPEN</a:t>
            </a:r>
          </a:p>
          <a:p>
            <a:pPr marL="228600" indent="-228600">
              <a:buAutoNum type="arabicPeriod"/>
            </a:pPr>
            <a:r>
              <a:rPr lang="nl-NL"/>
              <a:t>Lees (of laat leerlingen voorlezen) wat op de slide staat.</a:t>
            </a:r>
          </a:p>
          <a:p>
            <a:pPr marL="228600" indent="-228600">
              <a:buAutoNum type="arabicPeriod"/>
            </a:pPr>
            <a:r>
              <a:rPr lang="nl-NL" b="0"/>
              <a:t>Laat de leerlingen met hun duim aangeven of de stelling waar of niet waar is.</a:t>
            </a:r>
          </a:p>
          <a:p>
            <a:pPr marL="457200" lvl="1" indent="0">
              <a:buNone/>
            </a:pPr>
            <a:r>
              <a:rPr lang="nl-NL" b="1"/>
              <a:t>Duim omhoog</a:t>
            </a:r>
            <a:r>
              <a:rPr lang="nl-NL" b="0"/>
              <a:t> = waar</a:t>
            </a:r>
          </a:p>
          <a:p>
            <a:pPr marL="457200" lvl="1" indent="0">
              <a:buNone/>
            </a:pPr>
            <a:r>
              <a:rPr lang="nl-NL" b="1"/>
              <a:t>Duim omlaag </a:t>
            </a:r>
            <a:r>
              <a:rPr lang="nl-NL" b="0"/>
              <a:t>= niet waar.</a:t>
            </a:r>
          </a:p>
          <a:p>
            <a:pPr marL="457200" lvl="1" indent="0">
              <a:buNone/>
            </a:pPr>
            <a:endParaRPr lang="nl-NL" b="1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F392F3-2774-5261-B3BE-2B5951349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51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72D88-E929-C6C3-AB1E-222DD5666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186238-F8D2-07ED-C5D1-0B49EEF7F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419F7B-B2DD-4AB8-C93C-CF19C3644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Pak met de leerlingen het </a:t>
            </a:r>
            <a:r>
              <a:rPr lang="nl-NL" b="0" u="sng" err="1"/>
              <a:t>Doeblad</a:t>
            </a:r>
            <a:r>
              <a:rPr lang="nl-NL" b="0" u="sng"/>
              <a:t> erbij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EF1635-5B38-9765-A25E-646EE4541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36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89680-8D8D-576E-9A34-769BFD7F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5E64975-AB0B-24F1-9B28-EF0A590C1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D29630-7536-AF4C-C6B4-5B38816D3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Pak met de leerlingen het </a:t>
            </a:r>
            <a:r>
              <a:rPr lang="nl-NL" b="0" u="sng" err="1"/>
              <a:t>Doeblad</a:t>
            </a:r>
            <a:r>
              <a:rPr lang="nl-NL" b="0" u="sng"/>
              <a:t> erbij:</a:t>
            </a:r>
            <a:r>
              <a:rPr lang="nl-NL" b="0"/>
              <a:t> en laat de leerlingen de opdrachten maken. De antwoorden kun je hierna klassikaal bespreken.</a:t>
            </a:r>
            <a:endParaRPr lang="nl-NL" b="1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C6CEC8-C56B-4E3E-6A07-EB6137936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19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3C53C-28FF-F93D-38C7-C590D6E75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37C26ED-AE3A-EBE4-A56C-5BCD03944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4E6008C-107A-0A17-E75F-9A15DDC2F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Bespreek:</a:t>
            </a:r>
            <a:r>
              <a:rPr lang="nl-NL" b="0" u="none"/>
              <a:t> de vragen en de antwoorden</a:t>
            </a:r>
            <a:endParaRPr lang="nl-NL" u="none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8CD470-DDEA-6FE5-4C0D-9B281F065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3692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C8C6-09F0-0028-A07A-2A7E4B3B5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3607D8F-7FCE-A6ED-F619-5C8898578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276B156-8529-F1B9-14B8-4F00AC433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Bespreek:</a:t>
            </a:r>
            <a:r>
              <a:rPr lang="nl-NL" b="0" u="none"/>
              <a:t> de vragen en de antwoorden</a:t>
            </a:r>
            <a:endParaRPr lang="nl-NL" u="none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31B6BD-FD58-B1EB-5A4A-0EF5FEF8E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687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FA7CB-052D-BAAD-CCE0-49D3B903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7BE104-D59C-99AF-4E87-05A850EDD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0E95A-51FC-FEC0-F579-DD3A082E0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Bespreek:</a:t>
            </a:r>
            <a:r>
              <a:rPr lang="nl-NL" b="0" u="none"/>
              <a:t> de vragen en de antwoorden</a:t>
            </a:r>
            <a:endParaRPr lang="nl-NL" u="none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FC2856-0D99-6897-0D95-11B5ADDCB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694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9A162-55DB-A6AB-5697-A0A20778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529B03E-5CE0-B140-8E73-DE3D2EA39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315A6B-A8A6-2918-41B1-2FA4356EF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/>
              <a:t>EINDE LES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C944EC-CAC2-29FE-BB78-33ED6FB9E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12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3BCA9-0A3F-D8E8-B37A-1D12D57D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C73E811-AEB1-CD17-AA6C-AA434DB7C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E30CD0E-A88F-A4FE-FB21-93222FFEF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Roodkapje vertelt. 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BEB146-6845-0DAE-1530-461BFA027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81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352F-8008-B992-1610-D4854CD4E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F8D34E-433A-B141-C489-3FCC21934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7FA1548-E98D-8DC6-671D-B03ECC359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/>
              <a:t>We gaan een </a:t>
            </a:r>
            <a:r>
              <a:rPr lang="nl-NL" b="1"/>
              <a:t>video</a:t>
            </a:r>
            <a:r>
              <a:rPr lang="nl-NL" b="0"/>
              <a:t> kijken over sparen.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6B4DDC8-D4EE-A01D-2BAE-18B54B844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4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18782-05AB-B5BA-A28F-1FBF2B24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33BBFED-947E-E327-95AE-474034067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9C7F01-4AB6-22D8-F5F7-42DA03C99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r>
              <a:rPr lang="nl-NL"/>
              <a:t>Deze slide is nodig voor de animatie.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CD141B-7023-C105-FD28-7EE2C8222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23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9B444-76DD-5CCF-7ED8-37C820A7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D03BF21-B338-6C14-1BD1-B4BA3BE52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78A90D-1281-3418-4A2D-0034A4E0C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  <a:endParaRPr lang="nl-NL" b="1" u="none"/>
          </a:p>
          <a:p>
            <a:pPr marL="0" indent="0">
              <a:buNone/>
            </a:pPr>
            <a:r>
              <a:rPr lang="nl-NL" b="0" u="sng"/>
              <a:t>Kijk</a:t>
            </a:r>
            <a:r>
              <a:rPr lang="nl-NL" b="0" u="none"/>
              <a:t> met de klas de video.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0" i="1" u="non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i="0" u="none"/>
              <a:t>Tip: </a:t>
            </a:r>
            <a:r>
              <a:rPr lang="nl-NL" b="0" i="0" u="none"/>
              <a:t>als je deze les wilt behandelen kun je tussentijds de video even stopzetten om dingen extra toe te lichten of te herhalen. </a:t>
            </a:r>
            <a:endParaRPr lang="nl-NL" b="0" i="1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BE35969-A3BA-48D3-4F10-3C3098C02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03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1A940-6A13-78AD-154F-036B89BA1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35FA64-FF4E-00FD-A338-39E21B591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9EFE91-A9DC-A5F2-45F8-3402B27E3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Vul het </a:t>
            </a:r>
            <a:r>
              <a:rPr lang="nl-NL" b="0" u="sng" err="1"/>
              <a:t>woordweb</a:t>
            </a:r>
            <a:r>
              <a:rPr lang="nl-NL" b="0" u="sng"/>
              <a:t> in met de leerlingen:</a:t>
            </a:r>
            <a:r>
              <a:rPr lang="nl-NL" b="0" u="none"/>
              <a:t> wat weten de leerlingen al over sparen?</a:t>
            </a:r>
            <a:endParaRPr lang="nl-NL" b="1" i="0" u="none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B4B14-055D-CE48-FECC-F90655E6F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99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C269A-B0D9-685B-A252-865844AF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A0596A3-8DF2-8934-2DC1-0D967F406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58D20F-56D7-DEA9-50B5-4CAE81BB4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Start een klassengesprek:</a:t>
            </a:r>
            <a:r>
              <a:rPr lang="nl-NL" b="0" u="none"/>
              <a:t> behandel de twee vragen van Roodkapje over sparen.</a:t>
            </a:r>
            <a:endParaRPr lang="nl-NL" b="1" i="0" u="none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A7881D-1619-28CB-B405-8E1CB626A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635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7FF4E-CE0D-43DA-5E9A-B9A2F6444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C87A669-60D1-D6D0-8F62-1B8EBC26B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2EA184-6FB1-C03F-BF16-34306827A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STAPPEN</a:t>
            </a:r>
          </a:p>
          <a:p>
            <a:pPr marL="228600" indent="-228600">
              <a:buAutoNum type="arabicPeriod"/>
            </a:pPr>
            <a:r>
              <a:rPr lang="nl-NL"/>
              <a:t>Lees (of laat leerlingen voorlezen) wat op de slide staat.</a:t>
            </a:r>
          </a:p>
          <a:p>
            <a:pPr marL="228600" indent="-228600">
              <a:buAutoNum type="arabicPeriod"/>
            </a:pPr>
            <a:r>
              <a:rPr lang="nl-NL" b="0"/>
              <a:t>Laat de leerlingen met hun duim aangeven of de stelling waar of niet waar is.</a:t>
            </a:r>
          </a:p>
          <a:p>
            <a:pPr marL="457200" lvl="1" indent="0">
              <a:buNone/>
            </a:pPr>
            <a:r>
              <a:rPr lang="nl-NL" b="1"/>
              <a:t>Duim omhoog</a:t>
            </a:r>
            <a:r>
              <a:rPr lang="nl-NL" b="0"/>
              <a:t> = waar</a:t>
            </a:r>
          </a:p>
          <a:p>
            <a:pPr marL="457200" lvl="1" indent="0">
              <a:buNone/>
            </a:pPr>
            <a:r>
              <a:rPr lang="nl-NL" b="1"/>
              <a:t>Duim omlaag </a:t>
            </a:r>
            <a:r>
              <a:rPr lang="nl-NL" b="0"/>
              <a:t>= niet waar.</a:t>
            </a:r>
          </a:p>
          <a:p>
            <a:pPr marL="457200" lvl="1" indent="0">
              <a:buNone/>
            </a:pPr>
            <a:endParaRPr lang="nl-NL" b="1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38058C-FF50-301E-A38B-6F7CF072C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947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E95D2-A91B-0FFC-73BB-0A4A088E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076FF7D-015B-2C51-B5F8-4A9440CF4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05C1D92-5A81-0923-45EF-DAF76DBDF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STAPPEN</a:t>
            </a:r>
          </a:p>
          <a:p>
            <a:pPr marL="228600" indent="-228600">
              <a:buAutoNum type="arabicPeriod"/>
            </a:pPr>
            <a:r>
              <a:rPr lang="nl-NL"/>
              <a:t>Lees (of laat leerlingen voorlezen) wat op de slide staat.</a:t>
            </a:r>
          </a:p>
          <a:p>
            <a:pPr marL="228600" indent="-228600">
              <a:buAutoNum type="arabicPeriod"/>
            </a:pPr>
            <a:r>
              <a:rPr lang="nl-NL" b="0"/>
              <a:t>Laat de leerlingen met hun duim aangeven of de stelling waar of niet waar is.</a:t>
            </a:r>
          </a:p>
          <a:p>
            <a:pPr marL="457200" lvl="1" indent="0">
              <a:buNone/>
            </a:pPr>
            <a:r>
              <a:rPr lang="nl-NL" b="1"/>
              <a:t>Duim omhoog</a:t>
            </a:r>
            <a:r>
              <a:rPr lang="nl-NL" b="0"/>
              <a:t> = waar</a:t>
            </a:r>
          </a:p>
          <a:p>
            <a:pPr marL="457200" lvl="1" indent="0">
              <a:buNone/>
            </a:pPr>
            <a:r>
              <a:rPr lang="nl-NL" b="1"/>
              <a:t>Duim omlaag </a:t>
            </a:r>
            <a:r>
              <a:rPr lang="nl-NL" b="0"/>
              <a:t>= niet waar.</a:t>
            </a:r>
          </a:p>
          <a:p>
            <a:pPr marL="457200" lvl="1" indent="0">
              <a:buNone/>
            </a:pPr>
            <a:endParaRPr lang="nl-NL" b="1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78E8E9-C0FC-2E78-1A88-2CE210884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08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8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4-3-2026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95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50" r:id="rId21"/>
    <p:sldLayoutId id="2147483749" r:id="rId22"/>
    <p:sldLayoutId id="2147483746" r:id="rId23"/>
    <p:sldLayoutId id="2147483747" r:id="rId24"/>
    <p:sldLayoutId id="2147483732" r:id="rId25"/>
    <p:sldLayoutId id="2147483705" r:id="rId26"/>
    <p:sldLayoutId id="2147483663" r:id="rId27"/>
    <p:sldLayoutId id="2147483699" r:id="rId28"/>
    <p:sldLayoutId id="2147483684" r:id="rId29"/>
    <p:sldLayoutId id="2147483723" r:id="rId30"/>
    <p:sldLayoutId id="2147483700" r:id="rId31"/>
    <p:sldLayoutId id="2147483701" r:id="rId32"/>
    <p:sldLayoutId id="2147483662" r:id="rId33"/>
    <p:sldLayoutId id="2147483709" r:id="rId34"/>
    <p:sldLayoutId id="2147483683" r:id="rId35"/>
    <p:sldLayoutId id="2147483734" r:id="rId36"/>
    <p:sldLayoutId id="2147483721" r:id="rId37"/>
    <p:sldLayoutId id="2147483696" r:id="rId38"/>
    <p:sldLayoutId id="2147483679" r:id="rId39"/>
    <p:sldLayoutId id="2147483728" r:id="rId40"/>
    <p:sldLayoutId id="2147483744" r:id="rId41"/>
    <p:sldLayoutId id="2147483745" r:id="rId42"/>
    <p:sldLayoutId id="2147483751" r:id="rId43"/>
    <p:sldLayoutId id="2147483697" r:id="rId44"/>
    <p:sldLayoutId id="2147483664" r:id="rId45"/>
    <p:sldLayoutId id="2147483698" r:id="rId46"/>
    <p:sldLayoutId id="2147483678" r:id="rId47"/>
    <p:sldLayoutId id="2147483716" r:id="rId48"/>
    <p:sldLayoutId id="2147483702" r:id="rId49"/>
    <p:sldLayoutId id="2147483703" r:id="rId50"/>
    <p:sldLayoutId id="2147483704" r:id="rId51"/>
    <p:sldLayoutId id="2147483726" r:id="rId52"/>
    <p:sldLayoutId id="2147483715" r:id="rId53"/>
    <p:sldLayoutId id="2147483741" r:id="rId54"/>
    <p:sldLayoutId id="2147483672" r:id="rId55"/>
    <p:sldLayoutId id="2147483729" r:id="rId56"/>
    <p:sldLayoutId id="2147483681" r:id="rId57"/>
    <p:sldLayoutId id="2147483673" r:id="rId58"/>
    <p:sldLayoutId id="2147483675" r:id="rId59"/>
    <p:sldLayoutId id="2147483710" r:id="rId60"/>
    <p:sldLayoutId id="2147483711" r:id="rId61"/>
    <p:sldLayoutId id="2147483712" r:id="rId62"/>
    <p:sldLayoutId id="2147483713" r:id="rId63"/>
    <p:sldLayoutId id="2147483742" r:id="rId64"/>
    <p:sldLayoutId id="2147483667" r:id="rId65"/>
    <p:sldLayoutId id="2147483680" r:id="rId66"/>
    <p:sldLayoutId id="2147483727" r:id="rId67"/>
    <p:sldLayoutId id="2147483740" r:id="rId68"/>
    <p:sldLayoutId id="2147483739" r:id="rId69"/>
    <p:sldLayoutId id="2147483651" r:id="rId70"/>
    <p:sldLayoutId id="2147483688" r:id="rId71"/>
    <p:sldLayoutId id="2147483689" r:id="rId72"/>
    <p:sldLayoutId id="2147483714" r:id="rId73"/>
    <p:sldLayoutId id="2147483717" r:id="rId74"/>
    <p:sldLayoutId id="2147483677" r:id="rId75"/>
    <p:sldLayoutId id="2147483725" r:id="rId76"/>
    <p:sldLayoutId id="2147483690" r:id="rId77"/>
    <p:sldLayoutId id="2147483676" r:id="rId78"/>
    <p:sldLayoutId id="2147483720" r:id="rId79"/>
    <p:sldLayoutId id="2147483730" r:id="rId80"/>
    <p:sldLayoutId id="2147483743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4E2B8-FB64-FB36-AC31-9C88D70D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770F2B1-DAC7-731B-593E-422791E90A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AE63B246-CD50-9629-CB6E-0BAC0DCFA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B676398-0A55-ADBC-7247-1A4382D1FB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8" name="Afbeelding 7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B30A53FD-59A4-F970-81F3-BD6CD8E8F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3" y="4879318"/>
            <a:ext cx="1306740" cy="13023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903575EE-0046-1296-98CB-80DE75DDB661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6335B005-CC28-3954-3A00-75730448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6A88FCDF-18AD-BFAA-BA7B-F02CD88C973F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Sparen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pic>
        <p:nvPicPr>
          <p:cNvPr id="14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31CE1CF7-A8BE-A620-3EAA-717AA3BFD3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14" r="27708" b="2393"/>
          <a:stretch>
            <a:fillRect/>
          </a:stretch>
        </p:blipFill>
        <p:spPr>
          <a:xfrm>
            <a:off x="2627039" y="1900052"/>
            <a:ext cx="3400985" cy="4670795"/>
          </a:xfrm>
          <a:prstGeom prst="rect">
            <a:avLst/>
          </a:prstGeom>
        </p:spPr>
      </p:pic>
      <p:pic>
        <p:nvPicPr>
          <p:cNvPr id="20" name="Afbeelding 19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E99D6A97-1C3B-F220-C629-322597B34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9090" y="3417174"/>
            <a:ext cx="2784272" cy="3721644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22383A6-C1EC-F972-FD02-6D222BA575BB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001FE334-2037-E7B0-57F8-8FE239D80759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607769" y="5122000"/>
            <a:chExt cx="1161837" cy="1161837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538B72B7-BC05-EB6A-5197-B0A5579DBE2F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CF216858-91E1-71A6-477E-813E5286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2851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2363D5-40B3-76D2-E371-4CD80A664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657E402-500B-433D-9B73-1A700CB07E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pic>
        <p:nvPicPr>
          <p:cNvPr id="30" name="Afbeelding 29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049CC8F1-50A0-D3CC-0254-FB5077A52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75" y="3756539"/>
            <a:ext cx="2084870" cy="3046385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B27C6B57-E4FA-5661-00FF-3D3A563667A9}"/>
              </a:ext>
            </a:extLst>
          </p:cNvPr>
          <p:cNvGrpSpPr/>
          <p:nvPr/>
        </p:nvGrpSpPr>
        <p:grpSpPr>
          <a:xfrm>
            <a:off x="9703943" y="2532508"/>
            <a:ext cx="2276020" cy="2178339"/>
            <a:chOff x="9703943" y="2532508"/>
            <a:chExt cx="2276020" cy="2178339"/>
          </a:xfrm>
        </p:grpSpPr>
        <p:pic>
          <p:nvPicPr>
            <p:cNvPr id="10" name="Afbeelding 9" descr="Afbeelding met vinger, hand, ontwerp&#10;&#10;Door AI gegenereerde inhoud is mogelijk onjuist.">
              <a:extLst>
                <a:ext uri="{FF2B5EF4-FFF2-40B4-BE49-F238E27FC236}">
                  <a16:creationId xmlns:a16="http://schemas.microsoft.com/office/drawing/2014/main" id="{98D32DD9-12D5-93F2-E251-AC1B64E7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03943" y="2532508"/>
              <a:ext cx="2085370" cy="2085370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6CF5D4C-6743-4A0F-B12A-5A18B04D230C}"/>
                </a:ext>
              </a:extLst>
            </p:cNvPr>
            <p:cNvSpPr txBox="1"/>
            <p:nvPr/>
          </p:nvSpPr>
          <p:spPr>
            <a:xfrm rot="20141526">
              <a:off x="9860218" y="3796447"/>
              <a:ext cx="2119745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48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Goed</a:t>
              </a:r>
              <a:endParaRPr lang="nl-NL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BCB0547-0E4B-4DDE-D3F5-93225D2D3E92}"/>
              </a:ext>
            </a:extLst>
          </p:cNvPr>
          <p:cNvGrpSpPr/>
          <p:nvPr/>
        </p:nvGrpSpPr>
        <p:grpSpPr>
          <a:xfrm>
            <a:off x="1718972" y="-48444"/>
            <a:ext cx="8972882" cy="7318783"/>
            <a:chOff x="1718972" y="-48444"/>
            <a:chExt cx="8972882" cy="7318783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2A5509E9-DDFF-80C4-8729-6552B211F260}"/>
                </a:ext>
              </a:extLst>
            </p:cNvPr>
            <p:cNvSpPr/>
            <p:nvPr/>
          </p:nvSpPr>
          <p:spPr>
            <a:xfrm>
              <a:off x="2451304" y="5114805"/>
              <a:ext cx="7154293" cy="10286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AGRounded Lt" panose="020F05020202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Bij de bank</a:t>
              </a:r>
              <a:endParaRPr kumimoji="0" lang="nl-NL" sz="4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AGRounded Lt" panose="020F0502020203020204" pitchFamily="34" charset="0"/>
              </a:endParaRPr>
            </a:p>
          </p:txBody>
        </p:sp>
        <p:pic>
          <p:nvPicPr>
            <p:cNvPr id="21" name="Afbeelding 20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EB630B15-A70A-BF05-2A1F-59F27A7BF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589342">
              <a:off x="9197567" y="5926853"/>
              <a:ext cx="623525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24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2F33E28F-A8F0-EE00-C03E-F26AE49A5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263831" flipH="1">
              <a:off x="2189819" y="5013098"/>
              <a:ext cx="623524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078704C0-C9A8-B934-16BC-79E20F058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8972" y="-48444"/>
              <a:ext cx="8972882" cy="73187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66084FDD-2FE9-5C7D-26E9-243550C770C0}"/>
                </a:ext>
              </a:extLst>
            </p:cNvPr>
            <p:cNvGrpSpPr/>
            <p:nvPr/>
          </p:nvGrpSpPr>
          <p:grpSpPr>
            <a:xfrm>
              <a:off x="5528850" y="1438795"/>
              <a:ext cx="1359313" cy="1569661"/>
              <a:chOff x="6218908" y="2797858"/>
              <a:chExt cx="1359313" cy="1569661"/>
            </a:xfrm>
          </p:grpSpPr>
          <p:sp>
            <p:nvSpPr>
              <p:cNvPr id="7" name="Ovaal 6">
                <a:extLst>
                  <a:ext uri="{FF2B5EF4-FFF2-40B4-BE49-F238E27FC236}">
                    <a16:creationId xmlns:a16="http://schemas.microsoft.com/office/drawing/2014/main" id="{5E222DEC-2C7F-D489-B49B-11834FD61FA2}"/>
                  </a:ext>
                </a:extLst>
              </p:cNvPr>
              <p:cNvSpPr/>
              <p:nvPr/>
            </p:nvSpPr>
            <p:spPr>
              <a:xfrm rot="20969083">
                <a:off x="6218908" y="2911398"/>
                <a:ext cx="1359313" cy="1359313"/>
              </a:xfrm>
              <a:prstGeom prst="ellipse">
                <a:avLst/>
              </a:prstGeom>
              <a:solidFill>
                <a:srgbClr val="EAD4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E861038-3376-4601-3B6A-1BB41F58A478}"/>
                  </a:ext>
                </a:extLst>
              </p:cNvPr>
              <p:cNvSpPr txBox="1"/>
              <p:nvPr/>
            </p:nvSpPr>
            <p:spPr>
              <a:xfrm>
                <a:off x="6447111" y="2797858"/>
                <a:ext cx="808235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9600" b="0" i="0" dirty="0">
                    <a:solidFill>
                      <a:schemeClr val="accent4">
                        <a:lumMod val="50000"/>
                      </a:schemeClr>
                    </a:solidFill>
                    <a:effectLst/>
                    <a:latin typeface="Google Sans"/>
                  </a:rPr>
                  <a:t>€</a:t>
                </a:r>
                <a:endParaRPr lang="nl-NL" sz="9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11AC4EC6-4FDE-CAC3-FC5B-C4B012A5AFCA}"/>
              </a:ext>
            </a:extLst>
          </p:cNvPr>
          <p:cNvSpPr/>
          <p:nvPr/>
        </p:nvSpPr>
        <p:spPr>
          <a:xfrm rot="21448618">
            <a:off x="-309104" y="470073"/>
            <a:ext cx="795844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C00F2AA-74CB-E91F-6981-887796F257B5}"/>
              </a:ext>
            </a:extLst>
          </p:cNvPr>
          <p:cNvSpPr txBox="1"/>
          <p:nvPr/>
        </p:nvSpPr>
        <p:spPr>
          <a:xfrm rot="21448618">
            <a:off x="350845" y="480646"/>
            <a:ext cx="7478101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Veilige plek om te sparen?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C5B4A-ECC4-0A79-4257-DB3E6CC40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AF8A34E-DDC1-778D-F289-D2B6DD44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CA30DD6D-9A2D-2AEC-17BF-0541FBF25E17}"/>
              </a:ext>
            </a:extLst>
          </p:cNvPr>
          <p:cNvGrpSpPr/>
          <p:nvPr/>
        </p:nvGrpSpPr>
        <p:grpSpPr>
          <a:xfrm>
            <a:off x="1892020" y="282729"/>
            <a:ext cx="8407959" cy="6858000"/>
            <a:chOff x="1892020" y="282729"/>
            <a:chExt cx="8407959" cy="685800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BF3FD988-617D-B9BE-D72A-8895674F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2020" y="282729"/>
              <a:ext cx="8407959" cy="6858000"/>
            </a:xfrm>
            <a:prstGeom prst="rect">
              <a:avLst/>
            </a:prstGeom>
          </p:spPr>
        </p:pic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6789A670-6552-68CB-3659-86DE9BA399F0}"/>
                </a:ext>
              </a:extLst>
            </p:cNvPr>
            <p:cNvSpPr/>
            <p:nvPr/>
          </p:nvSpPr>
          <p:spPr>
            <a:xfrm>
              <a:off x="2451304" y="5114805"/>
              <a:ext cx="7154293" cy="10286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AGRounded Lt" panose="020F05020202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een schrift</a:t>
              </a:r>
              <a:endPara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AGRounded Lt" panose="020F0502020203020204" pitchFamily="34" charset="0"/>
              </a:endParaRPr>
            </a:p>
          </p:txBody>
        </p:sp>
        <p:pic>
          <p:nvPicPr>
            <p:cNvPr id="21" name="Afbeelding 20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5FF0AE77-AAF9-308E-D396-0A9383793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589342">
              <a:off x="9197567" y="5926853"/>
              <a:ext cx="623525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24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029DD4EF-9A9A-C48F-2B34-DBC229792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263831" flipH="1">
              <a:off x="2189819" y="5013098"/>
              <a:ext cx="623524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Afbeelding 29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1A37B624-B9BA-1BD9-E573-D767CB668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75" y="3756539"/>
            <a:ext cx="2084870" cy="3046385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0CCBA91-4794-54F0-5934-9A78176B3DF5}"/>
              </a:ext>
            </a:extLst>
          </p:cNvPr>
          <p:cNvSpPr/>
          <p:nvPr/>
        </p:nvSpPr>
        <p:spPr>
          <a:xfrm rot="21448618">
            <a:off x="-309241" y="463788"/>
            <a:ext cx="824404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685D95-52CB-6708-3BA2-3EE090CAF567}"/>
              </a:ext>
            </a:extLst>
          </p:cNvPr>
          <p:cNvSpPr txBox="1"/>
          <p:nvPr/>
        </p:nvSpPr>
        <p:spPr>
          <a:xfrm rot="21448618">
            <a:off x="350845" y="480646"/>
            <a:ext cx="7478101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Veilige plek om te sparen?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EF878F1-D79E-A16E-ED9D-0E5CC88AF6EB}"/>
              </a:ext>
            </a:extLst>
          </p:cNvPr>
          <p:cNvGrpSpPr/>
          <p:nvPr/>
        </p:nvGrpSpPr>
        <p:grpSpPr>
          <a:xfrm>
            <a:off x="9587865" y="2717492"/>
            <a:ext cx="2873342" cy="2061468"/>
            <a:chOff x="9587865" y="2717492"/>
            <a:chExt cx="2873342" cy="2061468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6441081B-C953-C09A-E7FC-835975677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0965060" flipH="1">
              <a:off x="9587865" y="2717492"/>
              <a:ext cx="2061468" cy="20614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5847CCC9-7A04-E5D6-9B41-4717534DD1A6}"/>
                </a:ext>
              </a:extLst>
            </p:cNvPr>
            <p:cNvSpPr txBox="1"/>
            <p:nvPr/>
          </p:nvSpPr>
          <p:spPr>
            <a:xfrm rot="1064725">
              <a:off x="10341462" y="3583373"/>
              <a:ext cx="2119745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48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Fout</a:t>
              </a:r>
              <a:endParaRPr lang="nl-NL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9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DEB68-DE54-8B16-35F5-6A4C0DA3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378966C-CF5B-93B1-96F9-A03AEE68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pic>
        <p:nvPicPr>
          <p:cNvPr id="30" name="Afbeelding 29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0EE4D10F-F2EF-5BF0-FE05-6C8B0C02A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75" y="3756539"/>
            <a:ext cx="2084870" cy="3046385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E51AC871-05BD-7BD3-DB30-8DEBE64C9A9C}"/>
              </a:ext>
            </a:extLst>
          </p:cNvPr>
          <p:cNvGrpSpPr/>
          <p:nvPr/>
        </p:nvGrpSpPr>
        <p:grpSpPr>
          <a:xfrm>
            <a:off x="9703943" y="2532508"/>
            <a:ext cx="2276020" cy="2178339"/>
            <a:chOff x="9703943" y="2532508"/>
            <a:chExt cx="2276020" cy="2178339"/>
          </a:xfrm>
        </p:grpSpPr>
        <p:pic>
          <p:nvPicPr>
            <p:cNvPr id="10" name="Afbeelding 9" descr="Afbeelding met vinger, hand, ontwerp&#10;&#10;Door AI gegenereerde inhoud is mogelijk onjuist.">
              <a:extLst>
                <a:ext uri="{FF2B5EF4-FFF2-40B4-BE49-F238E27FC236}">
                  <a16:creationId xmlns:a16="http://schemas.microsoft.com/office/drawing/2014/main" id="{BB148EAA-1FB4-2705-34C1-66FA77D2F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03943" y="2532508"/>
              <a:ext cx="2085370" cy="2085370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88725D2-6124-19E5-2150-B8B345A95222}"/>
                </a:ext>
              </a:extLst>
            </p:cNvPr>
            <p:cNvSpPr txBox="1"/>
            <p:nvPr/>
          </p:nvSpPr>
          <p:spPr>
            <a:xfrm rot="20141526">
              <a:off x="9860218" y="3796447"/>
              <a:ext cx="2119745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48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Goed</a:t>
              </a:r>
              <a:endParaRPr lang="nl-NL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65AAA6AC-9832-C76F-F802-AE2AF35F654E}"/>
              </a:ext>
            </a:extLst>
          </p:cNvPr>
          <p:cNvSpPr/>
          <p:nvPr/>
        </p:nvSpPr>
        <p:spPr>
          <a:xfrm rot="21448618">
            <a:off x="-309104" y="470073"/>
            <a:ext cx="795844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9B8D754-EDB7-6CE7-B661-922AD3D5340F}"/>
              </a:ext>
            </a:extLst>
          </p:cNvPr>
          <p:cNvGrpSpPr/>
          <p:nvPr/>
        </p:nvGrpSpPr>
        <p:grpSpPr>
          <a:xfrm>
            <a:off x="2189819" y="1578484"/>
            <a:ext cx="7514362" cy="4854983"/>
            <a:chOff x="2189819" y="1578484"/>
            <a:chExt cx="7514362" cy="4854983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632DC8E9-0914-FACA-0BBF-ADBFB013533F}"/>
                </a:ext>
              </a:extLst>
            </p:cNvPr>
            <p:cNvSpPr/>
            <p:nvPr/>
          </p:nvSpPr>
          <p:spPr>
            <a:xfrm>
              <a:off x="2451304" y="5114805"/>
              <a:ext cx="7154293" cy="10286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AGRounded Lt" panose="020F05020202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een portemonnee</a:t>
              </a:r>
              <a:endParaRPr kumimoji="0" lang="nl-NL" sz="4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AGRounded Lt" panose="020F0502020203020204" pitchFamily="34" charset="0"/>
              </a:endParaRPr>
            </a:p>
          </p:txBody>
        </p:sp>
        <p:pic>
          <p:nvPicPr>
            <p:cNvPr id="21" name="Afbeelding 20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5C6DF656-DD64-AD4C-F3BB-B03A800E6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589342">
              <a:off x="9197567" y="5926853"/>
              <a:ext cx="623525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24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C20690DC-6F88-2D3F-928E-DBA206AAC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263831" flipH="1">
              <a:off x="2189819" y="5013098"/>
              <a:ext cx="623524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Afbeelding 1" descr="Afbeelding met ontwerp&#10;&#10;Door AI gegenereerde inhoud is mogelijk onjuist.">
              <a:extLst>
                <a:ext uri="{FF2B5EF4-FFF2-40B4-BE49-F238E27FC236}">
                  <a16:creationId xmlns:a16="http://schemas.microsoft.com/office/drawing/2014/main" id="{E3092483-AC96-2443-A63F-BB7BC80C2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92108">
              <a:off x="4952551" y="1578484"/>
              <a:ext cx="2286899" cy="2919608"/>
            </a:xfrm>
            <a:prstGeom prst="rect">
              <a:avLst/>
            </a:prstGeom>
          </p:spPr>
        </p:pic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54D0D0D7-E6C0-2D28-172D-92D0AEB5C044}"/>
              </a:ext>
            </a:extLst>
          </p:cNvPr>
          <p:cNvSpPr txBox="1"/>
          <p:nvPr/>
        </p:nvSpPr>
        <p:spPr>
          <a:xfrm rot="21448618">
            <a:off x="350845" y="480646"/>
            <a:ext cx="7478101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Veilige plek om te sparen?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768FC-E7BF-7035-3DEA-74435AAA5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geronde rechthoek 6">
            <a:extLst>
              <a:ext uri="{FF2B5EF4-FFF2-40B4-BE49-F238E27FC236}">
                <a16:creationId xmlns:a16="http://schemas.microsoft.com/office/drawing/2014/main" id="{016E5839-9E41-BCCD-9038-5C46613ABDB8}"/>
              </a:ext>
            </a:extLst>
          </p:cNvPr>
          <p:cNvSpPr/>
          <p:nvPr/>
        </p:nvSpPr>
        <p:spPr>
          <a:xfrm>
            <a:off x="-3420975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D00C3BB-BD90-2BE5-F008-A671CA06F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411207" y="0"/>
            <a:ext cx="7538014" cy="7022209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F693D910-6E2F-8907-DC3B-3416ABBE74D3}"/>
              </a:ext>
            </a:extLst>
          </p:cNvPr>
          <p:cNvSpPr/>
          <p:nvPr/>
        </p:nvSpPr>
        <p:spPr>
          <a:xfrm>
            <a:off x="-1872441" y="3557015"/>
            <a:ext cx="1536841" cy="1536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4445215-E1FA-A615-2396-91585ADC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119" y="1559011"/>
            <a:ext cx="6999248" cy="4004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9DB4BE4-E6D5-54BC-F592-4D298F7B7ED0}"/>
              </a:ext>
            </a:extLst>
          </p:cNvPr>
          <p:cNvSpPr txBox="1"/>
          <p:nvPr/>
        </p:nvSpPr>
        <p:spPr>
          <a:xfrm rot="21448618">
            <a:off x="174779" y="519359"/>
            <a:ext cx="5546520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err="1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Doeblad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103F8B-710D-91EE-248C-6F55B6C0F8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909"/>
          <a:stretch/>
        </p:blipFill>
        <p:spPr>
          <a:xfrm rot="900000">
            <a:off x="12911746" y="1996034"/>
            <a:ext cx="2590533" cy="3867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488DC7A0-353B-F1FC-6189-E95E42899E4E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212555E-69BF-AD3A-8F5C-85BE74C5F934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err="1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Doeblad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482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B43A3-ABD1-2E31-1AA6-36918C462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3DFB03F1-E834-48A5-C127-AEDF2F11278D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7BD22C-DABC-5948-4513-A091AC7EB7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2F79EB4-0901-9078-C884-4C69ED2F3D50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CEE5520-7B26-DCD4-212C-ED5D6AC51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7203">
            <a:off x="281287" y="3208794"/>
            <a:ext cx="3120739" cy="1785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76401AF6-676D-D500-DAE1-18144E12D73B}"/>
              </a:ext>
            </a:extLst>
          </p:cNvPr>
          <p:cNvSpPr/>
          <p:nvPr/>
        </p:nvSpPr>
        <p:spPr>
          <a:xfrm>
            <a:off x="9193539" y="5616387"/>
            <a:ext cx="2496187" cy="721278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VAGRounded Lt" panose="020F0502020203020204" pitchFamily="34" charset="0"/>
              </a:rPr>
              <a:t>Antwoord </a:t>
            </a:r>
            <a:r>
              <a:rPr lang="nl-NL" sz="3200">
                <a:latin typeface="VAGRounded Lt" panose="020F0502020203020204" pitchFamily="34" charset="0"/>
                <a:sym typeface="Wingdings" panose="05000000000000000000" pitchFamily="2" charset="2"/>
              </a:rPr>
              <a:t> </a:t>
            </a:r>
            <a:endParaRPr lang="nl-NL" sz="3200">
              <a:latin typeface="VAGRounded Lt" panose="020F0502020203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EC0E612-A7E9-05DF-1E59-0CE67960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909"/>
          <a:stretch/>
        </p:blipFill>
        <p:spPr>
          <a:xfrm rot="20734691">
            <a:off x="5949102" y="978005"/>
            <a:ext cx="3270564" cy="4882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60B0C185-BD03-4846-4CD4-E5AE753DF343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8D48857-243B-7688-487C-AFC24BA0BF44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95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1969A-699D-FBFF-D660-DE312474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0AFA5CDB-0495-EB2F-B38E-77B02715371F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33F4BC-F535-69D9-3D9E-78CC5551A5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DA8AA501-5620-F9F0-C168-93E0D527786A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6E919AB-B40A-F404-3E2B-603146D90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7203">
            <a:off x="281287" y="3208794"/>
            <a:ext cx="3120739" cy="1785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3B3AB6D-1618-8D00-0C33-32DAF14C8C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909"/>
          <a:stretch/>
        </p:blipFill>
        <p:spPr>
          <a:xfrm>
            <a:off x="4701650" y="1437327"/>
            <a:ext cx="6435658" cy="9608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6BBED4D-1D54-F82B-3244-F4928E1A4E42}"/>
              </a:ext>
            </a:extLst>
          </p:cNvPr>
          <p:cNvSpPr txBox="1"/>
          <p:nvPr/>
        </p:nvSpPr>
        <p:spPr>
          <a:xfrm>
            <a:off x="5465014" y="2953865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9D14C743-861D-70B9-1A16-40619AEBA7F8}"/>
              </a:ext>
            </a:extLst>
          </p:cNvPr>
          <p:cNvGrpSpPr/>
          <p:nvPr/>
        </p:nvGrpSpPr>
        <p:grpSpPr>
          <a:xfrm>
            <a:off x="5959150" y="2942435"/>
            <a:ext cx="1389590" cy="272697"/>
            <a:chOff x="5959150" y="2953865"/>
            <a:chExt cx="1389590" cy="272697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D69C1DAE-7E59-B210-A50A-6B80DCBAAF1D}"/>
                </a:ext>
              </a:extLst>
            </p:cNvPr>
            <p:cNvSpPr txBox="1"/>
            <p:nvPr/>
          </p:nvSpPr>
          <p:spPr>
            <a:xfrm>
              <a:off x="5959150" y="295386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6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DD5AD08B-361E-72DC-BDBC-9C439F29D079}"/>
                </a:ext>
              </a:extLst>
            </p:cNvPr>
            <p:cNvSpPr txBox="1"/>
            <p:nvPr/>
          </p:nvSpPr>
          <p:spPr>
            <a:xfrm>
              <a:off x="6321027" y="296529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8FB2ABA-2FE7-76A5-A127-85B0BABF8DA1}"/>
                </a:ext>
              </a:extLst>
            </p:cNvPr>
            <p:cNvSpPr txBox="1"/>
            <p:nvPr/>
          </p:nvSpPr>
          <p:spPr>
            <a:xfrm>
              <a:off x="6676029" y="296529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4FD9D05-29E7-4F0E-0F95-38D4202F0F85}"/>
                </a:ext>
              </a:extLst>
            </p:cNvPr>
            <p:cNvSpPr txBox="1"/>
            <p:nvPr/>
          </p:nvSpPr>
          <p:spPr>
            <a:xfrm>
              <a:off x="7008947" y="296529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2162E20A-B730-7A22-D69E-26A2A9CF5953}"/>
              </a:ext>
            </a:extLst>
          </p:cNvPr>
          <p:cNvGrpSpPr/>
          <p:nvPr/>
        </p:nvGrpSpPr>
        <p:grpSpPr>
          <a:xfrm>
            <a:off x="5103137" y="3597149"/>
            <a:ext cx="1415286" cy="261267"/>
            <a:chOff x="5103137" y="3608579"/>
            <a:chExt cx="1415286" cy="261267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4B12A182-44D4-0AAD-D88D-B84102121386}"/>
                </a:ext>
              </a:extLst>
            </p:cNvPr>
            <p:cNvSpPr txBox="1"/>
            <p:nvPr/>
          </p:nvSpPr>
          <p:spPr>
            <a:xfrm>
              <a:off x="5103137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endParaRPr lang="nl-NL" sz="105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748F81DB-3BA6-05D7-4871-BBE3699111DB}"/>
                </a:ext>
              </a:extLst>
            </p:cNvPr>
            <p:cNvSpPr txBox="1"/>
            <p:nvPr/>
          </p:nvSpPr>
          <p:spPr>
            <a:xfrm>
              <a:off x="5485639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1C5A73AB-A1A7-B578-8BA4-1FB9C43F7F46}"/>
                </a:ext>
              </a:extLst>
            </p:cNvPr>
            <p:cNvSpPr txBox="1"/>
            <p:nvPr/>
          </p:nvSpPr>
          <p:spPr>
            <a:xfrm>
              <a:off x="5816753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6694047D-186B-1282-F479-920261CCAFDC}"/>
                </a:ext>
              </a:extLst>
            </p:cNvPr>
            <p:cNvSpPr txBox="1"/>
            <p:nvPr/>
          </p:nvSpPr>
          <p:spPr>
            <a:xfrm>
              <a:off x="6178630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535CA845-1329-91ED-E39B-30B0E85F7862}"/>
              </a:ext>
            </a:extLst>
          </p:cNvPr>
          <p:cNvGrpSpPr/>
          <p:nvPr/>
        </p:nvGrpSpPr>
        <p:grpSpPr>
          <a:xfrm>
            <a:off x="6662443" y="3585719"/>
            <a:ext cx="1415286" cy="261267"/>
            <a:chOff x="6662443" y="3608579"/>
            <a:chExt cx="1415286" cy="261267"/>
          </a:xfrm>
        </p:grpSpPr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4CD8729B-ABAB-1B2B-1A79-B6BD3AF57B06}"/>
                </a:ext>
              </a:extLst>
            </p:cNvPr>
            <p:cNvSpPr txBox="1"/>
            <p:nvPr/>
          </p:nvSpPr>
          <p:spPr>
            <a:xfrm>
              <a:off x="6662443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0459AEAB-539A-D17B-987E-3593923B94A2}"/>
                </a:ext>
              </a:extLst>
            </p:cNvPr>
            <p:cNvSpPr txBox="1"/>
            <p:nvPr/>
          </p:nvSpPr>
          <p:spPr>
            <a:xfrm>
              <a:off x="7044945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9347E31F-AC49-E04E-2B22-CE651E3BA5DA}"/>
                </a:ext>
              </a:extLst>
            </p:cNvPr>
            <p:cNvSpPr txBox="1"/>
            <p:nvPr/>
          </p:nvSpPr>
          <p:spPr>
            <a:xfrm>
              <a:off x="7376059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j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86EBC051-6672-5DF3-5EF9-52C59C633F7D}"/>
                </a:ext>
              </a:extLst>
            </p:cNvPr>
            <p:cNvSpPr txBox="1"/>
            <p:nvPr/>
          </p:nvSpPr>
          <p:spPr>
            <a:xfrm>
              <a:off x="7737936" y="36085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k</a:t>
              </a:r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9D9491CD-DFCA-6C58-7AB2-BFE5B0A11930}"/>
              </a:ext>
            </a:extLst>
          </p:cNvPr>
          <p:cNvGrpSpPr/>
          <p:nvPr/>
        </p:nvGrpSpPr>
        <p:grpSpPr>
          <a:xfrm>
            <a:off x="5969452" y="4235454"/>
            <a:ext cx="1415286" cy="272697"/>
            <a:chOff x="5969452" y="4258314"/>
            <a:chExt cx="1415286" cy="272697"/>
          </a:xfrm>
        </p:grpSpPr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6E3CAD86-2980-68A1-1DD4-3AB6534D7B9D}"/>
                </a:ext>
              </a:extLst>
            </p:cNvPr>
            <p:cNvSpPr txBox="1"/>
            <p:nvPr/>
          </p:nvSpPr>
          <p:spPr>
            <a:xfrm>
              <a:off x="5969452" y="425831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 err="1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z</a:t>
              </a:r>
              <a:endPara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3497ACF8-29D9-78C4-796B-7E6F36C3CA55}"/>
                </a:ext>
              </a:extLst>
            </p:cNvPr>
            <p:cNvSpPr txBox="1"/>
            <p:nvPr/>
          </p:nvSpPr>
          <p:spPr>
            <a:xfrm>
              <a:off x="6351954" y="42697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05335259-D1A9-E9CA-77AF-377117D4AB93}"/>
                </a:ext>
              </a:extLst>
            </p:cNvPr>
            <p:cNvSpPr txBox="1"/>
            <p:nvPr/>
          </p:nvSpPr>
          <p:spPr>
            <a:xfrm>
              <a:off x="6683068" y="42697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j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F30F64FC-E2B3-158E-0456-C59C267801C5}"/>
                </a:ext>
              </a:extLst>
            </p:cNvPr>
            <p:cNvSpPr txBox="1"/>
            <p:nvPr/>
          </p:nvSpPr>
          <p:spPr>
            <a:xfrm>
              <a:off x="7044945" y="42697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48C5CBD4-492A-3C81-BCEC-0632632D8D92}"/>
              </a:ext>
            </a:extLst>
          </p:cNvPr>
          <p:cNvGrpSpPr/>
          <p:nvPr/>
        </p:nvGrpSpPr>
        <p:grpSpPr>
          <a:xfrm>
            <a:off x="5096262" y="4887933"/>
            <a:ext cx="2826952" cy="261267"/>
            <a:chOff x="5096262" y="4910793"/>
            <a:chExt cx="2826952" cy="261267"/>
          </a:xfrm>
        </p:grpSpPr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73162294-F103-E8F2-2146-4F9AA62605E9}"/>
                </a:ext>
              </a:extLst>
            </p:cNvPr>
            <p:cNvSpPr txBox="1"/>
            <p:nvPr/>
          </p:nvSpPr>
          <p:spPr>
            <a:xfrm>
              <a:off x="5096262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06702DB7-1B74-E705-54E2-13A0EE52F95D}"/>
                </a:ext>
              </a:extLst>
            </p:cNvPr>
            <p:cNvSpPr txBox="1"/>
            <p:nvPr/>
          </p:nvSpPr>
          <p:spPr>
            <a:xfrm>
              <a:off x="5478764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DFF627BB-2905-FB65-3667-AE3380290DE0}"/>
                </a:ext>
              </a:extLst>
            </p:cNvPr>
            <p:cNvSpPr txBox="1"/>
            <p:nvPr/>
          </p:nvSpPr>
          <p:spPr>
            <a:xfrm>
              <a:off x="5809878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395D1399-E3BB-DD42-D9D5-C1D8E8C7FDAE}"/>
                </a:ext>
              </a:extLst>
            </p:cNvPr>
            <p:cNvSpPr txBox="1"/>
            <p:nvPr/>
          </p:nvSpPr>
          <p:spPr>
            <a:xfrm>
              <a:off x="6171755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DFEA59B2-C59D-60C7-C31C-FCC045FB508A}"/>
                </a:ext>
              </a:extLst>
            </p:cNvPr>
            <p:cNvSpPr txBox="1"/>
            <p:nvPr/>
          </p:nvSpPr>
          <p:spPr>
            <a:xfrm>
              <a:off x="6507928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k</a:t>
              </a: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26204F1A-58A2-6D15-9C8B-861C7EC4838A}"/>
                </a:ext>
              </a:extLst>
            </p:cNvPr>
            <p:cNvSpPr txBox="1"/>
            <p:nvPr/>
          </p:nvSpPr>
          <p:spPr>
            <a:xfrm>
              <a:off x="6890430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k</a:t>
              </a: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B0096095-11A4-38EA-1A29-1E38CA77A165}"/>
                </a:ext>
              </a:extLst>
            </p:cNvPr>
            <p:cNvSpPr txBox="1"/>
            <p:nvPr/>
          </p:nvSpPr>
          <p:spPr>
            <a:xfrm>
              <a:off x="7221544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11E5E3C0-9057-9BC3-87BD-DA9A1A87E4C9}"/>
                </a:ext>
              </a:extLst>
            </p:cNvPr>
            <p:cNvSpPr txBox="1"/>
            <p:nvPr/>
          </p:nvSpPr>
          <p:spPr>
            <a:xfrm>
              <a:off x="7583421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E87BCD3E-375C-671C-8898-6F56F18288F7}"/>
              </a:ext>
            </a:extLst>
          </p:cNvPr>
          <p:cNvGrpSpPr/>
          <p:nvPr/>
        </p:nvGrpSpPr>
        <p:grpSpPr>
          <a:xfrm>
            <a:off x="8936562" y="4887933"/>
            <a:ext cx="1415286" cy="261267"/>
            <a:chOff x="8936562" y="4910793"/>
            <a:chExt cx="1415286" cy="261267"/>
          </a:xfrm>
        </p:grpSpPr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D3ADDD65-6152-A813-578C-A15BC086A7AA}"/>
                </a:ext>
              </a:extLst>
            </p:cNvPr>
            <p:cNvSpPr txBox="1"/>
            <p:nvPr/>
          </p:nvSpPr>
          <p:spPr>
            <a:xfrm>
              <a:off x="8936562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 err="1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z</a:t>
              </a:r>
              <a:endPara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D26CA135-352D-8C37-E0A6-E9A42C22BE8D}"/>
                </a:ext>
              </a:extLst>
            </p:cNvPr>
            <p:cNvSpPr txBox="1"/>
            <p:nvPr/>
          </p:nvSpPr>
          <p:spPr>
            <a:xfrm>
              <a:off x="9319064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F0EAA586-9956-6E72-9870-035B94FA501C}"/>
                </a:ext>
              </a:extLst>
            </p:cNvPr>
            <p:cNvSpPr txBox="1"/>
            <p:nvPr/>
          </p:nvSpPr>
          <p:spPr>
            <a:xfrm>
              <a:off x="9650178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j</a:t>
              </a: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BD4E4BB5-7144-6546-720A-E4BE34A5B6B2}"/>
                </a:ext>
              </a:extLst>
            </p:cNvPr>
            <p:cNvSpPr txBox="1"/>
            <p:nvPr/>
          </p:nvSpPr>
          <p:spPr>
            <a:xfrm>
              <a:off x="10012055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</a:p>
          </p:txBody>
        </p: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F01D230D-8A29-691C-C2DC-B79CB49C5FEE}"/>
              </a:ext>
            </a:extLst>
          </p:cNvPr>
          <p:cNvGrpSpPr/>
          <p:nvPr/>
        </p:nvGrpSpPr>
        <p:grpSpPr>
          <a:xfrm>
            <a:off x="8065477" y="4899363"/>
            <a:ext cx="701670" cy="261267"/>
            <a:chOff x="8065477" y="4910793"/>
            <a:chExt cx="701670" cy="261267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CFD688C4-46B8-4736-DE09-77A8EA166DFD}"/>
                </a:ext>
              </a:extLst>
            </p:cNvPr>
            <p:cNvSpPr txBox="1"/>
            <p:nvPr/>
          </p:nvSpPr>
          <p:spPr>
            <a:xfrm>
              <a:off x="8065477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BB27889D-C337-8711-E77C-14B3AF887489}"/>
                </a:ext>
              </a:extLst>
            </p:cNvPr>
            <p:cNvSpPr txBox="1"/>
            <p:nvPr/>
          </p:nvSpPr>
          <p:spPr>
            <a:xfrm>
              <a:off x="8427354" y="491079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54AEFE2C-C772-C3AE-F289-4CDC91C48766}"/>
              </a:ext>
            </a:extLst>
          </p:cNvPr>
          <p:cNvGrpSpPr/>
          <p:nvPr/>
        </p:nvGrpSpPr>
        <p:grpSpPr>
          <a:xfrm>
            <a:off x="7549285" y="4246884"/>
            <a:ext cx="701670" cy="261267"/>
            <a:chOff x="7549285" y="4269744"/>
            <a:chExt cx="701670" cy="261267"/>
          </a:xfrm>
        </p:grpSpPr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958210DA-A40C-F3D8-AA58-A7BEF0138835}"/>
                </a:ext>
              </a:extLst>
            </p:cNvPr>
            <p:cNvSpPr txBox="1"/>
            <p:nvPr/>
          </p:nvSpPr>
          <p:spPr>
            <a:xfrm>
              <a:off x="7549285" y="42697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</a:p>
          </p:txBody>
        </p: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0AEA9FC2-5F39-0F39-DB9D-0DDBC80A9BE5}"/>
                </a:ext>
              </a:extLst>
            </p:cNvPr>
            <p:cNvSpPr txBox="1"/>
            <p:nvPr/>
          </p:nvSpPr>
          <p:spPr>
            <a:xfrm>
              <a:off x="7911162" y="42697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m</a:t>
              </a:r>
            </a:p>
          </p:txBody>
        </p: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77EFA36B-BF21-9C94-D58D-9EE42C19D964}"/>
              </a:ext>
            </a:extLst>
          </p:cNvPr>
          <p:cNvGrpSpPr/>
          <p:nvPr/>
        </p:nvGrpSpPr>
        <p:grpSpPr>
          <a:xfrm>
            <a:off x="5103137" y="4246884"/>
            <a:ext cx="701670" cy="261267"/>
            <a:chOff x="5103137" y="4269744"/>
            <a:chExt cx="701670" cy="261267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D1B6C9AC-D7FB-1483-7BCB-438A9C32DFC5}"/>
                </a:ext>
              </a:extLst>
            </p:cNvPr>
            <p:cNvSpPr txBox="1"/>
            <p:nvPr/>
          </p:nvSpPr>
          <p:spPr>
            <a:xfrm>
              <a:off x="5103137" y="42697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6BBF2460-4006-6080-2BCC-87FC8A5EBF35}"/>
                </a:ext>
              </a:extLst>
            </p:cNvPr>
            <p:cNvSpPr txBox="1"/>
            <p:nvPr/>
          </p:nvSpPr>
          <p:spPr>
            <a:xfrm>
              <a:off x="5465014" y="42697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5" name="Rechthoek: afgeronde hoeken 64">
            <a:extLst>
              <a:ext uri="{FF2B5EF4-FFF2-40B4-BE49-F238E27FC236}">
                <a16:creationId xmlns:a16="http://schemas.microsoft.com/office/drawing/2014/main" id="{7813029B-5E9F-F6EC-2B7F-3E757BDB0284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DAF76180-1380-5BC7-6D09-FC4E0BC2B94A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6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A5167-82FC-F8FB-06D7-28C5578F5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FB027E23-695B-3B0F-4FF6-68FDE1815D76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7F12FB-EA77-3110-606D-621AB5F86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CA5F0E43-FF6E-8EB7-C66E-CCF39425B6F3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C70649-DC44-F26D-E9F0-43DF2CBA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7203">
            <a:off x="281287" y="3208794"/>
            <a:ext cx="3120739" cy="1785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69C3BB4-976F-0574-9B32-C3B1E4C71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909"/>
          <a:stretch/>
        </p:blipFill>
        <p:spPr>
          <a:xfrm>
            <a:off x="4701650" y="-3340564"/>
            <a:ext cx="6435658" cy="9608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32CBED1-699D-B173-76C9-5D81519E7FDE}"/>
              </a:ext>
            </a:extLst>
          </p:cNvPr>
          <p:cNvSpPr txBox="1"/>
          <p:nvPr/>
        </p:nvSpPr>
        <p:spPr>
          <a:xfrm>
            <a:off x="8280022" y="1255608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nl-NL" sz="1100" spc="10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2D3F9BA-5676-55A9-18A3-C41C8A116823}"/>
              </a:ext>
            </a:extLst>
          </p:cNvPr>
          <p:cNvSpPr txBox="1"/>
          <p:nvPr/>
        </p:nvSpPr>
        <p:spPr>
          <a:xfrm>
            <a:off x="8280021" y="2026775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nl-NL" sz="1100" spc="10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AD8C076-32AA-D7A1-F91C-2B4A64A07E38}"/>
              </a:ext>
            </a:extLst>
          </p:cNvPr>
          <p:cNvSpPr txBox="1"/>
          <p:nvPr/>
        </p:nvSpPr>
        <p:spPr>
          <a:xfrm>
            <a:off x="8280020" y="2748962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endParaRPr lang="nl-NL" sz="1100" spc="10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D08A618-CB3B-0365-5FC2-70D3D727EAAB}"/>
              </a:ext>
            </a:extLst>
          </p:cNvPr>
          <p:cNvGrpSpPr/>
          <p:nvPr/>
        </p:nvGrpSpPr>
        <p:grpSpPr>
          <a:xfrm>
            <a:off x="8436166" y="4682679"/>
            <a:ext cx="1007832" cy="295642"/>
            <a:chOff x="8436166" y="4682679"/>
            <a:chExt cx="1007832" cy="295642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8C0AB4A-90E1-F86E-868C-15CDD4128893}"/>
                </a:ext>
              </a:extLst>
            </p:cNvPr>
            <p:cNvSpPr txBox="1"/>
            <p:nvPr/>
          </p:nvSpPr>
          <p:spPr>
            <a:xfrm rot="21173206">
              <a:off x="8436166" y="471705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C56724E-E91F-6AB5-DAAE-8B285226220F}"/>
                </a:ext>
              </a:extLst>
            </p:cNvPr>
            <p:cNvSpPr txBox="1"/>
            <p:nvPr/>
          </p:nvSpPr>
          <p:spPr>
            <a:xfrm rot="21173206">
              <a:off x="9104205" y="46826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533C9C8A-BAF6-C6A1-6A92-63A8451B9050}"/>
              </a:ext>
            </a:extLst>
          </p:cNvPr>
          <p:cNvSpPr txBox="1"/>
          <p:nvPr/>
        </p:nvSpPr>
        <p:spPr>
          <a:xfrm rot="21173206">
            <a:off x="10104343" y="4757812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B40EBAA-B1A6-65E5-31B4-34E45CB312F5}"/>
              </a:ext>
            </a:extLst>
          </p:cNvPr>
          <p:cNvGrpSpPr/>
          <p:nvPr/>
        </p:nvGrpSpPr>
        <p:grpSpPr>
          <a:xfrm>
            <a:off x="7881139" y="5098287"/>
            <a:ext cx="1000955" cy="306409"/>
            <a:chOff x="7881139" y="5098287"/>
            <a:chExt cx="1000955" cy="306409"/>
          </a:xfrm>
        </p:grpSpPr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215ED86-5571-ADCF-D1DA-9657F395ED01}"/>
                </a:ext>
              </a:extLst>
            </p:cNvPr>
            <p:cNvSpPr txBox="1"/>
            <p:nvPr/>
          </p:nvSpPr>
          <p:spPr>
            <a:xfrm rot="21173206">
              <a:off x="8542301" y="5098287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30F5DFFC-5443-C064-3C53-6673E4FE3C96}"/>
                </a:ext>
              </a:extLst>
            </p:cNvPr>
            <p:cNvSpPr txBox="1"/>
            <p:nvPr/>
          </p:nvSpPr>
          <p:spPr>
            <a:xfrm rot="21173206">
              <a:off x="7881139" y="514342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BF467D09-DB76-89F8-91EA-65B668A9A0F3}"/>
              </a:ext>
            </a:extLst>
          </p:cNvPr>
          <p:cNvGrpSpPr/>
          <p:nvPr/>
        </p:nvGrpSpPr>
        <p:grpSpPr>
          <a:xfrm>
            <a:off x="9170269" y="5378995"/>
            <a:ext cx="1002465" cy="309600"/>
            <a:chOff x="9170269" y="5378995"/>
            <a:chExt cx="1002465" cy="309600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CD326CE4-272C-874F-81D1-18B6334C58F5}"/>
                </a:ext>
              </a:extLst>
            </p:cNvPr>
            <p:cNvSpPr txBox="1"/>
            <p:nvPr/>
          </p:nvSpPr>
          <p:spPr>
            <a:xfrm rot="21173206">
              <a:off x="9170269" y="5427328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356553D3-436B-E7BF-653C-12DA021AA6F1}"/>
                </a:ext>
              </a:extLst>
            </p:cNvPr>
            <p:cNvSpPr txBox="1"/>
            <p:nvPr/>
          </p:nvSpPr>
          <p:spPr>
            <a:xfrm rot="21173206">
              <a:off x="9832941" y="537899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3464D596-BD80-EAAB-9800-3026F21421B6}"/>
              </a:ext>
            </a:extLst>
          </p:cNvPr>
          <p:cNvGrpSpPr/>
          <p:nvPr/>
        </p:nvGrpSpPr>
        <p:grpSpPr>
          <a:xfrm>
            <a:off x="5203883" y="4326346"/>
            <a:ext cx="1873419" cy="1493352"/>
            <a:chOff x="5203883" y="4326346"/>
            <a:chExt cx="1873419" cy="1493352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9AE3A00A-5E16-FF56-83F9-3F1B676CC5E5}"/>
                </a:ext>
              </a:extLst>
            </p:cNvPr>
            <p:cNvSpPr txBox="1"/>
            <p:nvPr/>
          </p:nvSpPr>
          <p:spPr>
            <a:xfrm rot="21173206">
              <a:off x="6737509" y="4326346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2800" spc="100"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X</a:t>
              </a:r>
              <a:endParaRPr lang="nl-NL" sz="2000" spc="100"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D04756F3-B53B-8459-DAC4-4EB429DE31FD}"/>
                </a:ext>
              </a:extLst>
            </p:cNvPr>
            <p:cNvSpPr txBox="1"/>
            <p:nvPr/>
          </p:nvSpPr>
          <p:spPr>
            <a:xfrm rot="21173206">
              <a:off x="6683653" y="5558431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2800" spc="100"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X</a:t>
              </a:r>
              <a:endParaRPr lang="nl-NL" sz="2000" spc="100"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F5CC9E62-9E09-7A39-F42C-AF66EDAE2419}"/>
                </a:ext>
              </a:extLst>
            </p:cNvPr>
            <p:cNvSpPr txBox="1"/>
            <p:nvPr/>
          </p:nvSpPr>
          <p:spPr>
            <a:xfrm rot="21173206">
              <a:off x="5203883" y="5529660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2800" spc="100"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X</a:t>
              </a:r>
              <a:endParaRPr lang="nl-NL" sz="2000" spc="100"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0F91F754-3317-AAF8-C8CA-2AE811F7E8D4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C008537-4A34-B31C-FF85-DB2278A0F1A4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49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CC6DE-4790-6291-12E4-6D33E050C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06AAB59A-D1BD-E22E-BF23-5F4CF1F76FF2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6724AC-DFAA-D9B5-CF0A-77D506F7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87706EC7-6326-A008-85F7-8EC4C88404B0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6A0A2AA-F17B-CD14-2F27-7B247E4E9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7203">
            <a:off x="281287" y="3208794"/>
            <a:ext cx="3120739" cy="1785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12E45FA-5B75-9DC4-AE8F-99D825B440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909"/>
          <a:stretch/>
        </p:blipFill>
        <p:spPr>
          <a:xfrm>
            <a:off x="4701650" y="-3340564"/>
            <a:ext cx="6435658" cy="9608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5621D75-2544-7A67-823B-99A0C55E365D}"/>
              </a:ext>
            </a:extLst>
          </p:cNvPr>
          <p:cNvSpPr txBox="1"/>
          <p:nvPr/>
        </p:nvSpPr>
        <p:spPr>
          <a:xfrm>
            <a:off x="8280022" y="1255608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nl-NL" sz="1100" spc="10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D9C1FAC-15EF-5739-8FD1-73CD5F1EBA0A}"/>
              </a:ext>
            </a:extLst>
          </p:cNvPr>
          <p:cNvSpPr txBox="1"/>
          <p:nvPr/>
        </p:nvSpPr>
        <p:spPr>
          <a:xfrm>
            <a:off x="8280021" y="2026775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nl-NL" sz="1100" spc="10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FCA8F04-EF79-A341-ED29-14ADA3C9AF2F}"/>
              </a:ext>
            </a:extLst>
          </p:cNvPr>
          <p:cNvSpPr txBox="1"/>
          <p:nvPr/>
        </p:nvSpPr>
        <p:spPr>
          <a:xfrm>
            <a:off x="8280020" y="2748962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endParaRPr lang="nl-NL" sz="1100" spc="10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AFA8005B-0DDA-30D1-CD40-E61651D0AE61}"/>
              </a:ext>
            </a:extLst>
          </p:cNvPr>
          <p:cNvGrpSpPr/>
          <p:nvPr/>
        </p:nvGrpSpPr>
        <p:grpSpPr>
          <a:xfrm>
            <a:off x="8436166" y="4682679"/>
            <a:ext cx="1007832" cy="295642"/>
            <a:chOff x="8436166" y="4682679"/>
            <a:chExt cx="1007832" cy="295642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A6E17C6C-09E8-9C5D-DACE-A12D3431473F}"/>
                </a:ext>
              </a:extLst>
            </p:cNvPr>
            <p:cNvSpPr txBox="1"/>
            <p:nvPr/>
          </p:nvSpPr>
          <p:spPr>
            <a:xfrm rot="21173206">
              <a:off x="8436166" y="471705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B8E0DD6-B81C-87ED-9635-222A7F73738B}"/>
                </a:ext>
              </a:extLst>
            </p:cNvPr>
            <p:cNvSpPr txBox="1"/>
            <p:nvPr/>
          </p:nvSpPr>
          <p:spPr>
            <a:xfrm rot="21173206">
              <a:off x="9104205" y="468267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CE6204E3-E6DE-D1F0-AE1C-ADF98279A9BB}"/>
              </a:ext>
            </a:extLst>
          </p:cNvPr>
          <p:cNvSpPr txBox="1"/>
          <p:nvPr/>
        </p:nvSpPr>
        <p:spPr>
          <a:xfrm rot="21173206">
            <a:off x="10104343" y="4757812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14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endParaRPr lang="nl-NL" sz="1100" spc="10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A015BDB2-E51C-8D3A-988E-E816BFED77F8}"/>
              </a:ext>
            </a:extLst>
          </p:cNvPr>
          <p:cNvGrpSpPr/>
          <p:nvPr/>
        </p:nvGrpSpPr>
        <p:grpSpPr>
          <a:xfrm>
            <a:off x="7881139" y="5098287"/>
            <a:ext cx="1000955" cy="306409"/>
            <a:chOff x="7881139" y="5098287"/>
            <a:chExt cx="1000955" cy="306409"/>
          </a:xfrm>
        </p:grpSpPr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A819AF0F-DF6E-80C9-08D1-A7C2FE13CCE9}"/>
                </a:ext>
              </a:extLst>
            </p:cNvPr>
            <p:cNvSpPr txBox="1"/>
            <p:nvPr/>
          </p:nvSpPr>
          <p:spPr>
            <a:xfrm rot="21173206">
              <a:off x="8542301" y="5098287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540CF4A-7398-BA88-1EAB-EE29FDDA08F7}"/>
                </a:ext>
              </a:extLst>
            </p:cNvPr>
            <p:cNvSpPr txBox="1"/>
            <p:nvPr/>
          </p:nvSpPr>
          <p:spPr>
            <a:xfrm rot="21173206">
              <a:off x="7881139" y="514342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D077B40-316B-FD21-3693-9E66ED9BE286}"/>
              </a:ext>
            </a:extLst>
          </p:cNvPr>
          <p:cNvGrpSpPr/>
          <p:nvPr/>
        </p:nvGrpSpPr>
        <p:grpSpPr>
          <a:xfrm>
            <a:off x="9170269" y="5378995"/>
            <a:ext cx="1002465" cy="309600"/>
            <a:chOff x="9170269" y="5378995"/>
            <a:chExt cx="1002465" cy="309600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210FB59F-06C9-56B4-9FD1-A08B25F10942}"/>
                </a:ext>
              </a:extLst>
            </p:cNvPr>
            <p:cNvSpPr txBox="1"/>
            <p:nvPr/>
          </p:nvSpPr>
          <p:spPr>
            <a:xfrm rot="21173206">
              <a:off x="9170269" y="5427328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FA08B1AC-CD1D-B79E-09E1-75CBAC476615}"/>
                </a:ext>
              </a:extLst>
            </p:cNvPr>
            <p:cNvSpPr txBox="1"/>
            <p:nvPr/>
          </p:nvSpPr>
          <p:spPr>
            <a:xfrm rot="21173206">
              <a:off x="9832941" y="537899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1400" spc="100">
                  <a:solidFill>
                    <a:schemeClr val="accent3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endParaRPr lang="nl-NL" sz="1100" spc="10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386D0AC7-57BC-8970-7B6E-D06982C7D6A2}"/>
              </a:ext>
            </a:extLst>
          </p:cNvPr>
          <p:cNvGrpSpPr/>
          <p:nvPr/>
        </p:nvGrpSpPr>
        <p:grpSpPr>
          <a:xfrm>
            <a:off x="5203883" y="4326346"/>
            <a:ext cx="1873419" cy="1493352"/>
            <a:chOff x="5203883" y="4326346"/>
            <a:chExt cx="1873419" cy="1493352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28DE5E0D-2D92-FAF0-7DF2-E9F089828FDB}"/>
                </a:ext>
              </a:extLst>
            </p:cNvPr>
            <p:cNvSpPr txBox="1"/>
            <p:nvPr/>
          </p:nvSpPr>
          <p:spPr>
            <a:xfrm rot="21173206">
              <a:off x="6737509" y="4326346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2800" spc="100"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X</a:t>
              </a:r>
              <a:endParaRPr lang="nl-NL" sz="2000" spc="100"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6B0C1C09-8517-868E-8F2B-6883EAEBD4FD}"/>
                </a:ext>
              </a:extLst>
            </p:cNvPr>
            <p:cNvSpPr txBox="1"/>
            <p:nvPr/>
          </p:nvSpPr>
          <p:spPr>
            <a:xfrm rot="21173206">
              <a:off x="6683653" y="5558431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2800" spc="100"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X</a:t>
              </a:r>
              <a:endParaRPr lang="nl-NL" sz="2000" spc="100"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F04CFEF0-D378-1954-9BBC-36DEAD0016BE}"/>
                </a:ext>
              </a:extLst>
            </p:cNvPr>
            <p:cNvSpPr txBox="1"/>
            <p:nvPr/>
          </p:nvSpPr>
          <p:spPr>
            <a:xfrm rot="21173206">
              <a:off x="5203883" y="5529660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2800" spc="100"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X</a:t>
              </a:r>
              <a:endParaRPr lang="nl-NL" sz="2000" spc="100"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0416BF35-336D-31A4-FF3E-D3EC50F497D6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24F6211D-BFE1-880D-7CC8-306D83D73123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5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91765-C6BD-2719-C9F2-EAE67E5B1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6549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380C-3683-8B90-521E-CB9D8D80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A134FC22-3CF9-E94A-6EB8-26FAC584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92" y="540303"/>
            <a:ext cx="4703462" cy="62869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4BC2F24-89C3-831D-4AC9-E80C8E325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20EB85D8-48FC-5AC0-9F67-EEEBE42544E7}"/>
              </a:ext>
            </a:extLst>
          </p:cNvPr>
          <p:cNvGrpSpPr/>
          <p:nvPr/>
        </p:nvGrpSpPr>
        <p:grpSpPr>
          <a:xfrm rot="1608345">
            <a:off x="13073705" y="-935023"/>
            <a:ext cx="4700042" cy="6275262"/>
            <a:chOff x="6130814" y="420396"/>
            <a:chExt cx="4700042" cy="627526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97005134-8EAD-CB11-2626-996A856E5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6" name="Titel 19">
              <a:extLst>
                <a:ext uri="{FF2B5EF4-FFF2-40B4-BE49-F238E27FC236}">
                  <a16:creationId xmlns:a16="http://schemas.microsoft.com/office/drawing/2014/main" id="{FC3BB763-870C-05D4-08AB-E167BD1F01D9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Betalen met geld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B825B15B-D5BA-C980-FA6C-25F767995135}"/>
              </a:ext>
            </a:extLst>
          </p:cNvPr>
          <p:cNvSpPr txBox="1">
            <a:spLocks/>
          </p:cNvSpPr>
          <p:nvPr/>
        </p:nvSpPr>
        <p:spPr>
          <a:xfrm>
            <a:off x="1341211" y="2205622"/>
            <a:ext cx="4170780" cy="1421168"/>
          </a:xfrm>
          <a:prstGeom prst="wedgeRoundRectCallout">
            <a:avLst>
              <a:gd name="adj1" fmla="val 93400"/>
              <a:gd name="adj2" fmla="val -206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...gaan we ontdekken wat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is!</a:t>
            </a:r>
            <a:endParaRPr lang="nl-NL" sz="2800" b="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506DC9B-C614-11B4-D3F5-5915E1A518DF}"/>
              </a:ext>
            </a:extLst>
          </p:cNvPr>
          <p:cNvSpPr txBox="1">
            <a:spLocks/>
          </p:cNvSpPr>
          <p:nvPr/>
        </p:nvSpPr>
        <p:spPr>
          <a:xfrm>
            <a:off x="2733261" y="3967491"/>
            <a:ext cx="3012716" cy="1850221"/>
          </a:xfrm>
          <a:prstGeom prst="wedgeRoundRectCallout">
            <a:avLst>
              <a:gd name="adj1" fmla="val 98677"/>
              <a:gd name="adj2" fmla="val -9218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Laten we een filmpje hierover kijken!</a:t>
            </a:r>
            <a:endParaRPr lang="nl-NL" sz="2800" b="0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50BB1458-71F0-3D0B-F2FD-7BD6C309E31D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E2B205F0-32BF-ED74-F3F5-DE96A805CD36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5E3F3AA-B07F-5252-3EE8-8E657DBB9698}"/>
              </a:ext>
            </a:extLst>
          </p:cNvPr>
          <p:cNvGrpSpPr/>
          <p:nvPr/>
        </p:nvGrpSpPr>
        <p:grpSpPr>
          <a:xfrm rot="7200000">
            <a:off x="12732425" y="5366730"/>
            <a:ext cx="1161837" cy="1161837"/>
            <a:chOff x="10607769" y="5122000"/>
            <a:chExt cx="1161837" cy="1161837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E919A1F2-7479-7E0F-777B-646F5C7A0869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B88750F-0F0F-AF91-4284-65DC78F0F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207A6A9D-2499-5405-9EAC-F6EF5A766DFE}"/>
              </a:ext>
            </a:extLst>
          </p:cNvPr>
          <p:cNvGrpSpPr/>
          <p:nvPr/>
        </p:nvGrpSpPr>
        <p:grpSpPr>
          <a:xfrm rot="893945">
            <a:off x="7034455" y="-5594567"/>
            <a:ext cx="7352098" cy="5496330"/>
            <a:chOff x="516380" y="-518532"/>
            <a:chExt cx="11159240" cy="7895063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C283C758-9E2E-3BB5-BF58-D62076E80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755BB2F2-C482-E2FB-7593-C8166BB7E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84614">
              <a:off x="6324836" y="2499269"/>
              <a:ext cx="3443039" cy="1923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1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C49A-7E1C-8E59-639A-A8FC4C894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D683AA39-D3C0-70E8-5C9D-1B7B86894183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59D4FE34-8632-41C2-8064-3379DE52C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0C6F01B-69E8-895A-C414-0E51223C8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84614">
              <a:off x="6324836" y="2499269"/>
              <a:ext cx="3443039" cy="1923239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70243AC1-3475-482B-A94B-929B7970B84B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6CC8E7B4-E30E-C82D-E215-49894D2AAA82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Gelijkbenige driehoek 8">
              <a:extLst>
                <a:ext uri="{FF2B5EF4-FFF2-40B4-BE49-F238E27FC236}">
                  <a16:creationId xmlns:a16="http://schemas.microsoft.com/office/drawing/2014/main" id="{9E37FD62-F2D8-75F2-353F-3AA638EC7DC9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0C9DF3CB-70C2-8041-08BE-B04E7F646C4E}"/>
              </a:ext>
            </a:extLst>
          </p:cNvPr>
          <p:cNvSpPr txBox="1"/>
          <p:nvPr/>
        </p:nvSpPr>
        <p:spPr>
          <a:xfrm rot="172856">
            <a:off x="2584364" y="2966247"/>
            <a:ext cx="3502452" cy="14426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sparen?</a:t>
            </a:r>
          </a:p>
        </p:txBody>
      </p:sp>
    </p:spTree>
    <p:extLst>
      <p:ext uri="{BB962C8B-B14F-4D97-AF65-F5344CB8AC3E}">
        <p14:creationId xmlns:p14="http://schemas.microsoft.com/office/powerpoint/2010/main" val="1056472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B7FD-27EF-1680-0121-CA94CD1BF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95F27598-7DB1-83A4-838D-D2589F62EF10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A5F25B6-B531-795C-537C-D4B474AF0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D0A0C29-4F32-1ACA-8FD5-A147A4595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84614">
              <a:off x="6324836" y="2499269"/>
              <a:ext cx="3443039" cy="1923239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109EDB27-9444-08CF-263F-A8F47CDEBBDD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1D588B4-7F19-725A-24D2-21682890A5B3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Gelijkbenige driehoek 8">
              <a:extLst>
                <a:ext uri="{FF2B5EF4-FFF2-40B4-BE49-F238E27FC236}">
                  <a16:creationId xmlns:a16="http://schemas.microsoft.com/office/drawing/2014/main" id="{AE706B3E-A1B0-1519-907C-96509DACE9E9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DC4F85A-1D1B-FF15-AE61-90D6C52BEA4D}"/>
              </a:ext>
            </a:extLst>
          </p:cNvPr>
          <p:cNvSpPr txBox="1"/>
          <p:nvPr/>
        </p:nvSpPr>
        <p:spPr>
          <a:xfrm rot="172856">
            <a:off x="2584364" y="2966247"/>
            <a:ext cx="3502452" cy="14426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sparen?</a:t>
            </a:r>
          </a:p>
        </p:txBody>
      </p:sp>
    </p:spTree>
    <p:extLst>
      <p:ext uri="{BB962C8B-B14F-4D97-AF65-F5344CB8AC3E}">
        <p14:creationId xmlns:p14="http://schemas.microsoft.com/office/powerpoint/2010/main" val="42361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AB3AB-DF50-9722-B0F4-63AA62549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compress-WIG GELDWAARDE FINAL">
            <a:hlinkClick r:id="" action="ppaction://media"/>
            <a:extLst>
              <a:ext uri="{FF2B5EF4-FFF2-40B4-BE49-F238E27FC236}">
                <a16:creationId xmlns:a16="http://schemas.microsoft.com/office/drawing/2014/main" id="{695D5F6C-E937-A7A7-BD1A-1531D091B0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169" end="2166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13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1582E-4DC4-E049-FABB-D5C040AB3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1FAC340B-0E58-B341-BBFC-6798F50B2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5571">
            <a:off x="4787070" y="2445418"/>
            <a:ext cx="3955424" cy="2472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C2A6D4B-6C47-EE8B-5305-92A89DA2D1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12005E81-7703-FF5B-4EC1-F40281BABDA6}"/>
              </a:ext>
            </a:extLst>
          </p:cNvPr>
          <p:cNvSpPr/>
          <p:nvPr/>
        </p:nvSpPr>
        <p:spPr>
          <a:xfrm>
            <a:off x="2707815" y="1490466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E5F90DA4-B84C-23DC-CEA2-624CA41E6F78}"/>
              </a:ext>
            </a:extLst>
          </p:cNvPr>
          <p:cNvSpPr/>
          <p:nvPr/>
        </p:nvSpPr>
        <p:spPr>
          <a:xfrm>
            <a:off x="2707815" y="5355708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1F550750-3FDF-CA96-2BBE-B1C70C38C7A0}"/>
              </a:ext>
            </a:extLst>
          </p:cNvPr>
          <p:cNvSpPr/>
          <p:nvPr/>
        </p:nvSpPr>
        <p:spPr>
          <a:xfrm>
            <a:off x="1686644" y="3417174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3E5AD89-3AB6-F404-BD8B-B767D89C4DF0}"/>
              </a:ext>
            </a:extLst>
          </p:cNvPr>
          <p:cNvSpPr/>
          <p:nvPr/>
        </p:nvSpPr>
        <p:spPr>
          <a:xfrm>
            <a:off x="7554304" y="5393034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F7948C5-9F00-4564-B319-0041FA4C90DE}"/>
              </a:ext>
            </a:extLst>
          </p:cNvPr>
          <p:cNvSpPr/>
          <p:nvPr/>
        </p:nvSpPr>
        <p:spPr>
          <a:xfrm>
            <a:off x="8676853" y="3429000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900A9119-3D34-0D62-7B1C-485BFEB6F137}"/>
              </a:ext>
            </a:extLst>
          </p:cNvPr>
          <p:cNvSpPr/>
          <p:nvPr/>
        </p:nvSpPr>
        <p:spPr>
          <a:xfrm>
            <a:off x="7554305" y="1464966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F09363C-BA24-B773-5AA4-F5CFAE762138}"/>
              </a:ext>
            </a:extLst>
          </p:cNvPr>
          <p:cNvSpPr txBox="1"/>
          <p:nvPr/>
        </p:nvSpPr>
        <p:spPr>
          <a:xfrm>
            <a:off x="5995275" y="3429000"/>
            <a:ext cx="2051445" cy="888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r"/>
            <a:r>
              <a:rPr lang="nl-NL" sz="6000" spc="100">
                <a:solidFill>
                  <a:schemeClr val="bg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Sparen</a:t>
            </a:r>
            <a:endParaRPr lang="nl-NL" sz="6600" spc="100">
              <a:solidFill>
                <a:schemeClr val="bg1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Afbeelding 20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6F009F78-6380-EBAD-E047-176D444A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5571">
            <a:off x="2507428" y="6149794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Afbeelding 22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D196425F-5113-30C3-2CF3-9E04EB51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16218">
            <a:off x="1455234" y="3317138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23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A77A3FB5-D91E-3E83-0835-CC69C7E4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23435">
            <a:off x="10314705" y="2200068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0163510C-5C87-AC75-060C-FBC9368F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76565" flipH="1">
            <a:off x="2507429" y="2192082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8910168C-E821-AF87-88A8-CC53188B1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00000" flipH="1">
            <a:off x="11467459" y="3403637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Afbeelding 26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1DA250AE-A914-75CC-50B0-007B403A6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2146" flipH="1">
            <a:off x="10314705" y="6149795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693FC763-7503-B3E6-9F63-461145E2B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5" y="3756539"/>
            <a:ext cx="2084870" cy="3046385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7D743295-E749-FBDC-C7CF-866CFBB0541A}"/>
              </a:ext>
            </a:extLst>
          </p:cNvPr>
          <p:cNvSpPr/>
          <p:nvPr/>
        </p:nvSpPr>
        <p:spPr>
          <a:xfrm rot="21448618">
            <a:off x="-308736" y="486770"/>
            <a:ext cx="7199822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9FF99AA-B914-884B-F80C-37E060C252C3}"/>
              </a:ext>
            </a:extLst>
          </p:cNvPr>
          <p:cNvSpPr txBox="1"/>
          <p:nvPr/>
        </p:nvSpPr>
        <p:spPr>
          <a:xfrm rot="21448618">
            <a:off x="131791" y="531947"/>
            <a:ext cx="5061097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Waar zou jij voor willen...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7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7D42B-1D3D-CFD4-30EC-C5CD452F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C485E80A-E069-6491-8D4E-411291F59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893">
            <a:off x="10100823" y="960607"/>
            <a:ext cx="1662715" cy="1662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0D3952C1-CD19-073E-65D8-018E0D9E14D0}"/>
              </a:ext>
            </a:extLst>
          </p:cNvPr>
          <p:cNvSpPr/>
          <p:nvPr/>
        </p:nvSpPr>
        <p:spPr>
          <a:xfrm>
            <a:off x="6839713" y="2020560"/>
            <a:ext cx="4774177" cy="4227643"/>
          </a:xfrm>
          <a:prstGeom prst="roundRect">
            <a:avLst>
              <a:gd name="adj" fmla="val 9019"/>
            </a:avLst>
          </a:prstGeom>
          <a:solidFill>
            <a:srgbClr val="13A438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EAE0F8DC-3B0E-D94C-B2A3-7C6DA938B551}"/>
              </a:ext>
            </a:extLst>
          </p:cNvPr>
          <p:cNvSpPr/>
          <p:nvPr/>
        </p:nvSpPr>
        <p:spPr>
          <a:xfrm>
            <a:off x="1751982" y="2020560"/>
            <a:ext cx="4774180" cy="4227644"/>
          </a:xfrm>
          <a:prstGeom prst="roundRect">
            <a:avLst>
              <a:gd name="adj" fmla="val 9019"/>
            </a:avLst>
          </a:prstGeom>
          <a:solidFill>
            <a:srgbClr val="651C76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b="1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A53793-C62C-E4EA-E0B7-DB66049A99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6304A41-7A3F-7FC3-A10D-30291B97590D}"/>
              </a:ext>
            </a:extLst>
          </p:cNvPr>
          <p:cNvSpPr txBox="1"/>
          <p:nvPr/>
        </p:nvSpPr>
        <p:spPr>
          <a:xfrm>
            <a:off x="1815660" y="2375781"/>
            <a:ext cx="464682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7200" b="1">
                <a:solidFill>
                  <a:schemeClr val="bg1"/>
                </a:solidFill>
                <a:latin typeface="Calabri"/>
              </a:rPr>
              <a:t>KORT </a:t>
            </a:r>
            <a:endParaRPr lang="nl-NL" sz="5000" b="1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D666BD3-5523-010F-1DFD-499989F6A9DC}"/>
              </a:ext>
            </a:extLst>
          </p:cNvPr>
          <p:cNvSpPr txBox="1"/>
          <p:nvPr/>
        </p:nvSpPr>
        <p:spPr>
          <a:xfrm>
            <a:off x="6903389" y="2375781"/>
            <a:ext cx="464682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7200" b="1">
                <a:solidFill>
                  <a:schemeClr val="bg1"/>
                </a:solidFill>
                <a:latin typeface="Calabri"/>
              </a:rPr>
              <a:t>LANG</a:t>
            </a:r>
            <a:endParaRPr lang="nl-NL" sz="7200" b="1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3C93249-CBDF-061E-B4C0-24831FB6001E}"/>
              </a:ext>
            </a:extLst>
          </p:cNvPr>
          <p:cNvSpPr txBox="1"/>
          <p:nvPr/>
        </p:nvSpPr>
        <p:spPr>
          <a:xfrm>
            <a:off x="2039175" y="3600746"/>
            <a:ext cx="4199794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solidFill>
                  <a:prstClr val="white"/>
                </a:solidFill>
                <a:latin typeface="Calibri" panose="020F0502020204030204"/>
              </a:rPr>
              <a:t>Wat zijn goedkope dingen waar je niet al te lang voor hoeft te sparen?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B8803CB-D935-0649-81CC-83A7245774F8}"/>
              </a:ext>
            </a:extLst>
          </p:cNvPr>
          <p:cNvSpPr txBox="1"/>
          <p:nvPr/>
        </p:nvSpPr>
        <p:spPr>
          <a:xfrm>
            <a:off x="7190099" y="3741134"/>
            <a:ext cx="4199794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solidFill>
                  <a:prstClr val="white"/>
                </a:solidFill>
                <a:latin typeface="Calibri" panose="020F0502020204030204"/>
              </a:rPr>
              <a:t>Wat zijn dure dingen waar je lang voor moet sparen?</a:t>
            </a:r>
          </a:p>
        </p:txBody>
      </p:sp>
      <p:pic>
        <p:nvPicPr>
          <p:cNvPr id="16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19089460-64E8-DBD8-0AA0-156908F2F2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314" r="27708" b="2393"/>
          <a:stretch>
            <a:fillRect/>
          </a:stretch>
        </p:blipFill>
        <p:spPr>
          <a:xfrm>
            <a:off x="5643720" y="3463278"/>
            <a:ext cx="2391983" cy="328506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0311572-810C-F7E8-2DD0-D1083769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045">
            <a:off x="985215" y="4775808"/>
            <a:ext cx="962314" cy="96231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OS 17.4">
            <a:extLst>
              <a:ext uri="{FF2B5EF4-FFF2-40B4-BE49-F238E27FC236}">
                <a16:creationId xmlns:a16="http://schemas.microsoft.com/office/drawing/2014/main" id="{C2EBAD0E-9E33-80C3-D948-B3D3ACA9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71" y="5281601"/>
            <a:ext cx="1196368" cy="1196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OS 17.4">
            <a:extLst>
              <a:ext uri="{FF2B5EF4-FFF2-40B4-BE49-F238E27FC236}">
                <a16:creationId xmlns:a16="http://schemas.microsoft.com/office/drawing/2014/main" id="{C08D0AA9-2A68-5E9E-B834-D61BD047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611">
            <a:off x="9898985" y="913830"/>
            <a:ext cx="1656452" cy="16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53730146-78CC-4859-EE31-087744CDA74A}"/>
              </a:ext>
            </a:extLst>
          </p:cNvPr>
          <p:cNvSpPr/>
          <p:nvPr/>
        </p:nvSpPr>
        <p:spPr>
          <a:xfrm rot="21448618">
            <a:off x="-308736" y="486770"/>
            <a:ext cx="7199822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83E853C-6A91-3206-B2C7-75FAE0903ECF}"/>
              </a:ext>
            </a:extLst>
          </p:cNvPr>
          <p:cNvSpPr txBox="1"/>
          <p:nvPr/>
        </p:nvSpPr>
        <p:spPr>
          <a:xfrm rot="21448618">
            <a:off x="131791" y="531947"/>
            <a:ext cx="5061097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Kort of lang sparen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502E57B2-7D2A-69EB-03D1-96BA5F044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04963" y="3756539"/>
            <a:ext cx="2084870" cy="30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0703F-7015-D296-610F-8D8FE19FB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131864C-453C-1D03-C54B-E6B0FFA0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BDAAE446-52A7-04C8-BBC1-E282F80798DE}"/>
              </a:ext>
            </a:extLst>
          </p:cNvPr>
          <p:cNvGrpSpPr/>
          <p:nvPr/>
        </p:nvGrpSpPr>
        <p:grpSpPr>
          <a:xfrm>
            <a:off x="1823597" y="115765"/>
            <a:ext cx="8409706" cy="6858000"/>
            <a:chOff x="1823597" y="115765"/>
            <a:chExt cx="8409706" cy="685800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608B8CB1-EF81-F177-FE74-34E069894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3597" y="115765"/>
              <a:ext cx="8409706" cy="685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7560FF82-7980-C292-3DE2-479803087A46}"/>
                </a:ext>
              </a:extLst>
            </p:cNvPr>
            <p:cNvSpPr/>
            <p:nvPr/>
          </p:nvSpPr>
          <p:spPr>
            <a:xfrm>
              <a:off x="2451304" y="5114805"/>
              <a:ext cx="7154293" cy="10286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AGRounded Lt" panose="020F05020202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Onder je kussen</a:t>
              </a:r>
              <a:endParaRPr kumimoji="0" lang="nl-NL" sz="4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AGRounded Lt" panose="020F0502020203020204" pitchFamily="34" charset="0"/>
              </a:endParaRPr>
            </a:p>
          </p:txBody>
        </p:sp>
        <p:pic>
          <p:nvPicPr>
            <p:cNvPr id="21" name="Afbeelding 20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B6F809A3-5ADB-9DB7-4715-238CD05A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589342">
              <a:off x="9197567" y="5926853"/>
              <a:ext cx="623525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24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25437396-84BF-FAC9-3F50-927D9A9C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263831" flipH="1">
              <a:off x="2189819" y="5013098"/>
              <a:ext cx="623524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Afbeelding 29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2CBA8C21-9718-081F-A11A-CC2AAD141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75" y="3756539"/>
            <a:ext cx="2084870" cy="3046385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10626383-B452-4B89-B77B-FFCB3E21EA08}"/>
              </a:ext>
            </a:extLst>
          </p:cNvPr>
          <p:cNvGrpSpPr/>
          <p:nvPr/>
        </p:nvGrpSpPr>
        <p:grpSpPr>
          <a:xfrm>
            <a:off x="9587865" y="2717492"/>
            <a:ext cx="2873342" cy="2061468"/>
            <a:chOff x="9587865" y="2717492"/>
            <a:chExt cx="2873342" cy="2061468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D7793FB-0A72-CD9F-C1E3-205E03FFC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0965060" flipH="1">
              <a:off x="9587865" y="2717492"/>
              <a:ext cx="2061468" cy="20614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195206D-C8F9-E9F1-6B96-49441C85CCEC}"/>
                </a:ext>
              </a:extLst>
            </p:cNvPr>
            <p:cNvSpPr txBox="1"/>
            <p:nvPr/>
          </p:nvSpPr>
          <p:spPr>
            <a:xfrm rot="1064725">
              <a:off x="10341462" y="3583373"/>
              <a:ext cx="2119745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48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Fout</a:t>
              </a:r>
              <a:endParaRPr lang="nl-NL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979BE765-C38D-2E9A-30A1-1DD79D306023}"/>
              </a:ext>
            </a:extLst>
          </p:cNvPr>
          <p:cNvSpPr/>
          <p:nvPr/>
        </p:nvSpPr>
        <p:spPr>
          <a:xfrm rot="21448618">
            <a:off x="-309104" y="470073"/>
            <a:ext cx="795844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112C798E-68E8-8936-B308-701BECED7AF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14" r="27708" b="2393"/>
          <a:stretch>
            <a:fillRect/>
          </a:stretch>
        </p:blipFill>
        <p:spPr>
          <a:xfrm>
            <a:off x="5643720" y="7048209"/>
            <a:ext cx="2391983" cy="328506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CE675EE-DAD1-00C9-9340-1E7211F56019}"/>
              </a:ext>
            </a:extLst>
          </p:cNvPr>
          <p:cNvSpPr txBox="1"/>
          <p:nvPr/>
        </p:nvSpPr>
        <p:spPr>
          <a:xfrm rot="21448618">
            <a:off x="350845" y="480646"/>
            <a:ext cx="7478101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Veilige plek om te sparen?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42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187C2-FA1F-13AA-CA7C-089356603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E72C2B-362F-9EBA-68D2-37ADC9E218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pic>
        <p:nvPicPr>
          <p:cNvPr id="30" name="Afbeelding 29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05F41DAC-E424-41E9-69E6-342009916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75" y="3756539"/>
            <a:ext cx="2084870" cy="3046385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5A92DB33-C44D-30E8-24BD-3A5B07F1CD14}"/>
              </a:ext>
            </a:extLst>
          </p:cNvPr>
          <p:cNvGrpSpPr/>
          <p:nvPr/>
        </p:nvGrpSpPr>
        <p:grpSpPr>
          <a:xfrm>
            <a:off x="9703943" y="2532508"/>
            <a:ext cx="2276020" cy="2178339"/>
            <a:chOff x="9703943" y="2532508"/>
            <a:chExt cx="2276020" cy="2178339"/>
          </a:xfrm>
        </p:grpSpPr>
        <p:pic>
          <p:nvPicPr>
            <p:cNvPr id="10" name="Afbeelding 9" descr="Afbeelding met vinger, hand, ontwerp&#10;&#10;Door AI gegenereerde inhoud is mogelijk onjuist.">
              <a:extLst>
                <a:ext uri="{FF2B5EF4-FFF2-40B4-BE49-F238E27FC236}">
                  <a16:creationId xmlns:a16="http://schemas.microsoft.com/office/drawing/2014/main" id="{434DEF60-810E-1523-5D86-936863F82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03943" y="2532508"/>
              <a:ext cx="2085370" cy="2085370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FBA38F20-8F9B-147A-9940-3D9109823DF0}"/>
                </a:ext>
              </a:extLst>
            </p:cNvPr>
            <p:cNvSpPr txBox="1"/>
            <p:nvPr/>
          </p:nvSpPr>
          <p:spPr>
            <a:xfrm rot="20141526">
              <a:off x="9860218" y="3796447"/>
              <a:ext cx="2119745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4800" spc="100">
                  <a:ln w="28575">
                    <a:solidFill>
                      <a:schemeClr val="bg1"/>
                    </a:solidFill>
                  </a:ln>
                  <a:solidFill>
                    <a:srgbClr val="641C76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Goed</a:t>
              </a:r>
              <a:endParaRPr lang="nl-NL" spc="100">
                <a:ln w="28575">
                  <a:solidFill>
                    <a:schemeClr val="bg1"/>
                  </a:solidFill>
                </a:ln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FF335E86-9576-320F-BEE2-3821A17EBCF9}"/>
              </a:ext>
            </a:extLst>
          </p:cNvPr>
          <p:cNvGrpSpPr/>
          <p:nvPr/>
        </p:nvGrpSpPr>
        <p:grpSpPr>
          <a:xfrm>
            <a:off x="2189819" y="1109097"/>
            <a:ext cx="7514362" cy="5324370"/>
            <a:chOff x="2189819" y="1109097"/>
            <a:chExt cx="7514362" cy="5324370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8D6EF916-5024-A2E5-0509-5D0957F8073A}"/>
                </a:ext>
              </a:extLst>
            </p:cNvPr>
            <p:cNvSpPr/>
            <p:nvPr/>
          </p:nvSpPr>
          <p:spPr>
            <a:xfrm>
              <a:off x="2451304" y="5114805"/>
              <a:ext cx="7154293" cy="10286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AGRounded Lt" panose="020F05020202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Spaarpot</a:t>
              </a:r>
              <a:endPara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AGRounded Lt" panose="020F0502020203020204" pitchFamily="34" charset="0"/>
              </a:endParaRPr>
            </a:p>
          </p:txBody>
        </p:sp>
        <p:pic>
          <p:nvPicPr>
            <p:cNvPr id="21" name="Afbeelding 20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2C04724A-34C1-9EED-2C31-585B80C89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589342">
              <a:off x="9197567" y="5926853"/>
              <a:ext cx="623525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24" descr="Afbeelding met blad&#10;&#10;Door AI gegenereerde inhoud is mogelijk onjuist.">
              <a:extLst>
                <a:ext uri="{FF2B5EF4-FFF2-40B4-BE49-F238E27FC236}">
                  <a16:creationId xmlns:a16="http://schemas.microsoft.com/office/drawing/2014/main" id="{E896913A-51FA-18AA-CA45-CD1AC4BAB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263831" flipH="1">
              <a:off x="2189819" y="5013098"/>
              <a:ext cx="623524" cy="389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Afbeelding 1" descr="Afbeelding met deksel, fles, Bewaardozen voor voeding, Frisdrank&#10;&#10;Door AI gegenereerde inhoud is mogelijk onjuist.">
              <a:extLst>
                <a:ext uri="{FF2B5EF4-FFF2-40B4-BE49-F238E27FC236}">
                  <a16:creationId xmlns:a16="http://schemas.microsoft.com/office/drawing/2014/main" id="{EB1F7535-7016-4821-DF9A-7C25D1C3E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7933" y="1109097"/>
              <a:ext cx="4208006" cy="4208006"/>
            </a:xfrm>
            <a:prstGeom prst="rect">
              <a:avLst/>
            </a:prstGeom>
          </p:spPr>
        </p:pic>
      </p:grp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7DB4F5CD-970B-6C5B-AA2A-2827BFA8FC64}"/>
              </a:ext>
            </a:extLst>
          </p:cNvPr>
          <p:cNvSpPr/>
          <p:nvPr/>
        </p:nvSpPr>
        <p:spPr>
          <a:xfrm rot="21448618">
            <a:off x="-309104" y="470073"/>
            <a:ext cx="795844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CC50CDB-436F-AE90-551D-271F1ADB7D97}"/>
              </a:ext>
            </a:extLst>
          </p:cNvPr>
          <p:cNvSpPr txBox="1"/>
          <p:nvPr/>
        </p:nvSpPr>
        <p:spPr>
          <a:xfrm rot="21448618">
            <a:off x="350845" y="480646"/>
            <a:ext cx="7478101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Veilige plek om te sparen?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2AB4D2-63B2-4E9E-8982-679701215B43}">
  <ds:schemaRefs>
    <ds:schemaRef ds:uri="16fe547f-eec1-4793-a1b6-34d56b9fc957"/>
    <ds:schemaRef ds:uri="40fcaa1a-ac74-410f-95bc-20bbab667105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640</Words>
  <Application>Microsoft Office PowerPoint</Application>
  <PresentationFormat>Breedbeeld</PresentationFormat>
  <Paragraphs>173</Paragraphs>
  <Slides>18</Slides>
  <Notes>18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9" baseType="lpstr">
      <vt:lpstr>Aptos</vt:lpstr>
      <vt:lpstr>Arial</vt:lpstr>
      <vt:lpstr>Calabri</vt:lpstr>
      <vt:lpstr>Calibri</vt:lpstr>
      <vt:lpstr>Corbel</vt:lpstr>
      <vt:lpstr>Google Sans</vt:lpstr>
      <vt:lpstr>Open Sans</vt:lpstr>
      <vt:lpstr>Open Sans Light</vt:lpstr>
      <vt:lpstr>VAGRounded Lt</vt:lpstr>
      <vt:lpstr>VAGRounded-Bold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14</cp:revision>
  <dcterms:created xsi:type="dcterms:W3CDTF">2026-01-22T09:05:28Z</dcterms:created>
  <dcterms:modified xsi:type="dcterms:W3CDTF">2026-03-04T13:47:31Z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