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474" r:id="rId5"/>
    <p:sldId id="500" r:id="rId6"/>
    <p:sldId id="478" r:id="rId7"/>
    <p:sldId id="501" r:id="rId8"/>
    <p:sldId id="787" r:id="rId9"/>
    <p:sldId id="502" r:id="rId10"/>
    <p:sldId id="847" r:id="rId11"/>
    <p:sldId id="848" r:id="rId12"/>
    <p:sldId id="849" r:id="rId13"/>
    <p:sldId id="548" r:id="rId14"/>
    <p:sldId id="862" r:id="rId15"/>
    <p:sldId id="861" r:id="rId16"/>
    <p:sldId id="550" r:id="rId17"/>
    <p:sldId id="552" r:id="rId18"/>
    <p:sldId id="551" r:id="rId19"/>
    <p:sldId id="553" r:id="rId20"/>
    <p:sldId id="640" r:id="rId21"/>
    <p:sldId id="641" r:id="rId22"/>
    <p:sldId id="642" r:id="rId23"/>
    <p:sldId id="643" r:id="rId24"/>
    <p:sldId id="499"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E9D8"/>
    <a:srgbClr val="DAF0E5"/>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6992" autoAdjust="0"/>
  </p:normalViewPr>
  <p:slideViewPr>
    <p:cSldViewPr snapToGrid="0">
      <p:cViewPr varScale="1">
        <p:scale>
          <a:sx n="64" d="100"/>
          <a:sy n="64" d="100"/>
        </p:scale>
        <p:origin x="1243"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5-3-2026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chemeClr val="tx1"/>
                </a:solidFill>
              </a:rPr>
              <a:t>START LES</a:t>
            </a:r>
          </a:p>
          <a:p>
            <a:pPr marL="171450" indent="-171450">
              <a:buFontTx/>
              <a:buChar char="-"/>
            </a:pPr>
            <a:r>
              <a:rPr lang="nl-NL" b="0" dirty="0">
                <a:solidFill>
                  <a:schemeClr val="tx1"/>
                </a:solidFill>
              </a:rPr>
              <a:t>In deze les gaan we het hebben over het thema </a:t>
            </a:r>
            <a:r>
              <a:rPr lang="nl-NL" b="1" dirty="0">
                <a:solidFill>
                  <a:schemeClr val="tx1"/>
                </a:solidFill>
              </a:rPr>
              <a:t>Geldsprookjes</a:t>
            </a:r>
            <a:r>
              <a:rPr lang="nl-NL" b="0" dirty="0">
                <a:solidFill>
                  <a:schemeClr val="tx1"/>
                </a:solidFill>
              </a:rPr>
              <a:t>.</a:t>
            </a:r>
          </a:p>
          <a:p>
            <a:pPr marL="171450" indent="-171450">
              <a:buFontTx/>
              <a:buChar char="-"/>
            </a:pPr>
            <a:r>
              <a:rPr lang="nl-NL" dirty="0">
                <a:solidFill>
                  <a:schemeClr val="tx1"/>
                </a:solidFill>
              </a:rPr>
              <a:t>Het </a:t>
            </a:r>
            <a:r>
              <a:rPr lang="nl-NL" b="1" dirty="0">
                <a:solidFill>
                  <a:schemeClr val="tx1"/>
                </a:solidFill>
              </a:rPr>
              <a:t>doel</a:t>
            </a:r>
            <a:r>
              <a:rPr lang="nl-NL" dirty="0">
                <a:solidFill>
                  <a:schemeClr val="tx1"/>
                </a:solidFill>
              </a:rPr>
              <a:t> van deze les is dat jullie na de les kunnen uitleggen wat geldsprookjes zijn en hoe je ze kunt herkennen.</a:t>
            </a:r>
          </a:p>
          <a:p>
            <a:pPr marL="171450" indent="-171450">
              <a:buFontTx/>
              <a:buChar char="-"/>
            </a:pPr>
            <a:r>
              <a:rPr lang="nl-NL" b="1" u="none" dirty="0">
                <a:solidFill>
                  <a:schemeClr val="tx1"/>
                </a:solidFill>
              </a:rPr>
              <a:t>Waarom is dit belangrijk?</a:t>
            </a:r>
            <a:r>
              <a:rPr lang="nl-NL" b="0" u="none" dirty="0">
                <a:solidFill>
                  <a:schemeClr val="tx1"/>
                </a:solidFill>
              </a:rPr>
              <a:t> </a:t>
            </a:r>
            <a:r>
              <a:rPr lang="nl-NL" dirty="0">
                <a:solidFill>
                  <a:schemeClr val="tx1"/>
                </a:solidFill>
              </a:rPr>
              <a:t>Over geld hoor en zie je veel verhalen die mooi klinken, maar niet altijd kloppen. Als je geldsprookjes herkent, kun je beter nadenken over wat je doet met geld en maak je bewustere keuzes. </a:t>
            </a:r>
            <a:endParaRPr lang="nl-NL" b="1" u="none" dirty="0">
              <a:solidFill>
                <a:schemeClr val="tx1"/>
              </a:solidFill>
            </a:endParaRP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2859369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6FF0C-C3B6-1FCE-4390-A1F6E8EA6E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7E95D5-9613-3DD8-02D5-123DAC94D2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F5916B-9C85-B4A3-2BB1-1F4EE0E075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INSTRUCTIETEKST</a:t>
            </a:r>
          </a:p>
          <a:p>
            <a:pPr marL="171450" indent="-171450">
              <a:buFontTx/>
              <a:buChar char="-"/>
            </a:pPr>
            <a:r>
              <a:rPr lang="nl-NL" b="0" u="sng" dirty="0"/>
              <a:t>Lees voor:</a:t>
            </a:r>
            <a:r>
              <a:rPr lang="nl-NL" b="0" u="none" dirty="0"/>
              <a:t> wat Roodkapje vertelt </a:t>
            </a:r>
            <a:endParaRPr lang="nl-NL" b="1" i="0" u="none" dirty="0"/>
          </a:p>
          <a:p>
            <a:pPr marL="171450" indent="-171450">
              <a:buFontTx/>
              <a:buChar char="-"/>
            </a:pPr>
            <a:r>
              <a:rPr lang="nl-NL" b="0" u="sng" dirty="0"/>
              <a:t>Vraag:</a:t>
            </a:r>
            <a:r>
              <a:rPr lang="nl-NL" b="0" u="none" dirty="0"/>
              <a:t> </a:t>
            </a:r>
            <a:r>
              <a:rPr lang="nl-NL" b="1" u="none" dirty="0"/>
              <a:t>Wie kan het geldsprookje van Roodkapje navertellen? </a:t>
            </a:r>
            <a:r>
              <a:rPr lang="nl-NL" b="0" i="1" u="none" dirty="0"/>
              <a:t>Roodkapje wordt verleid door de geldwolf om dingen te kopen. Roodkapje denkt dat haar pinpas een magische pinpas is waar je alles altijd mee kunt betalen. Maar opeens doet de pinpas het niet meer, haar geld is op. </a:t>
            </a:r>
          </a:p>
          <a:p>
            <a:pPr marL="171450" indent="-171450">
              <a:buFontTx/>
              <a:buChar char="-"/>
            </a:pPr>
            <a:r>
              <a:rPr lang="nl-NL" b="0" i="0" u="sng" dirty="0"/>
              <a:t>Vraag:</a:t>
            </a:r>
            <a:r>
              <a:rPr lang="nl-NL" b="0" i="0" u="none" dirty="0"/>
              <a:t> </a:t>
            </a:r>
            <a:r>
              <a:rPr lang="nl-NL" b="1" i="0" u="none" dirty="0"/>
              <a:t>Waarom is dit een voorbeeld van een geldsprookje?</a:t>
            </a:r>
            <a:r>
              <a:rPr lang="nl-NL" b="0" i="1" u="none" dirty="0"/>
              <a:t> Roodkapje dacht dat het geld op haar pinpas nooit kon opgaan. Maar dat is: te mooi om waar te zijn. Ook geld op een pinpas gaat op.</a:t>
            </a: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u="none" dirty="0"/>
          </a:p>
        </p:txBody>
      </p:sp>
      <p:sp>
        <p:nvSpPr>
          <p:cNvPr id="4" name="Tijdelijke aanduiding voor dianummer 3">
            <a:extLst>
              <a:ext uri="{FF2B5EF4-FFF2-40B4-BE49-F238E27FC236}">
                <a16:creationId xmlns:a16="http://schemas.microsoft.com/office/drawing/2014/main" id="{587D03A8-C36A-D35F-DCE2-FAF56C6448E5}"/>
              </a:ext>
            </a:extLst>
          </p:cNvPr>
          <p:cNvSpPr>
            <a:spLocks noGrp="1"/>
          </p:cNvSpPr>
          <p:nvPr>
            <p:ph type="sldNum" sz="quarter" idx="5"/>
          </p:nvPr>
        </p:nvSpPr>
        <p:spPr/>
        <p:txBody>
          <a:bodyPr/>
          <a:lstStyle/>
          <a:p>
            <a:fld id="{9B5B0167-33EF-4212-AA9F-1D3B67F48805}" type="slidenum">
              <a:rPr lang="nl-NL" smtClean="0"/>
              <a:t>10</a:t>
            </a:fld>
            <a:endParaRPr lang="nl-NL"/>
          </a:p>
        </p:txBody>
      </p:sp>
    </p:spTree>
    <p:extLst>
      <p:ext uri="{BB962C8B-B14F-4D97-AF65-F5344CB8AC3E}">
        <p14:creationId xmlns:p14="http://schemas.microsoft.com/office/powerpoint/2010/main" val="282668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D18B6-264E-626E-2520-493C176605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EA443C8-3558-8096-23C1-FA0FD8A3F6E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114115C-B1A6-6CB9-A7DC-B29999E7E2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INSTRUCTIETEKST</a:t>
            </a:r>
          </a:p>
          <a:p>
            <a:pPr marL="171450" indent="-171450">
              <a:buFontTx/>
              <a:buChar char="-"/>
            </a:pPr>
            <a:r>
              <a:rPr lang="nl-NL" b="0" u="sng" dirty="0"/>
              <a:t>Lees voor:</a:t>
            </a:r>
            <a:r>
              <a:rPr lang="nl-NL" b="0" u="none" dirty="0"/>
              <a:t> wat Roodkapje vertelt </a:t>
            </a:r>
            <a:r>
              <a:rPr lang="nl-NL" b="0" i="0" u="none" dirty="0"/>
              <a:t>en bespreek haar vraag met de leerlingen. Op de volgende slide gaan we hier dieper op in.</a:t>
            </a:r>
            <a:endParaRPr lang="nl-NL"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u="none" dirty="0"/>
          </a:p>
        </p:txBody>
      </p:sp>
      <p:sp>
        <p:nvSpPr>
          <p:cNvPr id="4" name="Tijdelijke aanduiding voor dianummer 3">
            <a:extLst>
              <a:ext uri="{FF2B5EF4-FFF2-40B4-BE49-F238E27FC236}">
                <a16:creationId xmlns:a16="http://schemas.microsoft.com/office/drawing/2014/main" id="{883B3B1E-AF1D-60C0-1835-A02AD6ED415C}"/>
              </a:ext>
            </a:extLst>
          </p:cNvPr>
          <p:cNvSpPr>
            <a:spLocks noGrp="1"/>
          </p:cNvSpPr>
          <p:nvPr>
            <p:ph type="sldNum" sz="quarter" idx="5"/>
          </p:nvPr>
        </p:nvSpPr>
        <p:spPr/>
        <p:txBody>
          <a:bodyPr/>
          <a:lstStyle/>
          <a:p>
            <a:fld id="{9B5B0167-33EF-4212-AA9F-1D3B67F48805}" type="slidenum">
              <a:rPr lang="nl-NL" smtClean="0"/>
              <a:t>11</a:t>
            </a:fld>
            <a:endParaRPr lang="nl-NL"/>
          </a:p>
        </p:txBody>
      </p:sp>
    </p:spTree>
    <p:extLst>
      <p:ext uri="{BB962C8B-B14F-4D97-AF65-F5344CB8AC3E}">
        <p14:creationId xmlns:p14="http://schemas.microsoft.com/office/powerpoint/2010/main" val="319082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4B75D-B4E8-B6C9-BEB6-D55B352FC1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480AF5-9919-5828-89E9-39A7F97457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EA0C84-1525-01D7-DED4-76C0713F038B}"/>
              </a:ext>
            </a:extLst>
          </p:cNvPr>
          <p:cNvSpPr>
            <a:spLocks noGrp="1"/>
          </p:cNvSpPr>
          <p:nvPr>
            <p:ph type="body" idx="1"/>
          </p:nvPr>
        </p:nvSpPr>
        <p:spPr/>
        <p:txBody>
          <a:bodyPr/>
          <a:lstStyle/>
          <a:p>
            <a:r>
              <a:rPr lang="nl-NL" b="1"/>
              <a:t>INSTRUCTIETEKST</a:t>
            </a:r>
          </a:p>
          <a:p>
            <a:r>
              <a:rPr lang="nl-NL" b="0" u="sng"/>
              <a:t>Herhaal</a:t>
            </a:r>
            <a:r>
              <a:rPr lang="nl-NL" b="0"/>
              <a:t> met de leerlingen wat de verschillen en de overeenkomsten zijn tussen contant en digitaal geld.</a:t>
            </a:r>
          </a:p>
          <a:p>
            <a:endParaRPr lang="nl-NL"/>
          </a:p>
        </p:txBody>
      </p:sp>
      <p:sp>
        <p:nvSpPr>
          <p:cNvPr id="4" name="Tijdelijke aanduiding voor dianummer 3">
            <a:extLst>
              <a:ext uri="{FF2B5EF4-FFF2-40B4-BE49-F238E27FC236}">
                <a16:creationId xmlns:a16="http://schemas.microsoft.com/office/drawing/2014/main" id="{8604EA56-C16A-8F3C-F4EA-FFD2AE647D8E}"/>
              </a:ext>
            </a:extLst>
          </p:cNvPr>
          <p:cNvSpPr>
            <a:spLocks noGrp="1"/>
          </p:cNvSpPr>
          <p:nvPr>
            <p:ph type="sldNum" sz="quarter" idx="5"/>
          </p:nvPr>
        </p:nvSpPr>
        <p:spPr/>
        <p:txBody>
          <a:bodyPr/>
          <a:lstStyle/>
          <a:p>
            <a:fld id="{9B5B0167-33EF-4212-AA9F-1D3B67F48805}" type="slidenum">
              <a:rPr lang="nl-NL" smtClean="0"/>
              <a:t>12</a:t>
            </a:fld>
            <a:endParaRPr lang="nl-NL"/>
          </a:p>
        </p:txBody>
      </p:sp>
    </p:spTree>
    <p:extLst>
      <p:ext uri="{BB962C8B-B14F-4D97-AF65-F5344CB8AC3E}">
        <p14:creationId xmlns:p14="http://schemas.microsoft.com/office/powerpoint/2010/main" val="1197126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7C94-258B-6ADA-A012-3871D89A22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892F89-3E36-FA97-016F-E045BD8A1A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4804AAA-C73D-42C9-AFD8-CE2468F1E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INSTRUCTIETEKST</a:t>
            </a:r>
          </a:p>
          <a:p>
            <a:pPr marL="171450" indent="-171450">
              <a:buFontTx/>
              <a:buChar char="-"/>
            </a:pPr>
            <a:r>
              <a:rPr lang="nl-NL" b="0" u="sng" dirty="0"/>
              <a:t>Lees voor:</a:t>
            </a:r>
            <a:r>
              <a:rPr lang="nl-NL" b="0" u="none" dirty="0"/>
              <a:t> de tekst in het boek.</a:t>
            </a:r>
            <a:endParaRPr lang="nl-NL" b="1" i="0" u="none" dirty="0"/>
          </a:p>
          <a:p>
            <a:pPr marL="171450" indent="-171450">
              <a:buFontTx/>
              <a:buChar char="-"/>
            </a:pPr>
            <a:r>
              <a:rPr lang="nl-NL" b="0" u="sng" dirty="0"/>
              <a:t>Vraag:</a:t>
            </a:r>
            <a:r>
              <a:rPr lang="nl-NL" b="0" u="none" dirty="0"/>
              <a:t> </a:t>
            </a:r>
            <a:r>
              <a:rPr lang="nl-NL" b="1" u="none" dirty="0"/>
              <a:t>Wat wilde de geldwolf? </a:t>
            </a:r>
            <a:r>
              <a:rPr lang="nl-NL" b="0" i="1" u="none" dirty="0"/>
              <a:t>Roodkapje verleiden spullen te kopen. Hij zei dat morgen de deals er niet meer zouden zijn.</a:t>
            </a:r>
          </a:p>
          <a:p>
            <a:endParaRPr lang="nl-NL" dirty="0"/>
          </a:p>
        </p:txBody>
      </p:sp>
      <p:sp>
        <p:nvSpPr>
          <p:cNvPr id="4" name="Tijdelijke aanduiding voor dianummer 3">
            <a:extLst>
              <a:ext uri="{FF2B5EF4-FFF2-40B4-BE49-F238E27FC236}">
                <a16:creationId xmlns:a16="http://schemas.microsoft.com/office/drawing/2014/main" id="{B7F0564A-10C4-2265-430D-AC74C9D31724}"/>
              </a:ext>
            </a:extLst>
          </p:cNvPr>
          <p:cNvSpPr>
            <a:spLocks noGrp="1"/>
          </p:cNvSpPr>
          <p:nvPr>
            <p:ph type="sldNum" sz="quarter" idx="5"/>
          </p:nvPr>
        </p:nvSpPr>
        <p:spPr/>
        <p:txBody>
          <a:bodyPr/>
          <a:lstStyle/>
          <a:p>
            <a:fld id="{9B5B0167-33EF-4212-AA9F-1D3B67F48805}" type="slidenum">
              <a:rPr lang="nl-NL" smtClean="0"/>
              <a:t>13</a:t>
            </a:fld>
            <a:endParaRPr lang="nl-NL"/>
          </a:p>
        </p:txBody>
      </p:sp>
    </p:spTree>
    <p:extLst>
      <p:ext uri="{BB962C8B-B14F-4D97-AF65-F5344CB8AC3E}">
        <p14:creationId xmlns:p14="http://schemas.microsoft.com/office/powerpoint/2010/main" val="178982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D759F-81B6-F99B-79E7-0803247B70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3508D0-952A-E3FD-44E2-ACE1BF6D48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5283C2-A30D-486D-4F58-869A5B8D7DC4}"/>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de Geldwolf vertelt. </a:t>
            </a:r>
          </a:p>
          <a:p>
            <a:pPr marL="171450" indent="-171450">
              <a:buFontTx/>
              <a:buChar char="-"/>
            </a:pPr>
            <a:r>
              <a:rPr lang="nl-NL" b="0" i="0" u="sng" dirty="0"/>
              <a:t>Bespreek: </a:t>
            </a:r>
            <a:r>
              <a:rPr lang="nl-NL" b="0" i="0" u="none" dirty="0"/>
              <a:t>de verschillende aanbiedingen die je ziet.</a:t>
            </a:r>
            <a:endParaRPr lang="nl-NL" b="1" i="0" u="none" dirty="0"/>
          </a:p>
          <a:p>
            <a:endParaRPr lang="nl-NL" dirty="0"/>
          </a:p>
        </p:txBody>
      </p:sp>
      <p:sp>
        <p:nvSpPr>
          <p:cNvPr id="4" name="Tijdelijke aanduiding voor dianummer 3">
            <a:extLst>
              <a:ext uri="{FF2B5EF4-FFF2-40B4-BE49-F238E27FC236}">
                <a16:creationId xmlns:a16="http://schemas.microsoft.com/office/drawing/2014/main" id="{BB6FA2EA-9A50-C957-2688-F74B9E941BAD}"/>
              </a:ext>
            </a:extLst>
          </p:cNvPr>
          <p:cNvSpPr>
            <a:spLocks noGrp="1"/>
          </p:cNvSpPr>
          <p:nvPr>
            <p:ph type="sldNum" sz="quarter" idx="5"/>
          </p:nvPr>
        </p:nvSpPr>
        <p:spPr/>
        <p:txBody>
          <a:bodyPr/>
          <a:lstStyle/>
          <a:p>
            <a:fld id="{9B5B0167-33EF-4212-AA9F-1D3B67F48805}" type="slidenum">
              <a:rPr lang="nl-NL" smtClean="0"/>
              <a:t>14</a:t>
            </a:fld>
            <a:endParaRPr lang="nl-NL"/>
          </a:p>
        </p:txBody>
      </p:sp>
    </p:spTree>
    <p:extLst>
      <p:ext uri="{BB962C8B-B14F-4D97-AF65-F5344CB8AC3E}">
        <p14:creationId xmlns:p14="http://schemas.microsoft.com/office/powerpoint/2010/main" val="1721495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8BB2-60EE-0E16-5ED7-B69CF462C1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A8F8FC-8F78-2A31-5EA5-50D255AB67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0FFF31-0785-E05A-D10C-729205A88B0C}"/>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de Geldwolf vertelt. </a:t>
            </a:r>
          </a:p>
          <a:p>
            <a:endParaRPr lang="nl-NL" dirty="0"/>
          </a:p>
        </p:txBody>
      </p:sp>
      <p:sp>
        <p:nvSpPr>
          <p:cNvPr id="4" name="Tijdelijke aanduiding voor dianummer 3">
            <a:extLst>
              <a:ext uri="{FF2B5EF4-FFF2-40B4-BE49-F238E27FC236}">
                <a16:creationId xmlns:a16="http://schemas.microsoft.com/office/drawing/2014/main" id="{F6FF49A5-1D3C-2D3D-97BC-2D516C01B522}"/>
              </a:ext>
            </a:extLst>
          </p:cNvPr>
          <p:cNvSpPr>
            <a:spLocks noGrp="1"/>
          </p:cNvSpPr>
          <p:nvPr>
            <p:ph type="sldNum" sz="quarter" idx="5"/>
          </p:nvPr>
        </p:nvSpPr>
        <p:spPr/>
        <p:txBody>
          <a:bodyPr/>
          <a:lstStyle/>
          <a:p>
            <a:fld id="{9B5B0167-33EF-4212-AA9F-1D3B67F48805}" type="slidenum">
              <a:rPr lang="nl-NL" smtClean="0"/>
              <a:t>15</a:t>
            </a:fld>
            <a:endParaRPr lang="nl-NL"/>
          </a:p>
        </p:txBody>
      </p:sp>
    </p:spTree>
    <p:extLst>
      <p:ext uri="{BB962C8B-B14F-4D97-AF65-F5344CB8AC3E}">
        <p14:creationId xmlns:p14="http://schemas.microsoft.com/office/powerpoint/2010/main" val="383157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A4983-AAC9-F207-EEC6-CCF07437A2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43A94C-9629-12D3-1097-A85961A1A62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DECDCD-D8D9-E171-69A2-1340C2EB4A7F}"/>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de Geldwolf vertelt. </a:t>
            </a:r>
          </a:p>
          <a:p>
            <a:pPr marL="171450" indent="-171450">
              <a:buFontTx/>
              <a:buChar char="-"/>
            </a:pPr>
            <a:r>
              <a:rPr lang="nl-NL" b="0" u="sng" dirty="0"/>
              <a:t>Vraag:</a:t>
            </a:r>
            <a:r>
              <a:rPr lang="nl-NL" b="0" u="none" dirty="0"/>
              <a:t> </a:t>
            </a:r>
            <a:r>
              <a:rPr lang="nl-NL" b="1" u="none" dirty="0"/>
              <a:t>Welke trucjes heeft de Geldwolf gebruikt om de aanbiedingen extra verleidelijk te maken? </a:t>
            </a:r>
            <a:r>
              <a:rPr lang="nl-NL" b="0" i="1" u="none" dirty="0"/>
              <a:t>Door korting te geven (70% of 50%). Dingen gratis (1+1) extra te geven. Gevoel van tijdsdruk ‘Nu!’ ‘op=op’. </a:t>
            </a:r>
          </a:p>
          <a:p>
            <a:pPr marL="171450" indent="-171450">
              <a:buFontTx/>
              <a:buChar char="-"/>
            </a:pPr>
            <a:endParaRPr lang="nl-NL"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Tip</a:t>
            </a:r>
            <a:r>
              <a:rPr lang="nl-NL" b="0" u="none" dirty="0"/>
              <a:t>: welke aanbiedingen vinden de leerlingen het meest verleidelijk, en waarom? En waar komen ze zelf weleens reclames tegen?</a:t>
            </a:r>
          </a:p>
          <a:p>
            <a:pPr marL="171450" indent="-171450">
              <a:buFontTx/>
              <a:buChar char="-"/>
            </a:pPr>
            <a:endParaRPr lang="nl-NL" dirty="0"/>
          </a:p>
        </p:txBody>
      </p:sp>
      <p:sp>
        <p:nvSpPr>
          <p:cNvPr id="4" name="Tijdelijke aanduiding voor dianummer 3">
            <a:extLst>
              <a:ext uri="{FF2B5EF4-FFF2-40B4-BE49-F238E27FC236}">
                <a16:creationId xmlns:a16="http://schemas.microsoft.com/office/drawing/2014/main" id="{C5E21AEA-D4EE-6D5D-B333-638E5CAA8401}"/>
              </a:ext>
            </a:extLst>
          </p:cNvPr>
          <p:cNvSpPr>
            <a:spLocks noGrp="1"/>
          </p:cNvSpPr>
          <p:nvPr>
            <p:ph type="sldNum" sz="quarter" idx="5"/>
          </p:nvPr>
        </p:nvSpPr>
        <p:spPr/>
        <p:txBody>
          <a:bodyPr/>
          <a:lstStyle/>
          <a:p>
            <a:fld id="{9B5B0167-33EF-4212-AA9F-1D3B67F48805}" type="slidenum">
              <a:rPr lang="nl-NL" smtClean="0"/>
              <a:t>16</a:t>
            </a:fld>
            <a:endParaRPr lang="nl-NL"/>
          </a:p>
        </p:txBody>
      </p:sp>
    </p:spTree>
    <p:extLst>
      <p:ext uri="{BB962C8B-B14F-4D97-AF65-F5344CB8AC3E}">
        <p14:creationId xmlns:p14="http://schemas.microsoft.com/office/powerpoint/2010/main" val="107108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5311-8BBB-0CC4-440A-0BB8BA4B5D1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530BF4-6D28-575E-5015-AEC1CD2E037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80B846-DEA1-AD6A-324E-025E4E3A67D4}"/>
              </a:ext>
            </a:extLst>
          </p:cNvPr>
          <p:cNvSpPr>
            <a:spLocks noGrp="1"/>
          </p:cNvSpPr>
          <p:nvPr>
            <p:ph type="body" idx="1"/>
          </p:nvPr>
        </p:nvSpPr>
        <p:spPr/>
        <p:txBody>
          <a:bodyPr/>
          <a:lstStyle/>
          <a:p>
            <a:r>
              <a:rPr lang="nl-NL" b="1" dirty="0"/>
              <a:t>INSTRUCTIETEKST</a:t>
            </a:r>
          </a:p>
          <a:p>
            <a:pPr marL="171450" indent="-171450">
              <a:buFontTx/>
              <a:buChar char="-"/>
            </a:pPr>
            <a:r>
              <a:rPr lang="nl-NL" b="0" u="sng" dirty="0"/>
              <a:t>Pak met de leerlingen het </a:t>
            </a:r>
            <a:r>
              <a:rPr lang="nl-NL" b="0" u="sng" dirty="0" err="1"/>
              <a:t>Doeblad</a:t>
            </a:r>
            <a:r>
              <a:rPr lang="nl-NL" b="0" u="sng" dirty="0"/>
              <a:t> erbij.</a:t>
            </a:r>
            <a:endParaRPr lang="nl-NL" dirty="0"/>
          </a:p>
        </p:txBody>
      </p:sp>
      <p:sp>
        <p:nvSpPr>
          <p:cNvPr id="4" name="Tijdelijke aanduiding voor dianummer 3">
            <a:extLst>
              <a:ext uri="{FF2B5EF4-FFF2-40B4-BE49-F238E27FC236}">
                <a16:creationId xmlns:a16="http://schemas.microsoft.com/office/drawing/2014/main" id="{F632C923-5799-56A0-37E7-9A434E4DDA41}"/>
              </a:ext>
            </a:extLst>
          </p:cNvPr>
          <p:cNvSpPr>
            <a:spLocks noGrp="1"/>
          </p:cNvSpPr>
          <p:nvPr>
            <p:ph type="sldNum" sz="quarter" idx="5"/>
          </p:nvPr>
        </p:nvSpPr>
        <p:spPr/>
        <p:txBody>
          <a:bodyPr/>
          <a:lstStyle/>
          <a:p>
            <a:fld id="{9B5B0167-33EF-4212-AA9F-1D3B67F48805}" type="slidenum">
              <a:rPr lang="nl-NL" smtClean="0"/>
              <a:t>17</a:t>
            </a:fld>
            <a:endParaRPr lang="nl-NL"/>
          </a:p>
        </p:txBody>
      </p:sp>
    </p:spTree>
    <p:extLst>
      <p:ext uri="{BB962C8B-B14F-4D97-AF65-F5344CB8AC3E}">
        <p14:creationId xmlns:p14="http://schemas.microsoft.com/office/powerpoint/2010/main" val="1304423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A162D-0634-1CA7-1DA5-52394D7424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EFAE183-216B-86ED-9DB8-86E49013EB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6F95DE-C828-F58C-0095-2114DF3853A4}"/>
              </a:ext>
            </a:extLst>
          </p:cNvPr>
          <p:cNvSpPr>
            <a:spLocks noGrp="1"/>
          </p:cNvSpPr>
          <p:nvPr>
            <p:ph type="body" idx="1"/>
          </p:nvPr>
        </p:nvSpPr>
        <p:spPr/>
        <p:txBody>
          <a:bodyPr/>
          <a:lstStyle/>
          <a:p>
            <a:r>
              <a:rPr lang="nl-NL" b="1" dirty="0"/>
              <a:t>INSTRUCTIETEKST</a:t>
            </a:r>
          </a:p>
          <a:p>
            <a:pPr marL="171450" indent="-171450">
              <a:buFontTx/>
              <a:buChar char="-"/>
            </a:pPr>
            <a:r>
              <a:rPr lang="nl-NL" b="0" u="sng" dirty="0"/>
              <a:t>Pak met de leerlingen het </a:t>
            </a:r>
            <a:r>
              <a:rPr lang="nl-NL" b="0" u="sng" dirty="0" err="1"/>
              <a:t>Doeblad</a:t>
            </a:r>
            <a:r>
              <a:rPr lang="nl-NL" b="0" u="sng" dirty="0"/>
              <a:t> erbij:</a:t>
            </a:r>
            <a:r>
              <a:rPr lang="nl-NL" b="0" dirty="0"/>
              <a:t> en laat de leerlingen de opdrachten maken. De antwoorden kun je hierna klassikaal bespreken.</a:t>
            </a:r>
            <a:endParaRPr lang="nl-NL" b="1" u="none" dirty="0"/>
          </a:p>
          <a:p>
            <a:endParaRPr lang="nl-NL" dirty="0"/>
          </a:p>
        </p:txBody>
      </p:sp>
      <p:sp>
        <p:nvSpPr>
          <p:cNvPr id="4" name="Tijdelijke aanduiding voor dianummer 3">
            <a:extLst>
              <a:ext uri="{FF2B5EF4-FFF2-40B4-BE49-F238E27FC236}">
                <a16:creationId xmlns:a16="http://schemas.microsoft.com/office/drawing/2014/main" id="{9876B446-F045-2ACF-54FF-36C9D477FD9E}"/>
              </a:ext>
            </a:extLst>
          </p:cNvPr>
          <p:cNvSpPr>
            <a:spLocks noGrp="1"/>
          </p:cNvSpPr>
          <p:nvPr>
            <p:ph type="sldNum" sz="quarter" idx="5"/>
          </p:nvPr>
        </p:nvSpPr>
        <p:spPr/>
        <p:txBody>
          <a:bodyPr/>
          <a:lstStyle/>
          <a:p>
            <a:fld id="{9B5B0167-33EF-4212-AA9F-1D3B67F48805}" type="slidenum">
              <a:rPr lang="nl-NL" smtClean="0"/>
              <a:t>18</a:t>
            </a:fld>
            <a:endParaRPr lang="nl-NL"/>
          </a:p>
        </p:txBody>
      </p:sp>
    </p:spTree>
    <p:extLst>
      <p:ext uri="{BB962C8B-B14F-4D97-AF65-F5344CB8AC3E}">
        <p14:creationId xmlns:p14="http://schemas.microsoft.com/office/powerpoint/2010/main" val="416230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1721B-A90B-1B56-1C5B-DDC9F026BD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9C4B87-0613-10AA-918F-2BF7E4CFC53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2F4B3A-E207-3564-C792-93D140F32369}"/>
              </a:ext>
            </a:extLst>
          </p:cNvPr>
          <p:cNvSpPr>
            <a:spLocks noGrp="1"/>
          </p:cNvSpPr>
          <p:nvPr>
            <p:ph type="body" idx="1"/>
          </p:nvPr>
        </p:nvSpPr>
        <p:spPr/>
        <p:txBody>
          <a:bodyPr/>
          <a:lstStyle/>
          <a:p>
            <a:r>
              <a:rPr lang="nl-NL" b="1" dirty="0"/>
              <a:t>INSTRUCTIETEKST</a:t>
            </a:r>
          </a:p>
          <a:p>
            <a:pPr marL="171450" indent="-171450">
              <a:buFontTx/>
              <a:buChar char="-"/>
            </a:pPr>
            <a:r>
              <a:rPr lang="nl-NL" b="0" u="sng" dirty="0"/>
              <a:t>Bespreek:</a:t>
            </a:r>
            <a:r>
              <a:rPr lang="nl-NL" b="0" u="none" dirty="0"/>
              <a:t> de vragen en de antwoorden.</a:t>
            </a:r>
            <a:endParaRPr lang="nl-NL" u="none" dirty="0"/>
          </a:p>
          <a:p>
            <a:pPr marL="171450" indent="-171450">
              <a:buFontTx/>
              <a:buChar char="-"/>
            </a:pPr>
            <a:r>
              <a:rPr lang="nl-NL" b="0" u="sng" dirty="0"/>
              <a:t>Doel van deze opdracht: </a:t>
            </a:r>
            <a:r>
              <a:rPr lang="nl-NL" b="0" dirty="0"/>
              <a:t>leerlingen leren dat je geld maar één keer kunt uitgeven en dat het gevolgen kan hebben als het op is (</a:t>
            </a:r>
            <a:r>
              <a:rPr lang="nl-NL" b="0" i="1" dirty="0"/>
              <a:t>Roodkapje kan misschien niet meer alles voor oma kopen wat ze van plan was</a:t>
            </a:r>
            <a:r>
              <a:rPr lang="nl-NL" b="0" dirty="0"/>
              <a:t>) en dat aanbiedingen en ‘gratis extra’s’ je soms kunnen verleiden om meer geld voor iets uit te geven.</a:t>
            </a:r>
          </a:p>
          <a:p>
            <a:endParaRPr lang="nl-NL" dirty="0"/>
          </a:p>
        </p:txBody>
      </p:sp>
      <p:sp>
        <p:nvSpPr>
          <p:cNvPr id="4" name="Tijdelijke aanduiding voor dianummer 3">
            <a:extLst>
              <a:ext uri="{FF2B5EF4-FFF2-40B4-BE49-F238E27FC236}">
                <a16:creationId xmlns:a16="http://schemas.microsoft.com/office/drawing/2014/main" id="{A012C151-B9F3-5089-B63A-D3710E544287}"/>
              </a:ext>
            </a:extLst>
          </p:cNvPr>
          <p:cNvSpPr>
            <a:spLocks noGrp="1"/>
          </p:cNvSpPr>
          <p:nvPr>
            <p:ph type="sldNum" sz="quarter" idx="5"/>
          </p:nvPr>
        </p:nvSpPr>
        <p:spPr/>
        <p:txBody>
          <a:bodyPr/>
          <a:lstStyle/>
          <a:p>
            <a:fld id="{9B5B0167-33EF-4212-AA9F-1D3B67F48805}" type="slidenum">
              <a:rPr lang="nl-NL" smtClean="0"/>
              <a:t>19</a:t>
            </a:fld>
            <a:endParaRPr lang="nl-NL"/>
          </a:p>
        </p:txBody>
      </p:sp>
    </p:spTree>
    <p:extLst>
      <p:ext uri="{BB962C8B-B14F-4D97-AF65-F5344CB8AC3E}">
        <p14:creationId xmlns:p14="http://schemas.microsoft.com/office/powerpoint/2010/main" val="123453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2</a:t>
            </a:fld>
            <a:endParaRPr lang="nl-NL"/>
          </a:p>
        </p:txBody>
      </p:sp>
    </p:spTree>
    <p:extLst>
      <p:ext uri="{BB962C8B-B14F-4D97-AF65-F5344CB8AC3E}">
        <p14:creationId xmlns:p14="http://schemas.microsoft.com/office/powerpoint/2010/main" val="3680668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1CFC-4F0E-BB0A-91F6-78796C6B69A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14D218-5E8F-8B58-F25F-0C0CB55962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06E255-A01F-11DC-484F-4130D064F87F}"/>
              </a:ext>
            </a:extLst>
          </p:cNvPr>
          <p:cNvSpPr>
            <a:spLocks noGrp="1"/>
          </p:cNvSpPr>
          <p:nvPr>
            <p:ph type="body" idx="1"/>
          </p:nvPr>
        </p:nvSpPr>
        <p:spPr/>
        <p:txBody>
          <a:bodyPr/>
          <a:lstStyle/>
          <a:p>
            <a:r>
              <a:rPr lang="nl-NL" b="1" dirty="0"/>
              <a:t>INSTRUCTIETEKST</a:t>
            </a:r>
          </a:p>
          <a:p>
            <a:pPr marL="171450" indent="-171450">
              <a:buFontTx/>
              <a:buChar char="-"/>
            </a:pPr>
            <a:r>
              <a:rPr lang="nl-NL" b="0" u="sng" dirty="0"/>
              <a:t>Bespreek:</a:t>
            </a:r>
            <a:r>
              <a:rPr lang="nl-NL" b="0" u="none" dirty="0"/>
              <a:t> de vragen en de antwoorden.</a:t>
            </a:r>
            <a:endParaRPr lang="nl-NL" u="none" dirty="0"/>
          </a:p>
          <a:p>
            <a:endParaRPr lang="nl-NL" dirty="0"/>
          </a:p>
        </p:txBody>
      </p:sp>
      <p:sp>
        <p:nvSpPr>
          <p:cNvPr id="4" name="Tijdelijke aanduiding voor dianummer 3">
            <a:extLst>
              <a:ext uri="{FF2B5EF4-FFF2-40B4-BE49-F238E27FC236}">
                <a16:creationId xmlns:a16="http://schemas.microsoft.com/office/drawing/2014/main" id="{5F5FEFED-B899-390D-1A5E-6FCE41064808}"/>
              </a:ext>
            </a:extLst>
          </p:cNvPr>
          <p:cNvSpPr>
            <a:spLocks noGrp="1"/>
          </p:cNvSpPr>
          <p:nvPr>
            <p:ph type="sldNum" sz="quarter" idx="5"/>
          </p:nvPr>
        </p:nvSpPr>
        <p:spPr/>
        <p:txBody>
          <a:bodyPr/>
          <a:lstStyle/>
          <a:p>
            <a:fld id="{9B5B0167-33EF-4212-AA9F-1D3B67F48805}" type="slidenum">
              <a:rPr lang="nl-NL" smtClean="0"/>
              <a:t>20</a:t>
            </a:fld>
            <a:endParaRPr lang="nl-NL"/>
          </a:p>
        </p:txBody>
      </p:sp>
    </p:spTree>
    <p:extLst>
      <p:ext uri="{BB962C8B-B14F-4D97-AF65-F5344CB8AC3E}">
        <p14:creationId xmlns:p14="http://schemas.microsoft.com/office/powerpoint/2010/main" val="3714862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EINDE LES</a:t>
            </a:r>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21</a:t>
            </a:fld>
            <a:endParaRPr lang="nl-NL"/>
          </a:p>
        </p:txBody>
      </p:sp>
    </p:spTree>
    <p:extLst>
      <p:ext uri="{BB962C8B-B14F-4D97-AF65-F5344CB8AC3E}">
        <p14:creationId xmlns:p14="http://schemas.microsoft.com/office/powerpoint/2010/main" val="306004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INSTRUCTIETEKST</a:t>
            </a:r>
          </a:p>
          <a:p>
            <a:pPr marL="171450" indent="-171450">
              <a:buFontTx/>
              <a:buChar char="-"/>
            </a:pPr>
            <a:r>
              <a:rPr lang="nl-NL" b="0" u="sng" dirty="0"/>
              <a:t>Vul het </a:t>
            </a:r>
            <a:r>
              <a:rPr lang="nl-NL" b="0" u="sng" dirty="0" err="1"/>
              <a:t>woordweb</a:t>
            </a:r>
            <a:r>
              <a:rPr lang="nl-NL" b="0" u="sng" dirty="0"/>
              <a:t> in met de leerlingen:</a:t>
            </a:r>
            <a:r>
              <a:rPr lang="nl-NL" b="0" u="none" dirty="0"/>
              <a:t> wat weten de leerlingen al over sprookjes? En welke bekende sprookjesverhalen kennen ze?</a:t>
            </a:r>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109568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127915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36F6-5E9A-CFC4-C0BD-D176601C04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419358A-0EEA-389D-114B-180E296B9B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BC2001D-FA3D-35BE-E750-A1764F3BC09A}"/>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51E993B1-E5B7-F302-8B58-59EC22F123DD}"/>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3471464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a:t>
            </a:r>
          </a:p>
          <a:p>
            <a:pPr marL="171450" indent="-171450">
              <a:buFontTx/>
              <a:buChar char="-"/>
            </a:pPr>
            <a:r>
              <a:rPr lang="nl-NL" b="0" u="sng" dirty="0"/>
              <a:t>Lees voor:</a:t>
            </a:r>
            <a:r>
              <a:rPr lang="nl-NL" b="0" u="none" dirty="0"/>
              <a:t> wat Roodkapje vertelt. </a:t>
            </a:r>
            <a:endParaRPr lang="nl-NL" b="1" i="0" u="none"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201534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INSTRUCTIETEKST </a:t>
            </a:r>
          </a:p>
          <a:p>
            <a:pPr marL="171450" indent="-171450">
              <a:buFontTx/>
              <a:buChar char="-"/>
            </a:pPr>
            <a:r>
              <a:rPr lang="nl-NL" b="0" u="sng"/>
              <a:t>Vertel de leerlingen:</a:t>
            </a:r>
            <a:r>
              <a:rPr lang="nl-NL" b="0" u="none"/>
              <a:t> dat jullie een video gaan bekijken over geldsprookjes.</a:t>
            </a:r>
            <a:endParaRPr lang="nl-NL" b="1" i="0" u="none"/>
          </a:p>
          <a:p>
            <a:endParaRPr lang="nl-NL"/>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347981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A19C-9A15-4967-BC4E-6F8A409E99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F58D23-71F6-2E1B-E3D5-9B0C743792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3393F5-0D1B-3688-CB3C-B3998E7328A6}"/>
              </a:ext>
            </a:extLst>
          </p:cNvPr>
          <p:cNvSpPr>
            <a:spLocks noGrp="1"/>
          </p:cNvSpPr>
          <p:nvPr>
            <p:ph type="body" idx="1"/>
          </p:nvPr>
        </p:nvSpPr>
        <p:spPr/>
        <p:txBody>
          <a:bodyPr/>
          <a:lstStyle/>
          <a:p>
            <a:r>
              <a:rPr lang="nl-NL" b="1"/>
              <a:t>INSTRUCTIETEKST </a:t>
            </a:r>
          </a:p>
          <a:p>
            <a:pPr marL="171450" indent="-171450">
              <a:buFontTx/>
              <a:buChar char="-"/>
            </a:pPr>
            <a:r>
              <a:rPr lang="nl-NL" b="0" u="sng"/>
              <a:t>Vertel de leerlingen:</a:t>
            </a:r>
            <a:r>
              <a:rPr lang="nl-NL" b="0" u="none"/>
              <a:t> dat jullie een video gaan bekijken over geldsprookjes.</a:t>
            </a:r>
            <a:endParaRPr lang="nl-NL" b="1" i="0" u="none"/>
          </a:p>
          <a:p>
            <a:endParaRPr lang="nl-NL"/>
          </a:p>
        </p:txBody>
      </p:sp>
      <p:sp>
        <p:nvSpPr>
          <p:cNvPr id="4" name="Tijdelijke aanduiding voor dianummer 3">
            <a:extLst>
              <a:ext uri="{FF2B5EF4-FFF2-40B4-BE49-F238E27FC236}">
                <a16:creationId xmlns:a16="http://schemas.microsoft.com/office/drawing/2014/main" id="{BBF6D0A6-A55B-E9FF-78B9-F52A43043DA6}"/>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178907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E03B-2F24-F909-42B4-2F2C001641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9D315F5-F481-64DF-E6BD-A771EEA4B5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8F8030-1AF2-887B-70E9-E9555ABB516E}"/>
              </a:ext>
            </a:extLst>
          </p:cNvPr>
          <p:cNvSpPr>
            <a:spLocks noGrp="1"/>
          </p:cNvSpPr>
          <p:nvPr>
            <p:ph type="body" idx="1"/>
          </p:nvPr>
        </p:nvSpPr>
        <p:spPr/>
        <p:txBody>
          <a:bodyPr/>
          <a:lstStyle/>
          <a:p>
            <a:r>
              <a:rPr lang="nl-NL" b="1" dirty="0"/>
              <a:t>VIDEO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 In de video wordt uitgelegd wat een geldsprookje is.</a:t>
            </a:r>
          </a:p>
        </p:txBody>
      </p:sp>
      <p:sp>
        <p:nvSpPr>
          <p:cNvPr id="4" name="Tijdelijke aanduiding voor dianummer 3">
            <a:extLst>
              <a:ext uri="{FF2B5EF4-FFF2-40B4-BE49-F238E27FC236}">
                <a16:creationId xmlns:a16="http://schemas.microsoft.com/office/drawing/2014/main" id="{5547E191-C13A-2659-6B99-2039B5CDC7B7}"/>
              </a:ext>
            </a:extLst>
          </p:cNvPr>
          <p:cNvSpPr>
            <a:spLocks noGrp="1"/>
          </p:cNvSpPr>
          <p:nvPr>
            <p:ph type="sldNum" sz="quarter" idx="5"/>
          </p:nvPr>
        </p:nvSpPr>
        <p:spPr/>
        <p:txBody>
          <a:bodyPr/>
          <a:lstStyle/>
          <a:p>
            <a:fld id="{9B5B0167-33EF-4212-AA9F-1D3B67F48805}" type="slidenum">
              <a:rPr lang="nl-NL" smtClean="0"/>
              <a:t>9</a:t>
            </a:fld>
            <a:endParaRPr lang="nl-NL"/>
          </a:p>
        </p:txBody>
      </p:sp>
    </p:spTree>
    <p:extLst>
      <p:ext uri="{BB962C8B-B14F-4D97-AF65-F5344CB8AC3E}">
        <p14:creationId xmlns:p14="http://schemas.microsoft.com/office/powerpoint/2010/main" val="3352131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53733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329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5-3-2026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879907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50" r:id="rId21"/>
    <p:sldLayoutId id="2147483749" r:id="rId22"/>
    <p:sldLayoutId id="2147483746" r:id="rId23"/>
    <p:sldLayoutId id="2147483747" r:id="rId24"/>
    <p:sldLayoutId id="2147483732" r:id="rId25"/>
    <p:sldLayoutId id="2147483705" r:id="rId26"/>
    <p:sldLayoutId id="2147483663" r:id="rId27"/>
    <p:sldLayoutId id="2147483699" r:id="rId28"/>
    <p:sldLayoutId id="2147483684" r:id="rId29"/>
    <p:sldLayoutId id="2147483723" r:id="rId30"/>
    <p:sldLayoutId id="2147483700" r:id="rId31"/>
    <p:sldLayoutId id="2147483701" r:id="rId32"/>
    <p:sldLayoutId id="2147483662" r:id="rId33"/>
    <p:sldLayoutId id="2147483709" r:id="rId34"/>
    <p:sldLayoutId id="2147483683" r:id="rId35"/>
    <p:sldLayoutId id="2147483734" r:id="rId36"/>
    <p:sldLayoutId id="2147483721" r:id="rId37"/>
    <p:sldLayoutId id="2147483696" r:id="rId38"/>
    <p:sldLayoutId id="2147483679" r:id="rId39"/>
    <p:sldLayoutId id="2147483728" r:id="rId40"/>
    <p:sldLayoutId id="2147483744" r:id="rId41"/>
    <p:sldLayoutId id="2147483745" r:id="rId42"/>
    <p:sldLayoutId id="2147483751" r:id="rId43"/>
    <p:sldLayoutId id="2147483697" r:id="rId44"/>
    <p:sldLayoutId id="2147483664" r:id="rId45"/>
    <p:sldLayoutId id="2147483698" r:id="rId46"/>
    <p:sldLayoutId id="2147483678" r:id="rId47"/>
    <p:sldLayoutId id="2147483716" r:id="rId48"/>
    <p:sldLayoutId id="2147483702" r:id="rId49"/>
    <p:sldLayoutId id="2147483703" r:id="rId50"/>
    <p:sldLayoutId id="2147483704" r:id="rId51"/>
    <p:sldLayoutId id="2147483726" r:id="rId52"/>
    <p:sldLayoutId id="2147483715" r:id="rId53"/>
    <p:sldLayoutId id="2147483741" r:id="rId54"/>
    <p:sldLayoutId id="2147483672" r:id="rId55"/>
    <p:sldLayoutId id="2147483729" r:id="rId56"/>
    <p:sldLayoutId id="2147483681" r:id="rId57"/>
    <p:sldLayoutId id="2147483673" r:id="rId58"/>
    <p:sldLayoutId id="2147483675" r:id="rId59"/>
    <p:sldLayoutId id="2147483710" r:id="rId60"/>
    <p:sldLayoutId id="2147483711" r:id="rId61"/>
    <p:sldLayoutId id="2147483712" r:id="rId62"/>
    <p:sldLayoutId id="2147483713" r:id="rId63"/>
    <p:sldLayoutId id="2147483742" r:id="rId64"/>
    <p:sldLayoutId id="2147483667" r:id="rId65"/>
    <p:sldLayoutId id="2147483680" r:id="rId66"/>
    <p:sldLayoutId id="2147483727" r:id="rId67"/>
    <p:sldLayoutId id="2147483740" r:id="rId68"/>
    <p:sldLayoutId id="2147483739" r:id="rId69"/>
    <p:sldLayoutId id="2147483651" r:id="rId70"/>
    <p:sldLayoutId id="2147483688" r:id="rId71"/>
    <p:sldLayoutId id="2147483689" r:id="rId72"/>
    <p:sldLayoutId id="2147483714" r:id="rId73"/>
    <p:sldLayoutId id="2147483717" r:id="rId74"/>
    <p:sldLayoutId id="2147483677" r:id="rId75"/>
    <p:sldLayoutId id="2147483725" r:id="rId76"/>
    <p:sldLayoutId id="2147483690" r:id="rId77"/>
    <p:sldLayoutId id="2147483676" r:id="rId78"/>
    <p:sldLayoutId id="2147483720" r:id="rId79"/>
    <p:sldLayoutId id="2147483730" r:id="rId80"/>
    <p:sldLayoutId id="2147483752" r:id="rId81"/>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53.png"/><Relationship Id="rId11" Type="http://schemas.openxmlformats.org/officeDocument/2006/relationships/image" Target="../media/image51.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41.png"/><Relationship Id="rId12"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7.png"/><Relationship Id="rId11" Type="http://schemas.openxmlformats.org/officeDocument/2006/relationships/image" Target="../media/image60.png"/><Relationship Id="rId5" Type="http://schemas.openxmlformats.org/officeDocument/2006/relationships/image" Target="../media/image26.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58.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6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8.xml"/><Relationship Id="rId1" Type="http://schemas.openxmlformats.org/officeDocument/2006/relationships/slideLayout" Target="../slideLayouts/slideLayout71.xml"/><Relationship Id="rId6" Type="http://schemas.openxmlformats.org/officeDocument/2006/relationships/image" Target="../media/image62.jpg"/><Relationship Id="rId5" Type="http://schemas.openxmlformats.org/officeDocument/2006/relationships/image" Target="../media/image6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64.jpg"/><Relationship Id="rId5" Type="http://schemas.openxmlformats.org/officeDocument/2006/relationships/image" Target="../media/image62.jp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9.png"/><Relationship Id="rId4" Type="http://schemas.openxmlformats.org/officeDocument/2006/relationships/image" Target="../media/image3.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1.xml"/><Relationship Id="rId6" Type="http://schemas.openxmlformats.org/officeDocument/2006/relationships/image" Target="../media/image62.jpg"/><Relationship Id="rId5" Type="http://schemas.openxmlformats.org/officeDocument/2006/relationships/image" Target="../media/image63.pn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1.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oen, schermopname&#10;&#10;Door AI gegenereerde inhoud is mogelijk onjuist.">
            <a:extLst>
              <a:ext uri="{FF2B5EF4-FFF2-40B4-BE49-F238E27FC236}">
                <a16:creationId xmlns:a16="http://schemas.microsoft.com/office/drawing/2014/main" id="{18C04426-CE2C-D87C-68E6-482BAAE3DD99}"/>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470A19E5-67CF-F3E8-8317-A8FF6B5FE835}"/>
              </a:ext>
            </a:extLst>
          </p:cNvPr>
          <p:cNvPicPr>
            <a:picLocks noChangeAspect="1"/>
          </p:cNvPicPr>
          <p:nvPr/>
        </p:nvPicPr>
        <p:blipFill>
          <a:blip r:embed="rId4"/>
          <a:srcRect/>
          <a:stretch/>
        </p:blipFill>
        <p:spPr>
          <a:xfrm flipH="1">
            <a:off x="-649254" y="-12560"/>
            <a:ext cx="6745254" cy="6283695"/>
          </a:xfrm>
          <a:prstGeom prst="rect">
            <a:avLst/>
          </a:prstGeom>
        </p:spPr>
      </p:pic>
      <p:pic>
        <p:nvPicPr>
          <p:cNvPr id="8" name="Afbeelding 7" descr="Afbeelding met paddenstoel, schimmel, Eetbare paddenstoel&#10;&#10;Door AI gegenereerde inhoud is mogelijk onjuist.">
            <a:extLst>
              <a:ext uri="{FF2B5EF4-FFF2-40B4-BE49-F238E27FC236}">
                <a16:creationId xmlns:a16="http://schemas.microsoft.com/office/drawing/2014/main" id="{C9F96A86-D71C-4952-B663-2CC9D958198A}"/>
              </a:ext>
            </a:extLst>
          </p:cNvPr>
          <p:cNvPicPr>
            <a:picLocks noChangeAspect="1"/>
          </p:cNvPicPr>
          <p:nvPr/>
        </p:nvPicPr>
        <p:blipFill>
          <a:blip r:embed="rId5"/>
          <a:stretch>
            <a:fillRect/>
          </a:stretch>
        </p:blipFill>
        <p:spPr>
          <a:xfrm>
            <a:off x="332233" y="4879318"/>
            <a:ext cx="1306740" cy="1302384"/>
          </a:xfrm>
          <a:prstGeom prst="rect">
            <a:avLst/>
          </a:prstGeom>
        </p:spPr>
      </p:pic>
      <p:grpSp>
        <p:nvGrpSpPr>
          <p:cNvPr id="9" name="Groep 8">
            <a:extLst>
              <a:ext uri="{FF2B5EF4-FFF2-40B4-BE49-F238E27FC236}">
                <a16:creationId xmlns:a16="http://schemas.microsoft.com/office/drawing/2014/main" id="{7A18844E-F468-59E0-7BC5-698460C2FACB}"/>
              </a:ext>
            </a:extLst>
          </p:cNvPr>
          <p:cNvGrpSpPr/>
          <p:nvPr/>
        </p:nvGrpSpPr>
        <p:grpSpPr>
          <a:xfrm>
            <a:off x="6130814" y="420396"/>
            <a:ext cx="4700042" cy="6275262"/>
            <a:chOff x="6130814" y="420396"/>
            <a:chExt cx="4700042" cy="6275262"/>
          </a:xfrm>
        </p:grpSpPr>
        <p:pic>
          <p:nvPicPr>
            <p:cNvPr id="11" name="Afbeelding 10">
              <a:extLst>
                <a:ext uri="{FF2B5EF4-FFF2-40B4-BE49-F238E27FC236}">
                  <a16:creationId xmlns:a16="http://schemas.microsoft.com/office/drawing/2014/main" id="{B4F3B622-2CAB-F430-BC54-9C2331AAC91C}"/>
                </a:ext>
              </a:extLst>
            </p:cNvPr>
            <p:cNvPicPr>
              <a:picLocks noChangeAspect="1"/>
            </p:cNvPicPr>
            <p:nvPr/>
          </p:nvPicPr>
          <p:blipFill>
            <a:blip r:embed="rId6"/>
            <a:srcRect/>
            <a:stretch/>
          </p:blipFill>
          <p:spPr>
            <a:xfrm rot="609260">
              <a:off x="6130814" y="420396"/>
              <a:ext cx="4700042" cy="6275262"/>
            </a:xfrm>
            <a:prstGeom prst="rect">
              <a:avLst/>
            </a:prstGeom>
          </p:spPr>
        </p:pic>
        <p:sp>
          <p:nvSpPr>
            <p:cNvPr id="13" name="Titel 19">
              <a:extLst>
                <a:ext uri="{FF2B5EF4-FFF2-40B4-BE49-F238E27FC236}">
                  <a16:creationId xmlns:a16="http://schemas.microsoft.com/office/drawing/2014/main" id="{CEAA9096-5E43-90CA-6435-B9BC4265DD10}"/>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Wat</a:t>
              </a:r>
              <a:r>
                <a:rPr lang="nl-NL" sz="3200" b="0">
                  <a:latin typeface="VAGRounded Lt" panose="020F0502020203020204" pitchFamily="34" charset="0"/>
                </a:rPr>
                <a:t> zijn geldsprookjes?</a:t>
              </a:r>
            </a:p>
          </p:txBody>
        </p:sp>
      </p:grpSp>
      <p:pic>
        <p:nvPicPr>
          <p:cNvPr id="14" name="Tijdelijke aanduiding voor onlineafbeelding 5" descr="Afbeelding met speelgoed, pop, beeldje, Animatie&#10;&#10;Door AI gegenereerde inhoud is mogelijk onjuist.">
            <a:extLst>
              <a:ext uri="{FF2B5EF4-FFF2-40B4-BE49-F238E27FC236}">
                <a16:creationId xmlns:a16="http://schemas.microsoft.com/office/drawing/2014/main" id="{E1713526-3A5F-122D-B51F-23F78DE6A20A}"/>
              </a:ext>
            </a:extLst>
          </p:cNvPr>
          <p:cNvPicPr>
            <a:picLocks noChangeAspect="1"/>
          </p:cNvPicPr>
          <p:nvPr/>
        </p:nvPicPr>
        <p:blipFill>
          <a:blip r:embed="rId7"/>
          <a:srcRect l="32314" r="27708" b="2393"/>
          <a:stretch>
            <a:fillRect/>
          </a:stretch>
        </p:blipFill>
        <p:spPr>
          <a:xfrm>
            <a:off x="2627039" y="1900052"/>
            <a:ext cx="3400985" cy="4670795"/>
          </a:xfrm>
          <a:prstGeom prst="rect">
            <a:avLst/>
          </a:prstGeom>
        </p:spPr>
      </p:pic>
      <p:sp>
        <p:nvSpPr>
          <p:cNvPr id="18" name="Rechthoek: afgeronde hoeken 17">
            <a:extLst>
              <a:ext uri="{FF2B5EF4-FFF2-40B4-BE49-F238E27FC236}">
                <a16:creationId xmlns:a16="http://schemas.microsoft.com/office/drawing/2014/main" id="{BC786E6A-2A12-D830-B2A6-3C2155E8952B}"/>
              </a:ext>
            </a:extLst>
          </p:cNvPr>
          <p:cNvSpPr/>
          <p:nvPr/>
        </p:nvSpPr>
        <p:spPr>
          <a:xfrm rot="21448618">
            <a:off x="-307484" y="543569"/>
            <a:ext cx="4619234"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641C76"/>
                </a:solidFill>
                <a:latin typeface="VAGRounded-Bold"/>
              </a:rPr>
              <a:t>Start les</a:t>
            </a:r>
          </a:p>
        </p:txBody>
      </p:sp>
      <p:pic>
        <p:nvPicPr>
          <p:cNvPr id="20" name="Afbeelding 19" descr="Afbeelding met Menselijk gezicht, speelgoed, schoeisel, pop&#10;&#10;Door AI gegenereerde inhoud is mogelijk onjuist.">
            <a:extLst>
              <a:ext uri="{FF2B5EF4-FFF2-40B4-BE49-F238E27FC236}">
                <a16:creationId xmlns:a16="http://schemas.microsoft.com/office/drawing/2014/main" id="{CE7D17F8-7E31-EBED-CC92-4C97BCE30001}"/>
              </a:ext>
            </a:extLst>
          </p:cNvPr>
          <p:cNvPicPr>
            <a:picLocks noChangeAspect="1"/>
          </p:cNvPicPr>
          <p:nvPr/>
        </p:nvPicPr>
        <p:blipFill>
          <a:blip r:embed="rId8"/>
          <a:stretch>
            <a:fillRect/>
          </a:stretch>
        </p:blipFill>
        <p:spPr>
          <a:xfrm>
            <a:off x="12519090" y="3417174"/>
            <a:ext cx="2784272" cy="3721644"/>
          </a:xfrm>
          <a:prstGeom prst="rect">
            <a:avLst/>
          </a:prstGeom>
        </p:spPr>
      </p:pic>
      <p:grpSp>
        <p:nvGrpSpPr>
          <p:cNvPr id="2" name="Groep 1">
            <a:extLst>
              <a:ext uri="{FF2B5EF4-FFF2-40B4-BE49-F238E27FC236}">
                <a16:creationId xmlns:a16="http://schemas.microsoft.com/office/drawing/2014/main" id="{F038BC87-DC3B-3015-A07F-8C9E84D7DA00}"/>
              </a:ext>
            </a:extLst>
          </p:cNvPr>
          <p:cNvGrpSpPr/>
          <p:nvPr/>
        </p:nvGrpSpPr>
        <p:grpSpPr>
          <a:xfrm>
            <a:off x="10607769" y="5122000"/>
            <a:ext cx="1161837" cy="1161837"/>
            <a:chOff x="10607769" y="5122000"/>
            <a:chExt cx="1161837" cy="1161837"/>
          </a:xfrm>
        </p:grpSpPr>
        <p:sp>
          <p:nvSpPr>
            <p:cNvPr id="4" name="Ovaal 3">
              <a:extLst>
                <a:ext uri="{FF2B5EF4-FFF2-40B4-BE49-F238E27FC236}">
                  <a16:creationId xmlns:a16="http://schemas.microsoft.com/office/drawing/2014/main" id="{28022645-09A2-86DE-7773-9996C9D0648F}"/>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166C816F-93CD-4C6C-B40E-EC16156E4782}"/>
                </a:ext>
              </a:extLst>
            </p:cNvPr>
            <p:cNvPicPr>
              <a:picLocks noChangeAspect="1"/>
            </p:cNvPicPr>
            <p:nvPr/>
          </p:nvPicPr>
          <p:blipFill>
            <a:blip r:embed="rId9"/>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41765333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FA508-62A7-F913-EBD1-B839A0DFE5FB}"/>
            </a:ext>
          </a:extLst>
        </p:cNvPr>
        <p:cNvGrpSpPr/>
        <p:nvPr/>
      </p:nvGrpSpPr>
      <p:grpSpPr>
        <a:xfrm>
          <a:off x="0" y="0"/>
          <a:ext cx="0" cy="0"/>
          <a:chOff x="0" y="0"/>
          <a:chExt cx="0" cy="0"/>
        </a:xfrm>
      </p:grpSpPr>
      <p:pic>
        <p:nvPicPr>
          <p:cNvPr id="6" name="Afbeelding 5" descr="Afbeelding met clipart, tekenfilm, creativiteit, kunst&#10;&#10;Door AI gegenereerde inhoud is mogelijk onjuist.">
            <a:extLst>
              <a:ext uri="{FF2B5EF4-FFF2-40B4-BE49-F238E27FC236}">
                <a16:creationId xmlns:a16="http://schemas.microsoft.com/office/drawing/2014/main" id="{11ED992A-03ED-70F2-CE48-5C9385E153B0}"/>
              </a:ext>
            </a:extLst>
          </p:cNvPr>
          <p:cNvPicPr>
            <a:picLocks noChangeAspect="1"/>
          </p:cNvPicPr>
          <p:nvPr/>
        </p:nvPicPr>
        <p:blipFill>
          <a:blip r:embed="rId3"/>
          <a:stretch>
            <a:fillRect/>
          </a:stretch>
        </p:blipFill>
        <p:spPr>
          <a:xfrm rot="2714169" flipH="1">
            <a:off x="-52456" y="3796939"/>
            <a:ext cx="1271346" cy="1233205"/>
          </a:xfrm>
          <a:prstGeom prst="rect">
            <a:avLst/>
          </a:prstGeom>
        </p:spPr>
      </p:pic>
      <p:pic>
        <p:nvPicPr>
          <p:cNvPr id="7" name="Afbeelding 6">
            <a:extLst>
              <a:ext uri="{FF2B5EF4-FFF2-40B4-BE49-F238E27FC236}">
                <a16:creationId xmlns:a16="http://schemas.microsoft.com/office/drawing/2014/main" id="{5891F204-DE81-7A1B-F683-8AC319AAADC3}"/>
              </a:ext>
            </a:extLst>
          </p:cNvPr>
          <p:cNvPicPr>
            <a:picLocks noChangeAspect="1"/>
          </p:cNvPicPr>
          <p:nvPr/>
        </p:nvPicPr>
        <p:blipFill>
          <a:blip r:embed="rId4"/>
          <a:srcRect/>
          <a:stretch/>
        </p:blipFill>
        <p:spPr>
          <a:xfrm flipH="1">
            <a:off x="-2530079" y="-36618"/>
            <a:ext cx="7538014" cy="7022209"/>
          </a:xfrm>
          <a:prstGeom prst="rect">
            <a:avLst/>
          </a:prstGeom>
        </p:spPr>
      </p:pic>
      <p:sp>
        <p:nvSpPr>
          <p:cNvPr id="11" name="Titel 1">
            <a:extLst>
              <a:ext uri="{FF2B5EF4-FFF2-40B4-BE49-F238E27FC236}">
                <a16:creationId xmlns:a16="http://schemas.microsoft.com/office/drawing/2014/main" id="{FB4BB874-9D7C-897C-A92B-5723962C2338}"/>
              </a:ext>
            </a:extLst>
          </p:cNvPr>
          <p:cNvSpPr txBox="1">
            <a:spLocks/>
          </p:cNvSpPr>
          <p:nvPr/>
        </p:nvSpPr>
        <p:spPr>
          <a:xfrm>
            <a:off x="3984605" y="4425734"/>
            <a:ext cx="3448594" cy="1421168"/>
          </a:xfrm>
          <a:prstGeom prst="wedgeRoundRectCallout">
            <a:avLst>
              <a:gd name="adj1" fmla="val 90439"/>
              <a:gd name="adj2" fmla="val -7760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En </a:t>
            </a:r>
            <a:r>
              <a:rPr lang="nl-NL" sz="2800" dirty="0">
                <a:latin typeface="Calibri" panose="020F0502020204030204" pitchFamily="34" charset="0"/>
                <a:ea typeface="Calibri" panose="020F0502020204030204" pitchFamily="34" charset="0"/>
                <a:cs typeface="Calibri" panose="020F0502020204030204" pitchFamily="34" charset="0"/>
              </a:rPr>
              <a:t>waarom</a:t>
            </a:r>
            <a:r>
              <a:rPr lang="nl-NL" sz="2800" b="0" dirty="0">
                <a:latin typeface="Calibri" panose="020F0502020204030204" pitchFamily="34" charset="0"/>
                <a:ea typeface="Calibri" panose="020F0502020204030204" pitchFamily="34" charset="0"/>
                <a:cs typeface="Calibri" panose="020F0502020204030204" pitchFamily="34" charset="0"/>
              </a:rPr>
              <a:t> is het een </a:t>
            </a:r>
            <a:r>
              <a:rPr lang="nl-NL" sz="2800" dirty="0">
                <a:latin typeface="Calibri" panose="020F0502020204030204" pitchFamily="34" charset="0"/>
                <a:ea typeface="Calibri" panose="020F0502020204030204" pitchFamily="34" charset="0"/>
                <a:cs typeface="Calibri" panose="020F0502020204030204" pitchFamily="34" charset="0"/>
              </a:rPr>
              <a:t>geldsprookje</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dirty="0"/>
          </a:p>
        </p:txBody>
      </p:sp>
      <p:sp>
        <p:nvSpPr>
          <p:cNvPr id="3" name="Titel 1">
            <a:extLst>
              <a:ext uri="{FF2B5EF4-FFF2-40B4-BE49-F238E27FC236}">
                <a16:creationId xmlns:a16="http://schemas.microsoft.com/office/drawing/2014/main" id="{4FE84B03-018D-2BC0-AF06-1F4EEA413376}"/>
              </a:ext>
            </a:extLst>
          </p:cNvPr>
          <p:cNvSpPr txBox="1">
            <a:spLocks/>
          </p:cNvSpPr>
          <p:nvPr/>
        </p:nvSpPr>
        <p:spPr>
          <a:xfrm>
            <a:off x="2872330" y="1677779"/>
            <a:ext cx="3997233" cy="1850221"/>
          </a:xfrm>
          <a:prstGeom prst="wedgeRoundRectCallout">
            <a:avLst>
              <a:gd name="adj1" fmla="val 79601"/>
              <a:gd name="adj2" fmla="val -115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Wie kan mijn geldsprookje </a:t>
            </a:r>
            <a:r>
              <a:rPr lang="nl-NL" sz="2800" dirty="0">
                <a:latin typeface="Calibri" panose="020F0502020204030204" pitchFamily="34" charset="0"/>
                <a:ea typeface="Calibri" panose="020F0502020204030204" pitchFamily="34" charset="0"/>
                <a:cs typeface="Calibri" panose="020F0502020204030204" pitchFamily="34" charset="0"/>
              </a:rPr>
              <a:t>navertellen</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grpSp>
        <p:nvGrpSpPr>
          <p:cNvPr id="14" name="Groep 13">
            <a:extLst>
              <a:ext uri="{FF2B5EF4-FFF2-40B4-BE49-F238E27FC236}">
                <a16:creationId xmlns:a16="http://schemas.microsoft.com/office/drawing/2014/main" id="{E4EA3156-F5E9-5997-8153-77A02A2B9344}"/>
              </a:ext>
            </a:extLst>
          </p:cNvPr>
          <p:cNvGrpSpPr/>
          <p:nvPr/>
        </p:nvGrpSpPr>
        <p:grpSpPr>
          <a:xfrm>
            <a:off x="8273247" y="887343"/>
            <a:ext cx="3541395" cy="5910943"/>
            <a:chOff x="8273247" y="887343"/>
            <a:chExt cx="3541395" cy="5910943"/>
          </a:xfrm>
        </p:grpSpPr>
        <p:pic>
          <p:nvPicPr>
            <p:cNvPr id="4" name="Afbeelding 3" descr="Afbeelding met tekenfilm, Animatie, kleding, illustratie&#10;&#10;Door AI gegenereerde inhoud is mogelijk onjuist.">
              <a:extLst>
                <a:ext uri="{FF2B5EF4-FFF2-40B4-BE49-F238E27FC236}">
                  <a16:creationId xmlns:a16="http://schemas.microsoft.com/office/drawing/2014/main" id="{817DBE63-A96A-A084-72DF-0927D291B48F}"/>
                </a:ext>
              </a:extLst>
            </p:cNvPr>
            <p:cNvPicPr>
              <a:picLocks noChangeAspect="1"/>
            </p:cNvPicPr>
            <p:nvPr/>
          </p:nvPicPr>
          <p:blipFill>
            <a:blip r:embed="rId5"/>
            <a:srcRect l="32461" r="34722"/>
            <a:stretch>
              <a:fillRect/>
            </a:stretch>
          </p:blipFill>
          <p:spPr>
            <a:xfrm>
              <a:off x="8273247" y="887343"/>
              <a:ext cx="3448594" cy="5910943"/>
            </a:xfrm>
            <a:prstGeom prst="rect">
              <a:avLst/>
            </a:prstGeom>
          </p:spPr>
        </p:pic>
        <p:pic>
          <p:nvPicPr>
            <p:cNvPr id="5" name="Afbeelding 4">
              <a:extLst>
                <a:ext uri="{FF2B5EF4-FFF2-40B4-BE49-F238E27FC236}">
                  <a16:creationId xmlns:a16="http://schemas.microsoft.com/office/drawing/2014/main" id="{A3C125DB-CE6B-08C3-14EF-BDAD2DD7F09E}"/>
                </a:ext>
              </a:extLst>
            </p:cNvPr>
            <p:cNvPicPr>
              <a:picLocks noChangeAspect="1"/>
            </p:cNvPicPr>
            <p:nvPr/>
          </p:nvPicPr>
          <p:blipFill>
            <a:blip r:embed="rId6"/>
            <a:stretch>
              <a:fillRect/>
            </a:stretch>
          </p:blipFill>
          <p:spPr>
            <a:xfrm rot="1557521">
              <a:off x="9841881" y="1862380"/>
              <a:ext cx="1972761" cy="1630946"/>
            </a:xfrm>
            <a:prstGeom prst="rect">
              <a:avLst/>
            </a:prstGeom>
          </p:spPr>
        </p:pic>
      </p:grpSp>
      <p:sp>
        <p:nvSpPr>
          <p:cNvPr id="15" name="Rechthoek: afgeronde hoeken 14">
            <a:extLst>
              <a:ext uri="{FF2B5EF4-FFF2-40B4-BE49-F238E27FC236}">
                <a16:creationId xmlns:a16="http://schemas.microsoft.com/office/drawing/2014/main" id="{699DE076-A260-E978-B070-5B3ED20EEA4C}"/>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D9E24816-9AD0-783D-7364-E887A1A25962}"/>
              </a:ext>
            </a:extLst>
          </p:cNvPr>
          <p:cNvSpPr txBox="1"/>
          <p:nvPr/>
        </p:nvSpPr>
        <p:spPr>
          <a:xfrm rot="21448618">
            <a:off x="181083" y="530862"/>
            <a:ext cx="5011781"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Magische toverpas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36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1D89-547A-D82D-0BC1-2051866A0E05}"/>
            </a:ext>
          </a:extLst>
        </p:cNvPr>
        <p:cNvGrpSpPr/>
        <p:nvPr/>
      </p:nvGrpSpPr>
      <p:grpSpPr>
        <a:xfrm>
          <a:off x="0" y="0"/>
          <a:ext cx="0" cy="0"/>
          <a:chOff x="0" y="0"/>
          <a:chExt cx="0" cy="0"/>
        </a:xfrm>
      </p:grpSpPr>
      <p:pic>
        <p:nvPicPr>
          <p:cNvPr id="6" name="Afbeelding 5" descr="Afbeelding met clipart, tekenfilm, creativiteit, kunst&#10;&#10;Door AI gegenereerde inhoud is mogelijk onjuist.">
            <a:extLst>
              <a:ext uri="{FF2B5EF4-FFF2-40B4-BE49-F238E27FC236}">
                <a16:creationId xmlns:a16="http://schemas.microsoft.com/office/drawing/2014/main" id="{9E1E0314-8465-FB99-0258-3E14C2DBAF35}"/>
              </a:ext>
            </a:extLst>
          </p:cNvPr>
          <p:cNvPicPr>
            <a:picLocks noChangeAspect="1"/>
          </p:cNvPicPr>
          <p:nvPr/>
        </p:nvPicPr>
        <p:blipFill>
          <a:blip r:embed="rId3"/>
          <a:stretch>
            <a:fillRect/>
          </a:stretch>
        </p:blipFill>
        <p:spPr>
          <a:xfrm rot="2714169" flipH="1">
            <a:off x="-52456" y="3796939"/>
            <a:ext cx="1271346" cy="1233205"/>
          </a:xfrm>
          <a:prstGeom prst="rect">
            <a:avLst/>
          </a:prstGeom>
        </p:spPr>
      </p:pic>
      <p:pic>
        <p:nvPicPr>
          <p:cNvPr id="7" name="Afbeelding 6">
            <a:extLst>
              <a:ext uri="{FF2B5EF4-FFF2-40B4-BE49-F238E27FC236}">
                <a16:creationId xmlns:a16="http://schemas.microsoft.com/office/drawing/2014/main" id="{6A022EB9-32E9-CEA5-F3EC-5A65B8A38EF3}"/>
              </a:ext>
            </a:extLst>
          </p:cNvPr>
          <p:cNvPicPr>
            <a:picLocks noChangeAspect="1"/>
          </p:cNvPicPr>
          <p:nvPr/>
        </p:nvPicPr>
        <p:blipFill>
          <a:blip r:embed="rId4"/>
          <a:srcRect/>
          <a:stretch/>
        </p:blipFill>
        <p:spPr>
          <a:xfrm flipH="1">
            <a:off x="-2530079" y="-36618"/>
            <a:ext cx="7538014" cy="7022209"/>
          </a:xfrm>
          <a:prstGeom prst="rect">
            <a:avLst/>
          </a:prstGeom>
        </p:spPr>
      </p:pic>
      <p:sp>
        <p:nvSpPr>
          <p:cNvPr id="11" name="Titel 1">
            <a:extLst>
              <a:ext uri="{FF2B5EF4-FFF2-40B4-BE49-F238E27FC236}">
                <a16:creationId xmlns:a16="http://schemas.microsoft.com/office/drawing/2014/main" id="{4171AA78-41E4-3ED3-FD23-417B761A61DD}"/>
              </a:ext>
            </a:extLst>
          </p:cNvPr>
          <p:cNvSpPr txBox="1">
            <a:spLocks/>
          </p:cNvSpPr>
          <p:nvPr/>
        </p:nvSpPr>
        <p:spPr>
          <a:xfrm>
            <a:off x="3151414" y="3996681"/>
            <a:ext cx="4281785" cy="2279275"/>
          </a:xfrm>
          <a:prstGeom prst="wedgeRoundRectCallout">
            <a:avLst>
              <a:gd name="adj1" fmla="val 90439"/>
              <a:gd name="adj2" fmla="val -7760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weten jullie wat het verschil is tussen </a:t>
            </a:r>
            <a:r>
              <a:rPr lang="nl-NL" sz="2800" dirty="0">
                <a:latin typeface="Calibri" panose="020F0502020204030204" pitchFamily="34" charset="0"/>
                <a:ea typeface="Calibri" panose="020F0502020204030204" pitchFamily="34" charset="0"/>
                <a:cs typeface="Calibri" panose="020F0502020204030204" pitchFamily="34" charset="0"/>
              </a:rPr>
              <a:t>contant geld </a:t>
            </a:r>
            <a:r>
              <a:rPr lang="nl-NL" sz="2800" b="0" dirty="0">
                <a:latin typeface="Calibri" panose="020F0502020204030204" pitchFamily="34" charset="0"/>
                <a:ea typeface="Calibri" panose="020F0502020204030204" pitchFamily="34" charset="0"/>
                <a:cs typeface="Calibri" panose="020F0502020204030204" pitchFamily="34" charset="0"/>
              </a:rPr>
              <a:t>en </a:t>
            </a:r>
            <a:r>
              <a:rPr lang="nl-NL" sz="2800" dirty="0">
                <a:latin typeface="Calibri" panose="020F0502020204030204" pitchFamily="34" charset="0"/>
                <a:ea typeface="Calibri" panose="020F0502020204030204" pitchFamily="34" charset="0"/>
                <a:cs typeface="Calibri" panose="020F0502020204030204" pitchFamily="34" charset="0"/>
              </a:rPr>
              <a:t>digitaal geld</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dirty="0"/>
          </a:p>
        </p:txBody>
      </p:sp>
      <p:sp>
        <p:nvSpPr>
          <p:cNvPr id="3" name="Titel 1">
            <a:extLst>
              <a:ext uri="{FF2B5EF4-FFF2-40B4-BE49-F238E27FC236}">
                <a16:creationId xmlns:a16="http://schemas.microsoft.com/office/drawing/2014/main" id="{D0FE78C8-D34A-AF56-88D2-1DDE35D7016D}"/>
              </a:ext>
            </a:extLst>
          </p:cNvPr>
          <p:cNvSpPr txBox="1">
            <a:spLocks/>
          </p:cNvSpPr>
          <p:nvPr/>
        </p:nvSpPr>
        <p:spPr>
          <a:xfrm>
            <a:off x="2872330" y="1677779"/>
            <a:ext cx="3997233" cy="1850221"/>
          </a:xfrm>
          <a:prstGeom prst="wedgeRoundRectCallout">
            <a:avLst>
              <a:gd name="adj1" fmla="val 79601"/>
              <a:gd name="adj2" fmla="val -115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Ik betaalde met digitaal geld, via de </a:t>
            </a:r>
            <a:r>
              <a:rPr lang="nl-NL" sz="2800" dirty="0">
                <a:latin typeface="Calibri" panose="020F0502020204030204" pitchFamily="34" charset="0"/>
                <a:ea typeface="Calibri" panose="020F0502020204030204" pitchFamily="34" charset="0"/>
                <a:cs typeface="Calibri" panose="020F0502020204030204" pitchFamily="34" charset="0"/>
              </a:rPr>
              <a:t>pinpas</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grpSp>
        <p:nvGrpSpPr>
          <p:cNvPr id="14" name="Groep 13">
            <a:extLst>
              <a:ext uri="{FF2B5EF4-FFF2-40B4-BE49-F238E27FC236}">
                <a16:creationId xmlns:a16="http://schemas.microsoft.com/office/drawing/2014/main" id="{7B73894F-3702-4DD2-B2D2-0F607E23A900}"/>
              </a:ext>
            </a:extLst>
          </p:cNvPr>
          <p:cNvGrpSpPr/>
          <p:nvPr/>
        </p:nvGrpSpPr>
        <p:grpSpPr>
          <a:xfrm>
            <a:off x="8273247" y="887343"/>
            <a:ext cx="3541395" cy="5910943"/>
            <a:chOff x="8273247" y="887343"/>
            <a:chExt cx="3541395" cy="5910943"/>
          </a:xfrm>
        </p:grpSpPr>
        <p:pic>
          <p:nvPicPr>
            <p:cNvPr id="4" name="Afbeelding 3" descr="Afbeelding met tekenfilm, Animatie, kleding, illustratie&#10;&#10;Door AI gegenereerde inhoud is mogelijk onjuist.">
              <a:extLst>
                <a:ext uri="{FF2B5EF4-FFF2-40B4-BE49-F238E27FC236}">
                  <a16:creationId xmlns:a16="http://schemas.microsoft.com/office/drawing/2014/main" id="{D34CF45F-51A9-2B93-BFA8-45A5BC965FE5}"/>
                </a:ext>
              </a:extLst>
            </p:cNvPr>
            <p:cNvPicPr>
              <a:picLocks noChangeAspect="1"/>
            </p:cNvPicPr>
            <p:nvPr/>
          </p:nvPicPr>
          <p:blipFill>
            <a:blip r:embed="rId5"/>
            <a:srcRect l="32461" r="34722"/>
            <a:stretch>
              <a:fillRect/>
            </a:stretch>
          </p:blipFill>
          <p:spPr>
            <a:xfrm>
              <a:off x="8273247" y="887343"/>
              <a:ext cx="3448594" cy="5910943"/>
            </a:xfrm>
            <a:prstGeom prst="rect">
              <a:avLst/>
            </a:prstGeom>
          </p:spPr>
        </p:pic>
        <p:pic>
          <p:nvPicPr>
            <p:cNvPr id="5" name="Afbeelding 4">
              <a:extLst>
                <a:ext uri="{FF2B5EF4-FFF2-40B4-BE49-F238E27FC236}">
                  <a16:creationId xmlns:a16="http://schemas.microsoft.com/office/drawing/2014/main" id="{FD699E15-DCD0-FE9C-B5BC-AB1B716106C0}"/>
                </a:ext>
              </a:extLst>
            </p:cNvPr>
            <p:cNvPicPr>
              <a:picLocks noChangeAspect="1"/>
            </p:cNvPicPr>
            <p:nvPr/>
          </p:nvPicPr>
          <p:blipFill>
            <a:blip r:embed="rId6"/>
            <a:stretch>
              <a:fillRect/>
            </a:stretch>
          </p:blipFill>
          <p:spPr>
            <a:xfrm rot="1557521">
              <a:off x="9841881" y="1862380"/>
              <a:ext cx="1972761" cy="1630946"/>
            </a:xfrm>
            <a:prstGeom prst="rect">
              <a:avLst/>
            </a:prstGeom>
          </p:spPr>
        </p:pic>
      </p:grpSp>
      <p:sp>
        <p:nvSpPr>
          <p:cNvPr id="15" name="Rechthoek: afgeronde hoeken 14">
            <a:extLst>
              <a:ext uri="{FF2B5EF4-FFF2-40B4-BE49-F238E27FC236}">
                <a16:creationId xmlns:a16="http://schemas.microsoft.com/office/drawing/2014/main" id="{EB272A62-5F92-EF3F-3E8F-55E5FA9F49A3}"/>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C10C0CAD-F4B9-5C03-6023-2C9A6A881A12}"/>
              </a:ext>
            </a:extLst>
          </p:cNvPr>
          <p:cNvSpPr txBox="1"/>
          <p:nvPr/>
        </p:nvSpPr>
        <p:spPr>
          <a:xfrm rot="21448618">
            <a:off x="181083" y="530862"/>
            <a:ext cx="5011781"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Magische toverpas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8" name="Afbeelding 7" descr="Afbeelding met tekenfilm, clipart, grafische vormgeving, Sticker&#10;&#10;Door AI gegenereerde inhoud is mogelijk onjuist.">
            <a:extLst>
              <a:ext uri="{FF2B5EF4-FFF2-40B4-BE49-F238E27FC236}">
                <a16:creationId xmlns:a16="http://schemas.microsoft.com/office/drawing/2014/main" id="{4DCE7BD0-554B-4ED0-87C5-AD4D23249BA2}"/>
              </a:ext>
            </a:extLst>
          </p:cNvPr>
          <p:cNvPicPr>
            <a:picLocks noChangeAspect="1"/>
          </p:cNvPicPr>
          <p:nvPr/>
        </p:nvPicPr>
        <p:blipFill>
          <a:blip r:embed="rId7"/>
          <a:stretch>
            <a:fillRect/>
          </a:stretch>
        </p:blipFill>
        <p:spPr>
          <a:xfrm>
            <a:off x="-1815659" y="3528000"/>
            <a:ext cx="1346795" cy="2733994"/>
          </a:xfrm>
          <a:prstGeom prst="rect">
            <a:avLst/>
          </a:prstGeom>
        </p:spPr>
      </p:pic>
    </p:spTree>
    <p:extLst>
      <p:ext uri="{BB962C8B-B14F-4D97-AF65-F5344CB8AC3E}">
        <p14:creationId xmlns:p14="http://schemas.microsoft.com/office/powerpoint/2010/main" val="230980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a:extLst>
            <a:ext uri="{FF2B5EF4-FFF2-40B4-BE49-F238E27FC236}">
              <a16:creationId xmlns:a16="http://schemas.microsoft.com/office/drawing/2014/main" id="{726DCF0D-2B41-4A90-5608-59D33F9D7008}"/>
            </a:ext>
          </a:extLst>
        </p:cNvPr>
        <p:cNvGrpSpPr/>
        <p:nvPr/>
      </p:nvGrpSpPr>
      <p:grpSpPr>
        <a:xfrm>
          <a:off x="0" y="0"/>
          <a:ext cx="0" cy="0"/>
          <a:chOff x="0" y="0"/>
          <a:chExt cx="0" cy="0"/>
        </a:xfrm>
      </p:grpSpPr>
      <p:pic>
        <p:nvPicPr>
          <p:cNvPr id="2" name="Afbeelding 1" descr="Afbeelding met clipart, tekenfilm, creativiteit, kunst&#10;&#10;Door AI gegenereerde inhoud is mogelijk onjuist.">
            <a:extLst>
              <a:ext uri="{FF2B5EF4-FFF2-40B4-BE49-F238E27FC236}">
                <a16:creationId xmlns:a16="http://schemas.microsoft.com/office/drawing/2014/main" id="{2CED5ECF-8F3B-2AF5-6810-D3C2AE023539}"/>
              </a:ext>
            </a:extLst>
          </p:cNvPr>
          <p:cNvPicPr>
            <a:picLocks noChangeAspect="1"/>
          </p:cNvPicPr>
          <p:nvPr/>
        </p:nvPicPr>
        <p:blipFill>
          <a:blip r:embed="rId3"/>
          <a:stretch>
            <a:fillRect/>
          </a:stretch>
        </p:blipFill>
        <p:spPr>
          <a:xfrm rot="2714169" flipH="1">
            <a:off x="-52456" y="3796939"/>
            <a:ext cx="1271346" cy="1233205"/>
          </a:xfrm>
          <a:prstGeom prst="rect">
            <a:avLst/>
          </a:prstGeom>
        </p:spPr>
      </p:pic>
      <p:pic>
        <p:nvPicPr>
          <p:cNvPr id="8" name="Afbeelding 7">
            <a:extLst>
              <a:ext uri="{FF2B5EF4-FFF2-40B4-BE49-F238E27FC236}">
                <a16:creationId xmlns:a16="http://schemas.microsoft.com/office/drawing/2014/main" id="{FF1F35C1-8000-4F3A-03C8-F6EC8D56013F}"/>
              </a:ext>
            </a:extLst>
          </p:cNvPr>
          <p:cNvPicPr>
            <a:picLocks noChangeAspect="1"/>
          </p:cNvPicPr>
          <p:nvPr/>
        </p:nvPicPr>
        <p:blipFill>
          <a:blip r:embed="rId4"/>
          <a:srcRect/>
          <a:stretch/>
        </p:blipFill>
        <p:spPr>
          <a:xfrm flipH="1">
            <a:off x="-2530079" y="-48444"/>
            <a:ext cx="7538014" cy="7022209"/>
          </a:xfrm>
          <a:prstGeom prst="rect">
            <a:avLst/>
          </a:prstGeom>
        </p:spPr>
      </p:pic>
      <p:sp>
        <p:nvSpPr>
          <p:cNvPr id="5" name="Afgeronde rechthoek 15">
            <a:extLst>
              <a:ext uri="{FF2B5EF4-FFF2-40B4-BE49-F238E27FC236}">
                <a16:creationId xmlns:a16="http://schemas.microsoft.com/office/drawing/2014/main" id="{20712420-A676-C56C-F106-971D7C6A0AE6}"/>
              </a:ext>
            </a:extLst>
          </p:cNvPr>
          <p:cNvSpPr/>
          <p:nvPr/>
        </p:nvSpPr>
        <p:spPr>
          <a:xfrm>
            <a:off x="2870728" y="1986649"/>
            <a:ext cx="7277294" cy="1011563"/>
          </a:xfrm>
          <a:prstGeom prst="roundRect">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Calibri" panose="020F0502020204030204" pitchFamily="34" charset="0"/>
                <a:ea typeface="Calibri" panose="020F0502020204030204" pitchFamily="34" charset="0"/>
                <a:cs typeface="Calibri" panose="020F0502020204030204" pitchFamily="34" charset="0"/>
              </a:rPr>
              <a:t>Je betaalt met...</a:t>
            </a:r>
            <a:endParaRPr lang="nl-N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Afgeronde rechthoek 18">
            <a:extLst>
              <a:ext uri="{FF2B5EF4-FFF2-40B4-BE49-F238E27FC236}">
                <a16:creationId xmlns:a16="http://schemas.microsoft.com/office/drawing/2014/main" id="{66A0F943-4E40-F67D-409A-2423DA88E77B}"/>
              </a:ext>
            </a:extLst>
          </p:cNvPr>
          <p:cNvSpPr/>
          <p:nvPr/>
        </p:nvSpPr>
        <p:spPr>
          <a:xfrm>
            <a:off x="2870728" y="3729365"/>
            <a:ext cx="7277294" cy="1021283"/>
          </a:xfrm>
          <a:prstGeom prst="roundRect">
            <a:avLst/>
          </a:prstGeom>
          <a:solidFill>
            <a:srgbClr val="E41C7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Calibri" panose="020F0502020204030204" pitchFamily="34" charset="0"/>
                <a:ea typeface="Calibri" panose="020F0502020204030204" pitchFamily="34" charset="0"/>
                <a:cs typeface="Calibri" panose="020F0502020204030204" pitchFamily="34" charset="0"/>
              </a:rPr>
              <a:t>Je bewaart het geld...</a:t>
            </a:r>
            <a:endParaRPr lang="nl-N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Afgeronde rechthoek 16">
            <a:extLst>
              <a:ext uri="{FF2B5EF4-FFF2-40B4-BE49-F238E27FC236}">
                <a16:creationId xmlns:a16="http://schemas.microsoft.com/office/drawing/2014/main" id="{ECF3ACD9-A241-2D42-865D-A8115D50F1E9}"/>
              </a:ext>
            </a:extLst>
          </p:cNvPr>
          <p:cNvSpPr/>
          <p:nvPr/>
        </p:nvSpPr>
        <p:spPr>
          <a:xfrm>
            <a:off x="2870728" y="5469299"/>
            <a:ext cx="7277294" cy="1021283"/>
          </a:xfrm>
          <a:prstGeom prst="roundRect">
            <a:avLst/>
          </a:prstGeom>
          <a:solidFill>
            <a:srgbClr val="651C7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chemeClr val="bg1"/>
                </a:solidFill>
                <a:latin typeface="Calibri" panose="020F0502020204030204" pitchFamily="34" charset="0"/>
                <a:ea typeface="Calibri" panose="020F0502020204030204" pitchFamily="34" charset="0"/>
                <a:cs typeface="Calibri" panose="020F0502020204030204" pitchFamily="34" charset="0"/>
              </a:rPr>
              <a:t>Is net zoveel waard</a:t>
            </a:r>
            <a:endParaRPr lang="nl-NL"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ep 11">
            <a:extLst>
              <a:ext uri="{FF2B5EF4-FFF2-40B4-BE49-F238E27FC236}">
                <a16:creationId xmlns:a16="http://schemas.microsoft.com/office/drawing/2014/main" id="{30F815E5-B8DD-05D9-87C1-43C951547703}"/>
              </a:ext>
            </a:extLst>
          </p:cNvPr>
          <p:cNvGrpSpPr/>
          <p:nvPr/>
        </p:nvGrpSpPr>
        <p:grpSpPr>
          <a:xfrm rot="20969083">
            <a:off x="9572627" y="3480938"/>
            <a:ext cx="972366" cy="972366"/>
            <a:chOff x="540008" y="3517722"/>
            <a:chExt cx="1149974" cy="1149974"/>
          </a:xfrm>
          <a:effectLst>
            <a:outerShdw blurRad="50800" dist="38100" dir="2700000" algn="tl" rotWithShape="0">
              <a:prstClr val="black">
                <a:alpha val="40000"/>
              </a:prstClr>
            </a:outerShdw>
          </a:effectLst>
        </p:grpSpPr>
        <p:pic>
          <p:nvPicPr>
            <p:cNvPr id="18" name="Picture 8" descr="iOS 16.4">
              <a:extLst>
                <a:ext uri="{FF2B5EF4-FFF2-40B4-BE49-F238E27FC236}">
                  <a16:creationId xmlns:a16="http://schemas.microsoft.com/office/drawing/2014/main" id="{0FBF5A09-3B87-6BBB-45E0-B4708B2A1E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08" y="3517722"/>
              <a:ext cx="1149974" cy="1149974"/>
            </a:xfrm>
            <a:prstGeom prst="rect">
              <a:avLst/>
            </a:prstGeom>
            <a:noFill/>
            <a:extLst>
              <a:ext uri="{909E8E84-426E-40DD-AFC4-6F175D3DCCD1}">
                <a14:hiddenFill xmlns:a14="http://schemas.microsoft.com/office/drawing/2010/main">
                  <a:solidFill>
                    <a:srgbClr val="FFFFFF"/>
                  </a:solidFill>
                </a14:hiddenFill>
              </a:ext>
            </a:extLst>
          </p:spPr>
        </p:pic>
        <p:sp>
          <p:nvSpPr>
            <p:cNvPr id="19" name="Ovaal 18">
              <a:extLst>
                <a:ext uri="{FF2B5EF4-FFF2-40B4-BE49-F238E27FC236}">
                  <a16:creationId xmlns:a16="http://schemas.microsoft.com/office/drawing/2014/main" id="{D75BC054-5779-14C2-F00C-657694CCD3ED}"/>
                </a:ext>
              </a:extLst>
            </p:cNvPr>
            <p:cNvSpPr/>
            <p:nvPr/>
          </p:nvSpPr>
          <p:spPr>
            <a:xfrm>
              <a:off x="894084" y="3716608"/>
              <a:ext cx="441956" cy="441956"/>
            </a:xfrm>
            <a:prstGeom prst="ellipse">
              <a:avLst/>
            </a:prstGeom>
            <a:solidFill>
              <a:srgbClr val="EAD4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50C9F4E6-431E-5543-6D63-0AC44BCFD22C}"/>
                </a:ext>
              </a:extLst>
            </p:cNvPr>
            <p:cNvSpPr txBox="1"/>
            <p:nvPr/>
          </p:nvSpPr>
          <p:spPr>
            <a:xfrm>
              <a:off x="869531" y="3601947"/>
              <a:ext cx="393056" cy="584775"/>
            </a:xfrm>
            <a:prstGeom prst="rect">
              <a:avLst/>
            </a:prstGeom>
            <a:noFill/>
          </p:spPr>
          <p:txBody>
            <a:bodyPr wrap="none" rtlCol="0">
              <a:spAutoFit/>
            </a:bodyPr>
            <a:lstStyle/>
            <a:p>
              <a:r>
                <a:rPr lang="nl-NL" sz="3200" b="0" i="0">
                  <a:solidFill>
                    <a:schemeClr val="accent4">
                      <a:lumMod val="50000"/>
                    </a:schemeClr>
                  </a:solidFill>
                  <a:effectLst/>
                  <a:latin typeface="Google Sans"/>
                </a:rPr>
                <a:t>€</a:t>
              </a:r>
              <a:endParaRPr lang="nl-NL" sz="3200">
                <a:solidFill>
                  <a:schemeClr val="accent4">
                    <a:lumMod val="50000"/>
                  </a:schemeClr>
                </a:solidFill>
              </a:endParaRPr>
            </a:p>
          </p:txBody>
        </p:sp>
      </p:grpSp>
      <p:pic>
        <p:nvPicPr>
          <p:cNvPr id="22" name="Afbeelding 21" descr="Afbeelding met Huishoudelijk apparaat, apparaat, paars, ontwerp&#10;&#10;Automatisch gegenereerde beschrijving">
            <a:extLst>
              <a:ext uri="{FF2B5EF4-FFF2-40B4-BE49-F238E27FC236}">
                <a16:creationId xmlns:a16="http://schemas.microsoft.com/office/drawing/2014/main" id="{A67FBB3B-3FE9-A3E9-A069-D3BA9FD1E3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0126" flipH="1">
            <a:off x="2618676" y="4006146"/>
            <a:ext cx="948755" cy="907305"/>
          </a:xfrm>
          <a:prstGeom prst="rect">
            <a:avLst/>
          </a:prstGeom>
          <a:effectLst>
            <a:outerShdw blurRad="50800" dist="38100" dir="2700000" algn="tl" rotWithShape="0">
              <a:prstClr val="black">
                <a:alpha val="40000"/>
              </a:prstClr>
            </a:outerShdw>
          </a:effectLst>
        </p:spPr>
      </p:pic>
      <p:pic>
        <p:nvPicPr>
          <p:cNvPr id="23" name="Afbeelding 22" descr="Afbeelding met schermopname, ontwerp&#10;&#10;Automatisch gegenereerde beschrijving">
            <a:extLst>
              <a:ext uri="{FF2B5EF4-FFF2-40B4-BE49-F238E27FC236}">
                <a16:creationId xmlns:a16="http://schemas.microsoft.com/office/drawing/2014/main" id="{F793A631-1DE3-F780-2F65-D20ED5D90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1062">
            <a:off x="9384616" y="1758901"/>
            <a:ext cx="1141027" cy="849777"/>
          </a:xfrm>
          <a:prstGeom prst="rect">
            <a:avLst/>
          </a:prstGeom>
          <a:effectLst>
            <a:outerShdw blurRad="50800" dist="38100" dir="2700000" algn="tl" rotWithShape="0">
              <a:prstClr val="black">
                <a:alpha val="40000"/>
              </a:prstClr>
            </a:outerShdw>
          </a:effectLst>
        </p:spPr>
      </p:pic>
      <p:pic>
        <p:nvPicPr>
          <p:cNvPr id="24" name="Afbeelding 23" descr="Afbeelding met tekst, schermopname, ontwerp&#10;&#10;Automatisch gegenereerde beschrijving">
            <a:extLst>
              <a:ext uri="{FF2B5EF4-FFF2-40B4-BE49-F238E27FC236}">
                <a16:creationId xmlns:a16="http://schemas.microsoft.com/office/drawing/2014/main" id="{2A4E56FF-345E-6666-304F-435E22486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81910">
            <a:off x="2742837" y="5547976"/>
            <a:ext cx="1303270" cy="1303270"/>
          </a:xfrm>
          <a:prstGeom prst="rect">
            <a:avLst/>
          </a:prstGeom>
          <a:effectLst>
            <a:outerShdw blurRad="50800" dist="76200" dir="2700000" algn="tl" rotWithShape="0">
              <a:prstClr val="black">
                <a:alpha val="40000"/>
              </a:prstClr>
            </a:outerShdw>
          </a:effectLst>
        </p:spPr>
      </p:pic>
      <p:pic>
        <p:nvPicPr>
          <p:cNvPr id="26" name="Afbeelding 25" descr="Afbeelding met tekst, schermopname, ontwerp&#10;&#10;Automatisch gegenereerde beschrijving">
            <a:extLst>
              <a:ext uri="{FF2B5EF4-FFF2-40B4-BE49-F238E27FC236}">
                <a16:creationId xmlns:a16="http://schemas.microsoft.com/office/drawing/2014/main" id="{99480D4D-7BAB-09F3-4EBF-948A07105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64571">
            <a:off x="2147965" y="5002334"/>
            <a:ext cx="1244463" cy="1244463"/>
          </a:xfrm>
          <a:prstGeom prst="rect">
            <a:avLst/>
          </a:prstGeom>
          <a:effectLst>
            <a:outerShdw blurRad="50800" dist="76200" dir="2700000" algn="tl" rotWithShape="0">
              <a:prstClr val="black">
                <a:alpha val="40000"/>
              </a:prstClr>
            </a:outerShdw>
          </a:effectLst>
        </p:spPr>
      </p:pic>
      <p:sp>
        <p:nvSpPr>
          <p:cNvPr id="27" name="Rechthoek 26">
            <a:extLst>
              <a:ext uri="{FF2B5EF4-FFF2-40B4-BE49-F238E27FC236}">
                <a16:creationId xmlns:a16="http://schemas.microsoft.com/office/drawing/2014/main" id="{8C0AF6AE-0702-59DD-C08A-42883E0495FB}"/>
              </a:ext>
            </a:extLst>
          </p:cNvPr>
          <p:cNvSpPr/>
          <p:nvPr/>
        </p:nvSpPr>
        <p:spPr>
          <a:xfrm rot="975028">
            <a:off x="9607466" y="5764557"/>
            <a:ext cx="1081113" cy="564507"/>
          </a:xfrm>
          <a:prstGeom prst="rect">
            <a:avLst/>
          </a:prstGeom>
          <a:solidFill>
            <a:schemeClr val="bg1"/>
          </a:solidFill>
          <a:ln w="76200">
            <a:solidFill>
              <a:srgbClr val="00B050"/>
            </a:solidFill>
          </a:ln>
          <a:effectLst>
            <a:outerShdw blurRad="50800" dist="1016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i="0">
                <a:solidFill>
                  <a:srgbClr val="13A438"/>
                </a:solidFill>
                <a:effectLst/>
                <a:latin typeface="Roboto" panose="02000000000000000000" pitchFamily="2" charset="0"/>
              </a:rPr>
              <a:t>€</a:t>
            </a:r>
            <a:r>
              <a:rPr lang="nl-NL" sz="2000" b="1">
                <a:solidFill>
                  <a:srgbClr val="7030A0"/>
                </a:solidFill>
              </a:rPr>
              <a:t>15,00</a:t>
            </a:r>
          </a:p>
        </p:txBody>
      </p:sp>
      <p:pic>
        <p:nvPicPr>
          <p:cNvPr id="28" name="Afbeelding 27" descr="Afbeelding met tekst, schermopname, ontwerp&#10;&#10;Automatisch gegenereerde beschrijving">
            <a:extLst>
              <a:ext uri="{FF2B5EF4-FFF2-40B4-BE49-F238E27FC236}">
                <a16:creationId xmlns:a16="http://schemas.microsoft.com/office/drawing/2014/main" id="{036AF833-717E-D823-0463-58FDB7E49E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64571">
            <a:off x="2488062" y="1568117"/>
            <a:ext cx="1209981" cy="1209981"/>
          </a:xfrm>
          <a:prstGeom prst="rect">
            <a:avLst/>
          </a:prstGeom>
          <a:effectLst>
            <a:outerShdw blurRad="50800" dist="76200" dir="2700000" algn="tl" rotWithShape="0">
              <a:prstClr val="black">
                <a:alpha val="40000"/>
              </a:prstClr>
            </a:outerShdw>
          </a:effectLst>
        </p:spPr>
      </p:pic>
      <p:pic>
        <p:nvPicPr>
          <p:cNvPr id="29" name="Picture 4">
            <a:extLst>
              <a:ext uri="{FF2B5EF4-FFF2-40B4-BE49-F238E27FC236}">
                <a16:creationId xmlns:a16="http://schemas.microsoft.com/office/drawing/2014/main" id="{AEC935FC-98EE-667C-61E2-495618F71B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08045">
            <a:off x="3325048" y="2366847"/>
            <a:ext cx="710315" cy="71031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Rechthoek: afgeronde hoeken 32">
            <a:extLst>
              <a:ext uri="{FF2B5EF4-FFF2-40B4-BE49-F238E27FC236}">
                <a16:creationId xmlns:a16="http://schemas.microsoft.com/office/drawing/2014/main" id="{197297BE-EC46-10FC-0CC3-BE93AF06DC1C}"/>
              </a:ext>
            </a:extLst>
          </p:cNvPr>
          <p:cNvSpPr/>
          <p:nvPr/>
        </p:nvSpPr>
        <p:spPr>
          <a:xfrm rot="151382" flipH="1">
            <a:off x="7498505" y="553637"/>
            <a:ext cx="454659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Tekstvak 33">
            <a:extLst>
              <a:ext uri="{FF2B5EF4-FFF2-40B4-BE49-F238E27FC236}">
                <a16:creationId xmlns:a16="http://schemas.microsoft.com/office/drawing/2014/main" id="{9992C85C-045E-52B7-A69C-356920962C7C}"/>
              </a:ext>
            </a:extLst>
          </p:cNvPr>
          <p:cNvSpPr txBox="1"/>
          <p:nvPr/>
        </p:nvSpPr>
        <p:spPr>
          <a:xfrm rot="151382" flipH="1">
            <a:off x="7498485" y="546695"/>
            <a:ext cx="4586914" cy="818707"/>
          </a:xfrm>
          <a:prstGeom prst="rect">
            <a:avLst/>
          </a:prstGeom>
          <a:noFill/>
        </p:spPr>
        <p:txBody>
          <a:bodyPr wrap="none" rtlCol="0">
            <a:noAutofit/>
          </a:bodyPr>
          <a:lstStyle/>
          <a:p>
            <a:pPr algn="ctr"/>
            <a:r>
              <a:rPr lang="nl-NL" sz="4400" spc="100">
                <a:solidFill>
                  <a:srgbClr val="641C76"/>
                </a:solidFill>
                <a:latin typeface="VAGRounded-Bold" pitchFamily="2" charset="0"/>
                <a:ea typeface="Open Sans" panose="020B0606030504020204" pitchFamily="34" charset="0"/>
                <a:cs typeface="Open Sans" panose="020B0606030504020204" pitchFamily="34" charset="0"/>
              </a:rPr>
              <a:t>Digitaal geld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38" name="Rechthoek: afgeronde hoeken 37">
            <a:extLst>
              <a:ext uri="{FF2B5EF4-FFF2-40B4-BE49-F238E27FC236}">
                <a16:creationId xmlns:a16="http://schemas.microsoft.com/office/drawing/2014/main" id="{BC063881-34B7-92E6-2D33-24A6DFD5E355}"/>
              </a:ext>
            </a:extLst>
          </p:cNvPr>
          <p:cNvSpPr/>
          <p:nvPr/>
        </p:nvSpPr>
        <p:spPr>
          <a:xfrm rot="21448618">
            <a:off x="1121205" y="517099"/>
            <a:ext cx="454659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Tekstvak 38">
            <a:extLst>
              <a:ext uri="{FF2B5EF4-FFF2-40B4-BE49-F238E27FC236}">
                <a16:creationId xmlns:a16="http://schemas.microsoft.com/office/drawing/2014/main" id="{6ED32FCA-A079-B063-85E0-B698A5820D50}"/>
              </a:ext>
            </a:extLst>
          </p:cNvPr>
          <p:cNvSpPr txBox="1"/>
          <p:nvPr/>
        </p:nvSpPr>
        <p:spPr>
          <a:xfrm rot="21448618">
            <a:off x="1104109" y="533539"/>
            <a:ext cx="4580728" cy="818707"/>
          </a:xfrm>
          <a:prstGeom prst="rect">
            <a:avLst/>
          </a:prstGeom>
          <a:noFill/>
        </p:spPr>
        <p:txBody>
          <a:bodyPr wrap="none" rtlCol="0">
            <a:noAutofit/>
          </a:bodyPr>
          <a:lstStyle/>
          <a:p>
            <a:pPr algn="ctr"/>
            <a:r>
              <a:rPr lang="nl-NL" sz="4400" spc="100">
                <a:solidFill>
                  <a:srgbClr val="641C76"/>
                </a:solidFill>
                <a:latin typeface="VAGRounded-Bold" pitchFamily="2" charset="0"/>
                <a:ea typeface="Open Sans" panose="020B0606030504020204" pitchFamily="34" charset="0"/>
                <a:cs typeface="Open Sans" panose="020B0606030504020204" pitchFamily="34" charset="0"/>
              </a:rPr>
              <a:t>Contant geld</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3" name="Afbeelding 2" descr="Afbeelding met tekenfilm, clipart, grafische vormgeving, Sticker&#10;&#10;Door AI gegenereerde inhoud is mogelijk onjuist.">
            <a:extLst>
              <a:ext uri="{FF2B5EF4-FFF2-40B4-BE49-F238E27FC236}">
                <a16:creationId xmlns:a16="http://schemas.microsoft.com/office/drawing/2014/main" id="{2B9EE825-BE95-7F55-8196-66D4875EAB68}"/>
              </a:ext>
            </a:extLst>
          </p:cNvPr>
          <p:cNvPicPr>
            <a:picLocks noChangeAspect="1"/>
          </p:cNvPicPr>
          <p:nvPr/>
        </p:nvPicPr>
        <p:blipFill>
          <a:blip r:embed="rId11"/>
          <a:stretch>
            <a:fillRect/>
          </a:stretch>
        </p:blipFill>
        <p:spPr>
          <a:xfrm>
            <a:off x="-1815659" y="3528000"/>
            <a:ext cx="1346795" cy="2733994"/>
          </a:xfrm>
          <a:prstGeom prst="rect">
            <a:avLst/>
          </a:prstGeom>
        </p:spPr>
      </p:pic>
    </p:spTree>
    <p:extLst>
      <p:ext uri="{BB962C8B-B14F-4D97-AF65-F5344CB8AC3E}">
        <p14:creationId xmlns:p14="http://schemas.microsoft.com/office/powerpoint/2010/main" val="218491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ppt_w</p:attrName>
                                        </p:attrNameLst>
                                      </p:cBhvr>
                                      <p:tavLst>
                                        <p:tav tm="0">
                                          <p:val>
                                            <p:fltVal val="0"/>
                                          </p:val>
                                        </p:tav>
                                        <p:tav tm="100000">
                                          <p:val>
                                            <p:strVal val="#ppt_w"/>
                                          </p:val>
                                        </p:tav>
                                      </p:tavLst>
                                    </p:anim>
                                    <p:anim calcmode="lin" valueType="num">
                                      <p:cBhvr>
                                        <p:cTn id="39" dur="500" fill="hold"/>
                                        <p:tgtEl>
                                          <p:spTgt spid="22"/>
                                        </p:tgtEl>
                                        <p:attrNameLst>
                                          <p:attrName>ppt_h</p:attrName>
                                        </p:attrNameLst>
                                      </p:cBhvr>
                                      <p:tavLst>
                                        <p:tav tm="0">
                                          <p:val>
                                            <p:fltVal val="0"/>
                                          </p:val>
                                        </p:tav>
                                        <p:tav tm="100000">
                                          <p:val>
                                            <p:strVal val="#ppt_h"/>
                                          </p:val>
                                        </p:tav>
                                      </p:tavLst>
                                    </p:anim>
                                    <p:animEffect transition="in" filter="fade">
                                      <p:cBhvr>
                                        <p:cTn id="40" dur="500"/>
                                        <p:tgtEl>
                                          <p:spTgt spid="22"/>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par>
                          <p:cTn id="60" fill="hold">
                            <p:stCondLst>
                              <p:cond delay="1500"/>
                            </p:stCondLst>
                            <p:childTnLst>
                              <p:par>
                                <p:cTn id="61" presetID="53" presetClass="entr" presetSubtype="16"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20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71FB1738-94E6-BEA8-982E-AB8F358A7689}"/>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3EB8F191-C32D-EA28-B31E-FF676FDC9BA9}"/>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38" name="Afbeelding 37">
            <a:extLst>
              <a:ext uri="{FF2B5EF4-FFF2-40B4-BE49-F238E27FC236}">
                <a16:creationId xmlns:a16="http://schemas.microsoft.com/office/drawing/2014/main" id="{9AF13415-4FFC-9BDC-EA2C-B5A3F56D60B1}"/>
              </a:ext>
            </a:extLst>
          </p:cNvPr>
          <p:cNvPicPr>
            <a:picLocks noChangeAspect="1"/>
          </p:cNvPicPr>
          <p:nvPr/>
        </p:nvPicPr>
        <p:blipFill>
          <a:blip r:embed="rId4"/>
          <a:srcRect/>
          <a:stretch/>
        </p:blipFill>
        <p:spPr>
          <a:xfrm flipH="1">
            <a:off x="-2530079" y="-36618"/>
            <a:ext cx="7538014" cy="7022209"/>
          </a:xfrm>
          <a:prstGeom prst="rect">
            <a:avLst/>
          </a:prstGeom>
        </p:spPr>
      </p:pic>
      <p:grpSp>
        <p:nvGrpSpPr>
          <p:cNvPr id="37" name="Groep 36">
            <a:extLst>
              <a:ext uri="{FF2B5EF4-FFF2-40B4-BE49-F238E27FC236}">
                <a16:creationId xmlns:a16="http://schemas.microsoft.com/office/drawing/2014/main" id="{F6879A12-7D8C-16AD-B1DA-BAD18ACD9A12}"/>
              </a:ext>
            </a:extLst>
          </p:cNvPr>
          <p:cNvGrpSpPr/>
          <p:nvPr/>
        </p:nvGrpSpPr>
        <p:grpSpPr>
          <a:xfrm>
            <a:off x="6685777" y="-14503"/>
            <a:ext cx="9088184" cy="6429809"/>
            <a:chOff x="6685777" y="-14503"/>
            <a:chExt cx="9088184" cy="6429809"/>
          </a:xfrm>
        </p:grpSpPr>
        <p:pic>
          <p:nvPicPr>
            <p:cNvPr id="9" name="Afbeelding 8">
              <a:extLst>
                <a:ext uri="{FF2B5EF4-FFF2-40B4-BE49-F238E27FC236}">
                  <a16:creationId xmlns:a16="http://schemas.microsoft.com/office/drawing/2014/main" id="{CBF5C73E-A82D-E833-C085-3DB67B82AA65}"/>
                </a:ext>
              </a:extLst>
            </p:cNvPr>
            <p:cNvPicPr>
              <a:picLocks noChangeAspect="1"/>
            </p:cNvPicPr>
            <p:nvPr/>
          </p:nvPicPr>
          <p:blipFill>
            <a:blip r:embed="rId5"/>
            <a:srcRect/>
            <a:stretch/>
          </p:blipFill>
          <p:spPr>
            <a:xfrm rot="886708">
              <a:off x="6685777" y="-14503"/>
              <a:ext cx="9088184" cy="6429809"/>
            </a:xfrm>
            <a:prstGeom prst="rect">
              <a:avLst/>
            </a:prstGeom>
          </p:spPr>
        </p:pic>
        <p:sp>
          <p:nvSpPr>
            <p:cNvPr id="32" name="Tekstvak 31">
              <a:extLst>
                <a:ext uri="{FF2B5EF4-FFF2-40B4-BE49-F238E27FC236}">
                  <a16:creationId xmlns:a16="http://schemas.microsoft.com/office/drawing/2014/main" id="{724BD99A-051E-3F50-6274-38E7C10824EF}"/>
                </a:ext>
              </a:extLst>
            </p:cNvPr>
            <p:cNvSpPr txBox="1"/>
            <p:nvPr/>
          </p:nvSpPr>
          <p:spPr>
            <a:xfrm rot="900000">
              <a:off x="7876134" y="1293763"/>
              <a:ext cx="4221804" cy="1848404"/>
            </a:xfrm>
            <a:prstGeom prst="rect">
              <a:avLst/>
            </a:prstGeom>
            <a:noFill/>
          </p:spPr>
          <p:txBody>
            <a:bodyPr wrap="none" rtlCol="0">
              <a:noAutofit/>
            </a:bodyPr>
            <a:lstStyle/>
            <a:p>
              <a:pPr algn="ctr"/>
              <a:r>
                <a:rPr lang="nl-NL" sz="20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Onderweg kwam </a:t>
              </a:r>
            </a:p>
            <a:p>
              <a:pPr algn="ctr"/>
              <a:r>
                <a:rPr lang="nl-NL" sz="20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Roodkapje de </a:t>
              </a:r>
            </a:p>
            <a:p>
              <a:pPr algn="ctr"/>
              <a:r>
                <a:rPr lang="nl-NL" sz="20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Geldwolf tegen</a:t>
              </a:r>
            </a:p>
          </p:txBody>
        </p:sp>
        <p:sp>
          <p:nvSpPr>
            <p:cNvPr id="33" name="Tekstvak 32">
              <a:extLst>
                <a:ext uri="{FF2B5EF4-FFF2-40B4-BE49-F238E27FC236}">
                  <a16:creationId xmlns:a16="http://schemas.microsoft.com/office/drawing/2014/main" id="{3FEB35F1-CE02-B0F7-A118-A0C40DD1301C}"/>
                </a:ext>
              </a:extLst>
            </p:cNvPr>
            <p:cNvSpPr txBox="1"/>
            <p:nvPr/>
          </p:nvSpPr>
          <p:spPr>
            <a:xfrm rot="900000">
              <a:off x="7374467" y="2924204"/>
              <a:ext cx="4221804" cy="1848404"/>
            </a:xfrm>
            <a:prstGeom prst="rect">
              <a:avLst/>
            </a:prstGeom>
            <a:noFill/>
          </p:spPr>
          <p:txBody>
            <a:bodyPr wrap="none" rtlCol="0">
              <a:noAutofit/>
            </a:bodyPr>
            <a:lstStyle/>
            <a:p>
              <a:pPr algn="ctr"/>
              <a:r>
                <a:rPr lang="nl-NL" sz="2800" b="1" spc="100" dirty="0">
                  <a:solidFill>
                    <a:srgbClr val="00B050"/>
                  </a:solidFill>
                  <a:latin typeface="VAGRounded Lt" panose="020F0502020203020204" pitchFamily="34" charset="0"/>
                  <a:ea typeface="Open Sans" panose="020B0606030504020204" pitchFamily="34" charset="0"/>
                  <a:cs typeface="Open Sans" panose="020B0606030504020204" pitchFamily="34" charset="0"/>
                </a:rPr>
                <a:t>Wat wilde </a:t>
              </a:r>
            </a:p>
            <a:p>
              <a:pPr algn="ctr"/>
              <a:r>
                <a:rPr lang="nl-NL" sz="2800" b="1" spc="100" dirty="0">
                  <a:solidFill>
                    <a:srgbClr val="00B050"/>
                  </a:solidFill>
                  <a:latin typeface="VAGRounded Lt" panose="020F0502020203020204" pitchFamily="34" charset="0"/>
                  <a:ea typeface="Open Sans" panose="020B0606030504020204" pitchFamily="34" charset="0"/>
                  <a:cs typeface="Open Sans" panose="020B0606030504020204" pitchFamily="34" charset="0"/>
                </a:rPr>
                <a:t>de Geldwolf?</a:t>
              </a:r>
            </a:p>
          </p:txBody>
        </p:sp>
        <p:pic>
          <p:nvPicPr>
            <p:cNvPr id="35" name="Afbeelding 34" descr="Afbeelding met tekening, kunst, Graphics&#10;&#10;Door AI gegenereerde inhoud is mogelijk onjuist.">
              <a:extLst>
                <a:ext uri="{FF2B5EF4-FFF2-40B4-BE49-F238E27FC236}">
                  <a16:creationId xmlns:a16="http://schemas.microsoft.com/office/drawing/2014/main" id="{C3CD3523-38BF-DA97-5E5C-42BFC85BD207}"/>
                </a:ext>
              </a:extLst>
            </p:cNvPr>
            <p:cNvPicPr>
              <a:picLocks noChangeAspect="1"/>
            </p:cNvPicPr>
            <p:nvPr/>
          </p:nvPicPr>
          <p:blipFill>
            <a:blip r:embed="rId6"/>
            <a:srcRect t="60398"/>
            <a:stretch/>
          </p:blipFill>
          <p:spPr>
            <a:xfrm rot="854906">
              <a:off x="9117578" y="2119411"/>
              <a:ext cx="1464268" cy="579887"/>
            </a:xfrm>
            <a:prstGeom prst="rect">
              <a:avLst/>
            </a:prstGeom>
          </p:spPr>
        </p:pic>
      </p:grpSp>
      <p:pic>
        <p:nvPicPr>
          <p:cNvPr id="21" name="Afbeelding 20" descr="Afbeelding met blad&#10;&#10;Door AI gegenereerde inhoud is mogelijk onjuist.">
            <a:extLst>
              <a:ext uri="{FF2B5EF4-FFF2-40B4-BE49-F238E27FC236}">
                <a16:creationId xmlns:a16="http://schemas.microsoft.com/office/drawing/2014/main" id="{58352A83-5FBA-641F-9725-28826E6C5E2B}"/>
              </a:ext>
            </a:extLst>
          </p:cNvPr>
          <p:cNvPicPr>
            <a:picLocks noChangeAspect="1"/>
          </p:cNvPicPr>
          <p:nvPr/>
        </p:nvPicPr>
        <p:blipFill>
          <a:blip r:embed="rId7"/>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5D5ED159-CD8B-4114-9F38-1CD254EA963A}"/>
              </a:ext>
            </a:extLst>
          </p:cNvPr>
          <p:cNvPicPr>
            <a:picLocks noChangeAspect="1"/>
          </p:cNvPicPr>
          <p:nvPr/>
        </p:nvPicPr>
        <p:blipFill>
          <a:blip r:embed="rId8"/>
          <a:stretch>
            <a:fillRect/>
          </a:stretch>
        </p:blipFill>
        <p:spPr>
          <a:xfrm>
            <a:off x="4065385" y="1387629"/>
            <a:ext cx="2694764" cy="5470371"/>
          </a:xfrm>
          <a:prstGeom prst="rect">
            <a:avLst/>
          </a:prstGeom>
        </p:spPr>
      </p:pic>
      <p:pic>
        <p:nvPicPr>
          <p:cNvPr id="2" name="Afbeelding 1">
            <a:extLst>
              <a:ext uri="{FF2B5EF4-FFF2-40B4-BE49-F238E27FC236}">
                <a16:creationId xmlns:a16="http://schemas.microsoft.com/office/drawing/2014/main" id="{449E93F6-54D7-E811-18C4-D41BA457BBF6}"/>
              </a:ext>
            </a:extLst>
          </p:cNvPr>
          <p:cNvPicPr>
            <a:picLocks noChangeAspect="1"/>
          </p:cNvPicPr>
          <p:nvPr/>
        </p:nvPicPr>
        <p:blipFill>
          <a:blip r:embed="rId9"/>
          <a:stretch>
            <a:fillRect/>
          </a:stretch>
        </p:blipFill>
        <p:spPr>
          <a:xfrm rot="20713650">
            <a:off x="1321243" y="6917900"/>
            <a:ext cx="1843790" cy="1843790"/>
          </a:xfrm>
          <a:prstGeom prst="rect">
            <a:avLst/>
          </a:prstGeom>
        </p:spPr>
      </p:pic>
      <p:pic>
        <p:nvPicPr>
          <p:cNvPr id="3" name="Afbeelding 2">
            <a:extLst>
              <a:ext uri="{FF2B5EF4-FFF2-40B4-BE49-F238E27FC236}">
                <a16:creationId xmlns:a16="http://schemas.microsoft.com/office/drawing/2014/main" id="{909C4C9E-F66F-667D-BD76-991C5AB74A00}"/>
              </a:ext>
            </a:extLst>
          </p:cNvPr>
          <p:cNvPicPr>
            <a:picLocks noChangeAspect="1"/>
          </p:cNvPicPr>
          <p:nvPr/>
        </p:nvPicPr>
        <p:blipFill>
          <a:blip r:embed="rId10"/>
          <a:stretch>
            <a:fillRect/>
          </a:stretch>
        </p:blipFill>
        <p:spPr>
          <a:xfrm rot="20713650">
            <a:off x="2479067" y="7055640"/>
            <a:ext cx="1781118" cy="1781118"/>
          </a:xfrm>
          <a:prstGeom prst="rect">
            <a:avLst/>
          </a:prstGeom>
        </p:spPr>
      </p:pic>
      <p:pic>
        <p:nvPicPr>
          <p:cNvPr id="4" name="Afbeelding 3">
            <a:extLst>
              <a:ext uri="{FF2B5EF4-FFF2-40B4-BE49-F238E27FC236}">
                <a16:creationId xmlns:a16="http://schemas.microsoft.com/office/drawing/2014/main" id="{FBC05EBE-755C-4742-D9EB-347F72A5C88E}"/>
              </a:ext>
            </a:extLst>
          </p:cNvPr>
          <p:cNvPicPr>
            <a:picLocks noChangeAspect="1"/>
          </p:cNvPicPr>
          <p:nvPr/>
        </p:nvPicPr>
        <p:blipFill>
          <a:blip r:embed="rId11"/>
          <a:stretch>
            <a:fillRect/>
          </a:stretch>
        </p:blipFill>
        <p:spPr>
          <a:xfrm rot="20713650">
            <a:off x="8765372" y="6847047"/>
            <a:ext cx="1820287" cy="1820287"/>
          </a:xfrm>
          <a:prstGeom prst="rect">
            <a:avLst/>
          </a:prstGeom>
        </p:spPr>
      </p:pic>
      <p:pic>
        <p:nvPicPr>
          <p:cNvPr id="6" name="Afbeelding 5">
            <a:extLst>
              <a:ext uri="{FF2B5EF4-FFF2-40B4-BE49-F238E27FC236}">
                <a16:creationId xmlns:a16="http://schemas.microsoft.com/office/drawing/2014/main" id="{EBC16704-2BBE-6E88-B9F6-BE8DEDA89A0F}"/>
              </a:ext>
            </a:extLst>
          </p:cNvPr>
          <p:cNvPicPr>
            <a:picLocks noChangeAspect="1"/>
          </p:cNvPicPr>
          <p:nvPr/>
        </p:nvPicPr>
        <p:blipFill>
          <a:blip r:embed="rId12"/>
          <a:stretch>
            <a:fillRect/>
          </a:stretch>
        </p:blipFill>
        <p:spPr>
          <a:xfrm rot="196799">
            <a:off x="7363702" y="6923429"/>
            <a:ext cx="1667525" cy="1667525"/>
          </a:xfrm>
          <a:prstGeom prst="rect">
            <a:avLst/>
          </a:prstGeom>
        </p:spPr>
      </p:pic>
      <p:sp>
        <p:nvSpPr>
          <p:cNvPr id="10" name="Rechthoek: afgeronde hoeken 9">
            <a:extLst>
              <a:ext uri="{FF2B5EF4-FFF2-40B4-BE49-F238E27FC236}">
                <a16:creationId xmlns:a16="http://schemas.microsoft.com/office/drawing/2014/main" id="{431F80E3-93D3-29DD-6B64-65ADB846D865}"/>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0E0F802B-097D-47C3-1D53-5A8DC9A53AEA}"/>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Geldwolf</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5779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43CFCD13-2AC5-C2FF-2A7D-7F0D39890E7E}"/>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13BEACA6-6A02-2B8C-7662-91C3148637C2}"/>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8" name="Afbeelding 7">
            <a:extLst>
              <a:ext uri="{FF2B5EF4-FFF2-40B4-BE49-F238E27FC236}">
                <a16:creationId xmlns:a16="http://schemas.microsoft.com/office/drawing/2014/main" id="{7916A422-6AFB-3CE8-B813-0570AEC4D786}"/>
              </a:ext>
            </a:extLst>
          </p:cNvPr>
          <p:cNvPicPr>
            <a:picLocks noChangeAspect="1"/>
          </p:cNvPicPr>
          <p:nvPr/>
        </p:nvPicPr>
        <p:blipFill>
          <a:blip r:embed="rId4"/>
          <a:srcRect/>
          <a:stretch/>
        </p:blipFill>
        <p:spPr>
          <a:xfrm flipH="1">
            <a:off x="-2530079" y="-48444"/>
            <a:ext cx="7538014" cy="7022209"/>
          </a:xfrm>
          <a:prstGeom prst="rect">
            <a:avLst/>
          </a:prstGeom>
        </p:spPr>
      </p:pic>
      <p:pic>
        <p:nvPicPr>
          <p:cNvPr id="21" name="Afbeelding 20" descr="Afbeelding met blad&#10;&#10;Door AI gegenereerde inhoud is mogelijk onjuist.">
            <a:extLst>
              <a:ext uri="{FF2B5EF4-FFF2-40B4-BE49-F238E27FC236}">
                <a16:creationId xmlns:a16="http://schemas.microsoft.com/office/drawing/2014/main" id="{8CC02D67-4C57-D82D-64C6-FF8BA08B5AAA}"/>
              </a:ext>
            </a:extLst>
          </p:cNvPr>
          <p:cNvPicPr>
            <a:picLocks noChangeAspect="1"/>
          </p:cNvPicPr>
          <p:nvPr/>
        </p:nvPicPr>
        <p:blipFill>
          <a:blip r:embed="rId5"/>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pic>
        <p:nvPicPr>
          <p:cNvPr id="18" name="Afbeelding 17">
            <a:extLst>
              <a:ext uri="{FF2B5EF4-FFF2-40B4-BE49-F238E27FC236}">
                <a16:creationId xmlns:a16="http://schemas.microsoft.com/office/drawing/2014/main" id="{0AF05A43-C574-0C22-0538-9E00C0FF478A}"/>
              </a:ext>
            </a:extLst>
          </p:cNvPr>
          <p:cNvPicPr>
            <a:picLocks noChangeAspect="1"/>
          </p:cNvPicPr>
          <p:nvPr/>
        </p:nvPicPr>
        <p:blipFill>
          <a:blip r:embed="rId6"/>
          <a:stretch>
            <a:fillRect/>
          </a:stretch>
        </p:blipFill>
        <p:spPr>
          <a:xfrm>
            <a:off x="448481" y="3993627"/>
            <a:ext cx="2624514" cy="2624514"/>
          </a:xfrm>
          <a:prstGeom prst="rect">
            <a:avLst/>
          </a:prstGeom>
        </p:spPr>
      </p:pic>
      <p:pic>
        <p:nvPicPr>
          <p:cNvPr id="22" name="Afbeelding 21">
            <a:extLst>
              <a:ext uri="{FF2B5EF4-FFF2-40B4-BE49-F238E27FC236}">
                <a16:creationId xmlns:a16="http://schemas.microsoft.com/office/drawing/2014/main" id="{A0EB0697-0B4D-CB59-B4C9-5BC1156DF0FE}"/>
              </a:ext>
            </a:extLst>
          </p:cNvPr>
          <p:cNvPicPr>
            <a:picLocks noChangeAspect="1"/>
          </p:cNvPicPr>
          <p:nvPr/>
        </p:nvPicPr>
        <p:blipFill>
          <a:blip r:embed="rId7"/>
          <a:stretch>
            <a:fillRect/>
          </a:stretch>
        </p:blipFill>
        <p:spPr>
          <a:xfrm>
            <a:off x="2200695" y="4594809"/>
            <a:ext cx="2535304" cy="2535304"/>
          </a:xfrm>
          <a:prstGeom prst="rect">
            <a:avLst/>
          </a:prstGeom>
        </p:spPr>
      </p:pic>
      <p:pic>
        <p:nvPicPr>
          <p:cNvPr id="23" name="Afbeelding 22">
            <a:extLst>
              <a:ext uri="{FF2B5EF4-FFF2-40B4-BE49-F238E27FC236}">
                <a16:creationId xmlns:a16="http://schemas.microsoft.com/office/drawing/2014/main" id="{683C85A7-95F1-8D23-1677-0FC4EF7CD517}"/>
              </a:ext>
            </a:extLst>
          </p:cNvPr>
          <p:cNvPicPr>
            <a:picLocks noChangeAspect="1"/>
          </p:cNvPicPr>
          <p:nvPr/>
        </p:nvPicPr>
        <p:blipFill>
          <a:blip r:embed="rId8"/>
          <a:stretch>
            <a:fillRect/>
          </a:stretch>
        </p:blipFill>
        <p:spPr>
          <a:xfrm>
            <a:off x="8624839" y="4069358"/>
            <a:ext cx="2591059" cy="2591059"/>
          </a:xfrm>
          <a:prstGeom prst="rect">
            <a:avLst/>
          </a:prstGeom>
        </p:spPr>
      </p:pic>
      <p:pic>
        <p:nvPicPr>
          <p:cNvPr id="24" name="Afbeelding 23">
            <a:extLst>
              <a:ext uri="{FF2B5EF4-FFF2-40B4-BE49-F238E27FC236}">
                <a16:creationId xmlns:a16="http://schemas.microsoft.com/office/drawing/2014/main" id="{F19FA86E-6325-8BC1-DC9E-F163C33BD614}"/>
              </a:ext>
            </a:extLst>
          </p:cNvPr>
          <p:cNvPicPr>
            <a:picLocks noChangeAspect="1"/>
          </p:cNvPicPr>
          <p:nvPr/>
        </p:nvPicPr>
        <p:blipFill>
          <a:blip r:embed="rId9"/>
          <a:stretch>
            <a:fillRect/>
          </a:stretch>
        </p:blipFill>
        <p:spPr>
          <a:xfrm>
            <a:off x="6487294" y="4600153"/>
            <a:ext cx="2373612" cy="2373612"/>
          </a:xfrm>
          <a:prstGeom prst="rect">
            <a:avLst/>
          </a:prstGeom>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939E2A22-3FA3-21BC-F48E-6E22ABC12E17}"/>
              </a:ext>
            </a:extLst>
          </p:cNvPr>
          <p:cNvPicPr>
            <a:picLocks noChangeAspect="1"/>
          </p:cNvPicPr>
          <p:nvPr/>
        </p:nvPicPr>
        <p:blipFill>
          <a:blip r:embed="rId10"/>
          <a:stretch>
            <a:fillRect/>
          </a:stretch>
        </p:blipFill>
        <p:spPr>
          <a:xfrm>
            <a:off x="4065385" y="1387629"/>
            <a:ext cx="2694764" cy="5470371"/>
          </a:xfrm>
          <a:prstGeom prst="rect">
            <a:avLst/>
          </a:prstGeom>
        </p:spPr>
      </p:pic>
      <p:sp>
        <p:nvSpPr>
          <p:cNvPr id="27" name="Rechthoek: afgeronde hoeken 26">
            <a:extLst>
              <a:ext uri="{FF2B5EF4-FFF2-40B4-BE49-F238E27FC236}">
                <a16:creationId xmlns:a16="http://schemas.microsoft.com/office/drawing/2014/main" id="{7F1E4B4A-DFC6-D6FC-3970-0BF54E38B6A3}"/>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id="{74495C90-07BF-BF9B-1636-8A7288945CCF}"/>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Reclame</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
        <p:nvSpPr>
          <p:cNvPr id="87" name="Titel 1">
            <a:extLst>
              <a:ext uri="{FF2B5EF4-FFF2-40B4-BE49-F238E27FC236}">
                <a16:creationId xmlns:a16="http://schemas.microsoft.com/office/drawing/2014/main" id="{191DEF81-A4F7-1D6B-2DEF-A41427C1077A}"/>
              </a:ext>
            </a:extLst>
          </p:cNvPr>
          <p:cNvSpPr txBox="1">
            <a:spLocks/>
          </p:cNvSpPr>
          <p:nvPr/>
        </p:nvSpPr>
        <p:spPr>
          <a:xfrm>
            <a:off x="7674100" y="1662972"/>
            <a:ext cx="3863159" cy="1850221"/>
          </a:xfrm>
          <a:prstGeom prst="wedgeRoundRectCallout">
            <a:avLst>
              <a:gd name="adj1" fmla="val -66611"/>
              <a:gd name="adj2" fmla="val -128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Hieronder zien jullie allemaal vormen van </a:t>
            </a:r>
            <a:r>
              <a:rPr lang="nl-NL" sz="2800" dirty="0">
                <a:latin typeface="Calibri" panose="020F0502020204030204" pitchFamily="34" charset="0"/>
                <a:ea typeface="Calibri" panose="020F0502020204030204" pitchFamily="34" charset="0"/>
                <a:cs typeface="Calibri" panose="020F0502020204030204" pitchFamily="34" charset="0"/>
              </a:rPr>
              <a:t>reclame</a:t>
            </a:r>
            <a:endParaRPr lang="nl-NL" sz="2800" dirty="0"/>
          </a:p>
        </p:txBody>
      </p:sp>
    </p:spTree>
    <p:extLst>
      <p:ext uri="{BB962C8B-B14F-4D97-AF65-F5344CB8AC3E}">
        <p14:creationId xmlns:p14="http://schemas.microsoft.com/office/powerpoint/2010/main" val="2883269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90267272-B263-254E-7144-EB83FAF31EEB}"/>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01309409-B7E0-CB7D-F83B-C31A3CC3B66B}"/>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8" name="Afbeelding 7">
            <a:extLst>
              <a:ext uri="{FF2B5EF4-FFF2-40B4-BE49-F238E27FC236}">
                <a16:creationId xmlns:a16="http://schemas.microsoft.com/office/drawing/2014/main" id="{87DB0899-6658-E36D-2FD7-BF894B287651}"/>
              </a:ext>
            </a:extLst>
          </p:cNvPr>
          <p:cNvPicPr>
            <a:picLocks noChangeAspect="1"/>
          </p:cNvPicPr>
          <p:nvPr/>
        </p:nvPicPr>
        <p:blipFill>
          <a:blip r:embed="rId4"/>
          <a:srcRect/>
          <a:stretch/>
        </p:blipFill>
        <p:spPr>
          <a:xfrm flipH="1">
            <a:off x="-2530079" y="-48444"/>
            <a:ext cx="7538014" cy="7022209"/>
          </a:xfrm>
          <a:prstGeom prst="rect">
            <a:avLst/>
          </a:prstGeom>
        </p:spPr>
      </p:pic>
      <p:pic>
        <p:nvPicPr>
          <p:cNvPr id="21" name="Afbeelding 20" descr="Afbeelding met blad&#10;&#10;Door AI gegenereerde inhoud is mogelijk onjuist.">
            <a:extLst>
              <a:ext uri="{FF2B5EF4-FFF2-40B4-BE49-F238E27FC236}">
                <a16:creationId xmlns:a16="http://schemas.microsoft.com/office/drawing/2014/main" id="{22DA7D06-3594-BACD-88D1-4A5888E24610}"/>
              </a:ext>
            </a:extLst>
          </p:cNvPr>
          <p:cNvPicPr>
            <a:picLocks noChangeAspect="1"/>
          </p:cNvPicPr>
          <p:nvPr/>
        </p:nvPicPr>
        <p:blipFill>
          <a:blip r:embed="rId5"/>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sp>
        <p:nvSpPr>
          <p:cNvPr id="87" name="Titel 1">
            <a:extLst>
              <a:ext uri="{FF2B5EF4-FFF2-40B4-BE49-F238E27FC236}">
                <a16:creationId xmlns:a16="http://schemas.microsoft.com/office/drawing/2014/main" id="{65FD97A6-4192-258B-9772-3A086E72DFFA}"/>
              </a:ext>
            </a:extLst>
          </p:cNvPr>
          <p:cNvSpPr txBox="1">
            <a:spLocks/>
          </p:cNvSpPr>
          <p:nvPr/>
        </p:nvSpPr>
        <p:spPr>
          <a:xfrm>
            <a:off x="7151568" y="372133"/>
            <a:ext cx="3997233" cy="2708328"/>
          </a:xfrm>
          <a:prstGeom prst="wedgeRoundRectCallout">
            <a:avLst>
              <a:gd name="adj1" fmla="val -57867"/>
              <a:gd name="adj2" fmla="val 70004"/>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reclame kan je ook verleiden om spullen te kopen </a:t>
            </a:r>
            <a:r>
              <a:rPr lang="nl-NL" sz="2800" dirty="0">
                <a:latin typeface="Calibri" panose="020F0502020204030204" pitchFamily="34" charset="0"/>
                <a:ea typeface="Calibri" panose="020F0502020204030204" pitchFamily="34" charset="0"/>
                <a:cs typeface="Calibri" panose="020F0502020204030204" pitchFamily="34" charset="0"/>
              </a:rPr>
              <a:t>die je niet écht nodig hebt</a:t>
            </a:r>
            <a:endParaRPr lang="nl-NL" sz="2800" b="0" dirty="0"/>
          </a:p>
        </p:txBody>
      </p:sp>
      <p:sp>
        <p:nvSpPr>
          <p:cNvPr id="88" name="Titel 1">
            <a:extLst>
              <a:ext uri="{FF2B5EF4-FFF2-40B4-BE49-F238E27FC236}">
                <a16:creationId xmlns:a16="http://schemas.microsoft.com/office/drawing/2014/main" id="{A7E5A65B-4D4D-2723-D717-7FC3463C48ED}"/>
              </a:ext>
            </a:extLst>
          </p:cNvPr>
          <p:cNvSpPr txBox="1">
            <a:spLocks/>
          </p:cNvSpPr>
          <p:nvPr/>
        </p:nvSpPr>
        <p:spPr>
          <a:xfrm>
            <a:off x="734383" y="2044013"/>
            <a:ext cx="3017510" cy="1850221"/>
          </a:xfrm>
          <a:prstGeom prst="wedgeRoundRectCallout">
            <a:avLst>
              <a:gd name="adj1" fmla="val 68789"/>
              <a:gd name="adj2" fmla="val -1805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Reclame is soms </a:t>
            </a:r>
            <a:r>
              <a:rPr lang="nl-NL" sz="2800" dirty="0">
                <a:latin typeface="Calibri" panose="020F0502020204030204" pitchFamily="34" charset="0"/>
                <a:ea typeface="Calibri" panose="020F0502020204030204" pitchFamily="34" charset="0"/>
                <a:cs typeface="Calibri" panose="020F0502020204030204" pitchFamily="34" charset="0"/>
              </a:rPr>
              <a:t>handig</a:t>
            </a:r>
            <a:r>
              <a:rPr lang="nl-NL" sz="2800" b="0" dirty="0">
                <a:latin typeface="Calibri" panose="020F0502020204030204" pitchFamily="34" charset="0"/>
                <a:ea typeface="Calibri" panose="020F0502020204030204" pitchFamily="34" charset="0"/>
                <a:cs typeface="Calibri" panose="020F0502020204030204" pitchFamily="34" charset="0"/>
              </a:rPr>
              <a:t> als je korting wilt...</a:t>
            </a:r>
            <a:endParaRPr lang="nl-NL" sz="2800" b="0" dirty="0"/>
          </a:p>
        </p:txBody>
      </p:sp>
      <p:pic>
        <p:nvPicPr>
          <p:cNvPr id="2" name="Afbeelding 1">
            <a:extLst>
              <a:ext uri="{FF2B5EF4-FFF2-40B4-BE49-F238E27FC236}">
                <a16:creationId xmlns:a16="http://schemas.microsoft.com/office/drawing/2014/main" id="{764A8364-D914-D2A5-2A4A-102BA84F995F}"/>
              </a:ext>
            </a:extLst>
          </p:cNvPr>
          <p:cNvPicPr>
            <a:picLocks noChangeAspect="1"/>
          </p:cNvPicPr>
          <p:nvPr/>
        </p:nvPicPr>
        <p:blipFill>
          <a:blip r:embed="rId6"/>
          <a:stretch>
            <a:fillRect/>
          </a:stretch>
        </p:blipFill>
        <p:spPr>
          <a:xfrm>
            <a:off x="448481" y="3993627"/>
            <a:ext cx="2624514" cy="2624514"/>
          </a:xfrm>
          <a:prstGeom prst="rect">
            <a:avLst/>
          </a:prstGeom>
        </p:spPr>
      </p:pic>
      <p:pic>
        <p:nvPicPr>
          <p:cNvPr id="4" name="Afbeelding 3">
            <a:extLst>
              <a:ext uri="{FF2B5EF4-FFF2-40B4-BE49-F238E27FC236}">
                <a16:creationId xmlns:a16="http://schemas.microsoft.com/office/drawing/2014/main" id="{A5CE813D-DFFE-9A85-5081-096C6FFD5B9E}"/>
              </a:ext>
            </a:extLst>
          </p:cNvPr>
          <p:cNvPicPr>
            <a:picLocks noChangeAspect="1"/>
          </p:cNvPicPr>
          <p:nvPr/>
        </p:nvPicPr>
        <p:blipFill>
          <a:blip r:embed="rId7"/>
          <a:stretch>
            <a:fillRect/>
          </a:stretch>
        </p:blipFill>
        <p:spPr>
          <a:xfrm>
            <a:off x="2200695" y="4594809"/>
            <a:ext cx="2535304" cy="2535304"/>
          </a:xfrm>
          <a:prstGeom prst="rect">
            <a:avLst/>
          </a:prstGeom>
        </p:spPr>
      </p:pic>
      <p:pic>
        <p:nvPicPr>
          <p:cNvPr id="6" name="Afbeelding 5">
            <a:extLst>
              <a:ext uri="{FF2B5EF4-FFF2-40B4-BE49-F238E27FC236}">
                <a16:creationId xmlns:a16="http://schemas.microsoft.com/office/drawing/2014/main" id="{DB4A5824-AB1C-23B9-0CF2-E80DB60BCEFC}"/>
              </a:ext>
            </a:extLst>
          </p:cNvPr>
          <p:cNvPicPr>
            <a:picLocks noChangeAspect="1"/>
          </p:cNvPicPr>
          <p:nvPr/>
        </p:nvPicPr>
        <p:blipFill>
          <a:blip r:embed="rId8"/>
          <a:stretch>
            <a:fillRect/>
          </a:stretch>
        </p:blipFill>
        <p:spPr>
          <a:xfrm>
            <a:off x="8624839" y="4069358"/>
            <a:ext cx="2591059" cy="2591059"/>
          </a:xfrm>
          <a:prstGeom prst="rect">
            <a:avLst/>
          </a:prstGeom>
        </p:spPr>
      </p:pic>
      <p:pic>
        <p:nvPicPr>
          <p:cNvPr id="7" name="Afbeelding 6">
            <a:extLst>
              <a:ext uri="{FF2B5EF4-FFF2-40B4-BE49-F238E27FC236}">
                <a16:creationId xmlns:a16="http://schemas.microsoft.com/office/drawing/2014/main" id="{B39E1A3F-F8CA-7AD9-4AA7-C37F76FC1624}"/>
              </a:ext>
            </a:extLst>
          </p:cNvPr>
          <p:cNvPicPr>
            <a:picLocks noChangeAspect="1"/>
          </p:cNvPicPr>
          <p:nvPr/>
        </p:nvPicPr>
        <p:blipFill>
          <a:blip r:embed="rId9"/>
          <a:stretch>
            <a:fillRect/>
          </a:stretch>
        </p:blipFill>
        <p:spPr>
          <a:xfrm>
            <a:off x="6487294" y="4600153"/>
            <a:ext cx="2373612" cy="2373612"/>
          </a:xfrm>
          <a:prstGeom prst="rect">
            <a:avLst/>
          </a:prstGeom>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D5680B2F-BCB7-96B1-7325-4EBDB8DADB73}"/>
              </a:ext>
            </a:extLst>
          </p:cNvPr>
          <p:cNvPicPr>
            <a:picLocks noChangeAspect="1"/>
          </p:cNvPicPr>
          <p:nvPr/>
        </p:nvPicPr>
        <p:blipFill>
          <a:blip r:embed="rId10"/>
          <a:stretch>
            <a:fillRect/>
          </a:stretch>
        </p:blipFill>
        <p:spPr>
          <a:xfrm>
            <a:off x="4065385" y="1387629"/>
            <a:ext cx="2694764" cy="5470371"/>
          </a:xfrm>
          <a:prstGeom prst="rect">
            <a:avLst/>
          </a:prstGeom>
        </p:spPr>
      </p:pic>
      <p:sp>
        <p:nvSpPr>
          <p:cNvPr id="3" name="Rechthoek: afgeronde hoeken 2">
            <a:extLst>
              <a:ext uri="{FF2B5EF4-FFF2-40B4-BE49-F238E27FC236}">
                <a16:creationId xmlns:a16="http://schemas.microsoft.com/office/drawing/2014/main" id="{94501EB5-BE51-077A-34FB-02D093E24923}"/>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ECA3447-D550-038E-C5CE-647CC9507455}"/>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Reclame</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64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a:extLst>
            <a:ext uri="{FF2B5EF4-FFF2-40B4-BE49-F238E27FC236}">
              <a16:creationId xmlns:a16="http://schemas.microsoft.com/office/drawing/2014/main" id="{44F21A0A-C290-DAB4-C2E3-768720DE58C4}"/>
            </a:ext>
          </a:extLst>
        </p:cNvPr>
        <p:cNvGrpSpPr/>
        <p:nvPr/>
      </p:nvGrpSpPr>
      <p:grpSpPr>
        <a:xfrm>
          <a:off x="0" y="0"/>
          <a:ext cx="0" cy="0"/>
          <a:chOff x="0" y="0"/>
          <a:chExt cx="0" cy="0"/>
        </a:xfrm>
      </p:grpSpPr>
      <p:pic>
        <p:nvPicPr>
          <p:cNvPr id="15" name="Afbeelding 14" descr="Afbeelding met clipart, tekenfilm, creativiteit, kunst&#10;&#10;Door AI gegenereerde inhoud is mogelijk onjuist.">
            <a:extLst>
              <a:ext uri="{FF2B5EF4-FFF2-40B4-BE49-F238E27FC236}">
                <a16:creationId xmlns:a16="http://schemas.microsoft.com/office/drawing/2014/main" id="{C9ACB655-89B3-6585-4861-C83E5D8C6426}"/>
              </a:ext>
            </a:extLst>
          </p:cNvPr>
          <p:cNvPicPr>
            <a:picLocks noChangeAspect="1"/>
          </p:cNvPicPr>
          <p:nvPr/>
        </p:nvPicPr>
        <p:blipFill>
          <a:blip r:embed="rId3"/>
          <a:stretch>
            <a:fillRect/>
          </a:stretch>
        </p:blipFill>
        <p:spPr>
          <a:xfrm rot="2714169" flipH="1">
            <a:off x="-1456141" y="3919357"/>
            <a:ext cx="1271346" cy="1233205"/>
          </a:xfrm>
          <a:prstGeom prst="rect">
            <a:avLst/>
          </a:prstGeom>
        </p:spPr>
      </p:pic>
      <p:pic>
        <p:nvPicPr>
          <p:cNvPr id="8" name="Afbeelding 7">
            <a:extLst>
              <a:ext uri="{FF2B5EF4-FFF2-40B4-BE49-F238E27FC236}">
                <a16:creationId xmlns:a16="http://schemas.microsoft.com/office/drawing/2014/main" id="{32A7BF5F-7501-6A6F-6E0E-E131B6398BD2}"/>
              </a:ext>
            </a:extLst>
          </p:cNvPr>
          <p:cNvPicPr>
            <a:picLocks noChangeAspect="1"/>
          </p:cNvPicPr>
          <p:nvPr/>
        </p:nvPicPr>
        <p:blipFill>
          <a:blip r:embed="rId4"/>
          <a:srcRect/>
          <a:stretch/>
        </p:blipFill>
        <p:spPr>
          <a:xfrm flipH="1">
            <a:off x="-2530079" y="-48444"/>
            <a:ext cx="7538014" cy="7022209"/>
          </a:xfrm>
          <a:prstGeom prst="rect">
            <a:avLst/>
          </a:prstGeom>
        </p:spPr>
      </p:pic>
      <p:pic>
        <p:nvPicPr>
          <p:cNvPr id="21" name="Afbeelding 20" descr="Afbeelding met blad&#10;&#10;Door AI gegenereerde inhoud is mogelijk onjuist.">
            <a:extLst>
              <a:ext uri="{FF2B5EF4-FFF2-40B4-BE49-F238E27FC236}">
                <a16:creationId xmlns:a16="http://schemas.microsoft.com/office/drawing/2014/main" id="{54E7A851-BD03-8621-EDE6-B986C756C0E6}"/>
              </a:ext>
            </a:extLst>
          </p:cNvPr>
          <p:cNvPicPr>
            <a:picLocks noChangeAspect="1"/>
          </p:cNvPicPr>
          <p:nvPr/>
        </p:nvPicPr>
        <p:blipFill>
          <a:blip r:embed="rId5"/>
          <a:stretch>
            <a:fillRect/>
          </a:stretch>
        </p:blipFill>
        <p:spPr>
          <a:xfrm rot="21275571">
            <a:off x="901824" y="6242202"/>
            <a:ext cx="623525" cy="389703"/>
          </a:xfrm>
          <a:prstGeom prst="rect">
            <a:avLst/>
          </a:prstGeom>
          <a:effectLst>
            <a:outerShdw blurRad="50800" dist="38100" dir="2700000" algn="tl" rotWithShape="0">
              <a:prstClr val="black">
                <a:alpha val="40000"/>
              </a:prstClr>
            </a:outerShdw>
          </a:effectLst>
        </p:spPr>
      </p:pic>
      <p:sp>
        <p:nvSpPr>
          <p:cNvPr id="87" name="Titel 1">
            <a:extLst>
              <a:ext uri="{FF2B5EF4-FFF2-40B4-BE49-F238E27FC236}">
                <a16:creationId xmlns:a16="http://schemas.microsoft.com/office/drawing/2014/main" id="{5F8D69AB-E5BC-50D7-1523-4F45FD7D9237}"/>
              </a:ext>
            </a:extLst>
          </p:cNvPr>
          <p:cNvSpPr txBox="1">
            <a:spLocks/>
          </p:cNvSpPr>
          <p:nvPr/>
        </p:nvSpPr>
        <p:spPr>
          <a:xfrm>
            <a:off x="6760149" y="412109"/>
            <a:ext cx="4288851" cy="1421168"/>
          </a:xfrm>
          <a:prstGeom prst="wedgeRoundRectCallout">
            <a:avLst>
              <a:gd name="adj1" fmla="val -47911"/>
              <a:gd name="adj2" fmla="val 811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Kunnen jullie zien welke </a:t>
            </a:r>
            <a:r>
              <a:rPr lang="nl-NL" sz="2800" dirty="0">
                <a:latin typeface="Calibri" panose="020F0502020204030204" pitchFamily="34" charset="0"/>
                <a:ea typeface="Calibri" panose="020F0502020204030204" pitchFamily="34" charset="0"/>
                <a:cs typeface="Calibri" panose="020F0502020204030204" pitchFamily="34" charset="0"/>
              </a:rPr>
              <a:t>trucjes</a:t>
            </a:r>
            <a:r>
              <a:rPr lang="nl-NL" sz="2800" b="0" dirty="0">
                <a:latin typeface="Calibri" panose="020F0502020204030204" pitchFamily="34" charset="0"/>
                <a:ea typeface="Calibri" panose="020F0502020204030204" pitchFamily="34" charset="0"/>
                <a:cs typeface="Calibri" panose="020F0502020204030204" pitchFamily="34" charset="0"/>
              </a:rPr>
              <a:t> ik heb gebruikt... </a:t>
            </a:r>
            <a:endParaRPr lang="nl-NL" sz="2800" b="0" dirty="0"/>
          </a:p>
        </p:txBody>
      </p:sp>
      <p:sp>
        <p:nvSpPr>
          <p:cNvPr id="2" name="Titel 1">
            <a:extLst>
              <a:ext uri="{FF2B5EF4-FFF2-40B4-BE49-F238E27FC236}">
                <a16:creationId xmlns:a16="http://schemas.microsoft.com/office/drawing/2014/main" id="{C06A07AC-F51B-6014-0A60-A601B7A559EF}"/>
              </a:ext>
            </a:extLst>
          </p:cNvPr>
          <p:cNvSpPr txBox="1">
            <a:spLocks/>
          </p:cNvSpPr>
          <p:nvPr/>
        </p:nvSpPr>
        <p:spPr>
          <a:xfrm>
            <a:off x="7662333" y="2209905"/>
            <a:ext cx="4360334" cy="1850221"/>
          </a:xfrm>
          <a:prstGeom prst="wedgeRoundRectCallout">
            <a:avLst>
              <a:gd name="adj1" fmla="val -70136"/>
              <a:gd name="adj2" fmla="val -3118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...om de aanbiedingen </a:t>
            </a:r>
            <a:r>
              <a:rPr lang="nl-NL" sz="2800" dirty="0">
                <a:latin typeface="Calibri" panose="020F0502020204030204" pitchFamily="34" charset="0"/>
                <a:ea typeface="Calibri" panose="020F0502020204030204" pitchFamily="34" charset="0"/>
                <a:cs typeface="Calibri" panose="020F0502020204030204" pitchFamily="34" charset="0"/>
              </a:rPr>
              <a:t>extra verleidelijk</a:t>
            </a:r>
            <a:r>
              <a:rPr lang="nl-NL" sz="2800" b="0" dirty="0">
                <a:latin typeface="Calibri" panose="020F0502020204030204" pitchFamily="34" charset="0"/>
                <a:ea typeface="Calibri" panose="020F0502020204030204" pitchFamily="34" charset="0"/>
                <a:cs typeface="Calibri" panose="020F0502020204030204" pitchFamily="34" charset="0"/>
              </a:rPr>
              <a:t> te maken? </a:t>
            </a:r>
            <a:endParaRPr lang="nl-NL" sz="2800" b="0" dirty="0"/>
          </a:p>
        </p:txBody>
      </p:sp>
      <p:pic>
        <p:nvPicPr>
          <p:cNvPr id="10" name="Afbeelding 9">
            <a:extLst>
              <a:ext uri="{FF2B5EF4-FFF2-40B4-BE49-F238E27FC236}">
                <a16:creationId xmlns:a16="http://schemas.microsoft.com/office/drawing/2014/main" id="{8E27789D-2928-6856-73A3-4DF4ACDD4FC6}"/>
              </a:ext>
            </a:extLst>
          </p:cNvPr>
          <p:cNvPicPr>
            <a:picLocks noChangeAspect="1"/>
          </p:cNvPicPr>
          <p:nvPr/>
        </p:nvPicPr>
        <p:blipFill>
          <a:blip r:embed="rId6"/>
          <a:stretch>
            <a:fillRect/>
          </a:stretch>
        </p:blipFill>
        <p:spPr>
          <a:xfrm>
            <a:off x="448481" y="3993627"/>
            <a:ext cx="2624514" cy="2624514"/>
          </a:xfrm>
          <a:prstGeom prst="rect">
            <a:avLst/>
          </a:prstGeom>
        </p:spPr>
      </p:pic>
      <p:pic>
        <p:nvPicPr>
          <p:cNvPr id="11" name="Afbeelding 10">
            <a:extLst>
              <a:ext uri="{FF2B5EF4-FFF2-40B4-BE49-F238E27FC236}">
                <a16:creationId xmlns:a16="http://schemas.microsoft.com/office/drawing/2014/main" id="{01A3CB7F-E06E-0730-283C-F29027BF2B89}"/>
              </a:ext>
            </a:extLst>
          </p:cNvPr>
          <p:cNvPicPr>
            <a:picLocks noChangeAspect="1"/>
          </p:cNvPicPr>
          <p:nvPr/>
        </p:nvPicPr>
        <p:blipFill>
          <a:blip r:embed="rId7"/>
          <a:stretch>
            <a:fillRect/>
          </a:stretch>
        </p:blipFill>
        <p:spPr>
          <a:xfrm>
            <a:off x="2200695" y="4594809"/>
            <a:ext cx="2535304" cy="2535304"/>
          </a:xfrm>
          <a:prstGeom prst="rect">
            <a:avLst/>
          </a:prstGeom>
        </p:spPr>
      </p:pic>
      <p:pic>
        <p:nvPicPr>
          <p:cNvPr id="12" name="Afbeelding 11">
            <a:extLst>
              <a:ext uri="{FF2B5EF4-FFF2-40B4-BE49-F238E27FC236}">
                <a16:creationId xmlns:a16="http://schemas.microsoft.com/office/drawing/2014/main" id="{BB396324-7932-C248-E0F1-638846F07C3D}"/>
              </a:ext>
            </a:extLst>
          </p:cNvPr>
          <p:cNvPicPr>
            <a:picLocks noChangeAspect="1"/>
          </p:cNvPicPr>
          <p:nvPr/>
        </p:nvPicPr>
        <p:blipFill>
          <a:blip r:embed="rId8"/>
          <a:stretch>
            <a:fillRect/>
          </a:stretch>
        </p:blipFill>
        <p:spPr>
          <a:xfrm>
            <a:off x="8624839" y="4069358"/>
            <a:ext cx="2591059" cy="2591059"/>
          </a:xfrm>
          <a:prstGeom prst="rect">
            <a:avLst/>
          </a:prstGeom>
        </p:spPr>
      </p:pic>
      <p:pic>
        <p:nvPicPr>
          <p:cNvPr id="13" name="Afbeelding 12">
            <a:extLst>
              <a:ext uri="{FF2B5EF4-FFF2-40B4-BE49-F238E27FC236}">
                <a16:creationId xmlns:a16="http://schemas.microsoft.com/office/drawing/2014/main" id="{D452B051-8C0E-C277-D735-D2B097FE212F}"/>
              </a:ext>
            </a:extLst>
          </p:cNvPr>
          <p:cNvPicPr>
            <a:picLocks noChangeAspect="1"/>
          </p:cNvPicPr>
          <p:nvPr/>
        </p:nvPicPr>
        <p:blipFill>
          <a:blip r:embed="rId9"/>
          <a:stretch>
            <a:fillRect/>
          </a:stretch>
        </p:blipFill>
        <p:spPr>
          <a:xfrm>
            <a:off x="6487294" y="4600153"/>
            <a:ext cx="2373612" cy="2373612"/>
          </a:xfrm>
          <a:prstGeom prst="rect">
            <a:avLst/>
          </a:prstGeom>
        </p:spPr>
      </p:pic>
      <p:pic>
        <p:nvPicPr>
          <p:cNvPr id="5" name="Afbeelding 4" descr="Afbeelding met tekenfilm, clipart, grafische vormgeving, Sticker&#10;&#10;Door AI gegenereerde inhoud is mogelijk onjuist.">
            <a:extLst>
              <a:ext uri="{FF2B5EF4-FFF2-40B4-BE49-F238E27FC236}">
                <a16:creationId xmlns:a16="http://schemas.microsoft.com/office/drawing/2014/main" id="{24A90F36-5104-573A-D4EC-48DAD6461895}"/>
              </a:ext>
            </a:extLst>
          </p:cNvPr>
          <p:cNvPicPr>
            <a:picLocks noChangeAspect="1"/>
          </p:cNvPicPr>
          <p:nvPr/>
        </p:nvPicPr>
        <p:blipFill>
          <a:blip r:embed="rId10"/>
          <a:stretch>
            <a:fillRect/>
          </a:stretch>
        </p:blipFill>
        <p:spPr>
          <a:xfrm>
            <a:off x="4065385" y="1387629"/>
            <a:ext cx="2694764" cy="5470371"/>
          </a:xfrm>
          <a:prstGeom prst="rect">
            <a:avLst/>
          </a:prstGeom>
        </p:spPr>
      </p:pic>
      <p:sp>
        <p:nvSpPr>
          <p:cNvPr id="17" name="Rechthoek: afgeronde hoeken 16">
            <a:extLst>
              <a:ext uri="{FF2B5EF4-FFF2-40B4-BE49-F238E27FC236}">
                <a16:creationId xmlns:a16="http://schemas.microsoft.com/office/drawing/2014/main" id="{FB4E2B3E-9ED5-AA3B-5BA6-67BACBA049D6}"/>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EBFE6AE9-41E8-D229-9A6C-149D516BFED0}"/>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Slimme trucjes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278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4308-404A-301F-E46C-F91C3B364AFB}"/>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60DA67A5-6C91-9B58-1471-8404AFEDC933}"/>
              </a:ext>
            </a:extLst>
          </p:cNvPr>
          <p:cNvPicPr>
            <a:picLocks noChangeAspect="1"/>
          </p:cNvPicPr>
          <p:nvPr/>
        </p:nvPicPr>
        <p:blipFill>
          <a:blip r:embed="rId3"/>
          <a:srcRect l="1139" t="2654" r="67437" b="1983"/>
          <a:stretch>
            <a:fillRect/>
          </a:stretch>
        </p:blipFill>
        <p:spPr>
          <a:xfrm rot="1221946">
            <a:off x="14119396" y="4560628"/>
            <a:ext cx="1330406" cy="2001639"/>
          </a:xfrm>
          <a:prstGeom prst="rect">
            <a:avLst/>
          </a:prstGeom>
          <a:noFill/>
          <a:effectLst>
            <a:outerShdw blurRad="50800" dist="38100" dir="2700000" algn="tl" rotWithShape="0">
              <a:prstClr val="black">
                <a:alpha val="40000"/>
              </a:prstClr>
            </a:outerShdw>
          </a:effectLst>
        </p:spPr>
      </p:pic>
      <p:sp>
        <p:nvSpPr>
          <p:cNvPr id="14" name="Afgeronde rechthoek 6">
            <a:extLst>
              <a:ext uri="{FF2B5EF4-FFF2-40B4-BE49-F238E27FC236}">
                <a16:creationId xmlns:a16="http://schemas.microsoft.com/office/drawing/2014/main" id="{60D957A4-3482-95A0-9881-7AF5EE4B5209}"/>
              </a:ext>
            </a:extLst>
          </p:cNvPr>
          <p:cNvSpPr/>
          <p:nvPr/>
        </p:nvSpPr>
        <p:spPr>
          <a:xfrm>
            <a:off x="-3420975"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46D5B3E3-1BE6-9781-3038-CF0D85039BCC}"/>
              </a:ext>
            </a:extLst>
          </p:cNvPr>
          <p:cNvPicPr>
            <a:picLocks noChangeAspect="1"/>
          </p:cNvPicPr>
          <p:nvPr/>
        </p:nvPicPr>
        <p:blipFill>
          <a:blip r:embed="rId4"/>
          <a:srcRect/>
          <a:stretch/>
        </p:blipFill>
        <p:spPr>
          <a:xfrm flipH="1">
            <a:off x="-2411207" y="0"/>
            <a:ext cx="7538014" cy="7022209"/>
          </a:xfrm>
          <a:prstGeom prst="rect">
            <a:avLst/>
          </a:prstGeom>
        </p:spPr>
      </p:pic>
      <p:sp>
        <p:nvSpPr>
          <p:cNvPr id="10" name="Ovaal 9">
            <a:extLst>
              <a:ext uri="{FF2B5EF4-FFF2-40B4-BE49-F238E27FC236}">
                <a16:creationId xmlns:a16="http://schemas.microsoft.com/office/drawing/2014/main" id="{23B9231C-79C6-5028-4BF4-3A603B795C79}"/>
              </a:ext>
            </a:extLst>
          </p:cNvPr>
          <p:cNvSpPr/>
          <p:nvPr/>
        </p:nvSpPr>
        <p:spPr>
          <a:xfrm>
            <a:off x="-1872441" y="3557015"/>
            <a:ext cx="1536841" cy="153684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afgeronde hoeken 15">
            <a:extLst>
              <a:ext uri="{FF2B5EF4-FFF2-40B4-BE49-F238E27FC236}">
                <a16:creationId xmlns:a16="http://schemas.microsoft.com/office/drawing/2014/main" id="{50541FA2-A612-1C92-3D13-C70843CE4E52}"/>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1EC07B3A-A39E-4D97-CB8C-19373F1A6974}"/>
              </a:ext>
            </a:extLst>
          </p:cNvPr>
          <p:cNvSpPr txBox="1"/>
          <p:nvPr/>
        </p:nvSpPr>
        <p:spPr>
          <a:xfrm rot="21448618">
            <a:off x="513879" y="523533"/>
            <a:ext cx="4678823" cy="818707"/>
          </a:xfrm>
          <a:prstGeom prst="rect">
            <a:avLst/>
          </a:prstGeom>
          <a:noFill/>
        </p:spPr>
        <p:txBody>
          <a:bodyPr wrap="none" rtlCol="0">
            <a:noAutofit/>
          </a:bodyPr>
          <a:lstStyle/>
          <a:p>
            <a:r>
              <a:rPr lang="nl-NL" sz="4400" spc="100" dirty="0" err="1">
                <a:solidFill>
                  <a:srgbClr val="641C76"/>
                </a:solidFill>
                <a:latin typeface="VAGRounded-Bold" pitchFamily="2" charset="0"/>
                <a:ea typeface="Open Sans" panose="020B0606030504020204" pitchFamily="34" charset="0"/>
                <a:cs typeface="Open Sans" panose="020B0606030504020204" pitchFamily="34" charset="0"/>
              </a:rPr>
              <a:t>Doeblad</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8374F42D-118B-C28C-1DC1-791A510DBF6F}"/>
              </a:ext>
            </a:extLst>
          </p:cNvPr>
          <p:cNvPicPr>
            <a:picLocks noChangeAspect="1"/>
          </p:cNvPicPr>
          <p:nvPr/>
        </p:nvPicPr>
        <p:blipFill>
          <a:blip r:embed="rId5"/>
          <a:srcRect t="18947" b="19109"/>
          <a:stretch>
            <a:fillRect/>
          </a:stretch>
        </p:blipFill>
        <p:spPr>
          <a:xfrm>
            <a:off x="2236573" y="1544848"/>
            <a:ext cx="6858000" cy="4248136"/>
          </a:xfrm>
          <a:prstGeom prst="rect">
            <a:avLst/>
          </a:prstGeom>
        </p:spPr>
      </p:pic>
      <p:pic>
        <p:nvPicPr>
          <p:cNvPr id="8" name="Afbeelding 7">
            <a:extLst>
              <a:ext uri="{FF2B5EF4-FFF2-40B4-BE49-F238E27FC236}">
                <a16:creationId xmlns:a16="http://schemas.microsoft.com/office/drawing/2014/main" id="{6A04B9AE-EA6F-CE7A-A5E0-FFB7734F8B38}"/>
              </a:ext>
            </a:extLst>
          </p:cNvPr>
          <p:cNvPicPr>
            <a:picLocks noChangeAspect="1"/>
          </p:cNvPicPr>
          <p:nvPr/>
        </p:nvPicPr>
        <p:blipFill>
          <a:blip r:embed="rId3"/>
          <a:srcRect l="66077" t="2078" r="1360" b="2366"/>
          <a:stretch>
            <a:fillRect/>
          </a:stretch>
        </p:blipFill>
        <p:spPr>
          <a:xfrm rot="20352791">
            <a:off x="13054561" y="4582921"/>
            <a:ext cx="1355463" cy="1971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0291989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C0163-1297-7257-D9E7-7573FC03B2AA}"/>
            </a:ext>
          </a:extLst>
        </p:cNvPr>
        <p:cNvGrpSpPr/>
        <p:nvPr/>
      </p:nvGrpSpPr>
      <p:grpSpPr>
        <a:xfrm>
          <a:off x="0" y="0"/>
          <a:ext cx="0" cy="0"/>
          <a:chOff x="0" y="0"/>
          <a:chExt cx="0" cy="0"/>
        </a:xfrm>
      </p:grpSpPr>
      <p:pic>
        <p:nvPicPr>
          <p:cNvPr id="20" name="Afbeelding 19">
            <a:extLst>
              <a:ext uri="{FF2B5EF4-FFF2-40B4-BE49-F238E27FC236}">
                <a16:creationId xmlns:a16="http://schemas.microsoft.com/office/drawing/2014/main" id="{A8D62E71-9749-274C-6119-F3DFD4B4652C}"/>
              </a:ext>
            </a:extLst>
          </p:cNvPr>
          <p:cNvPicPr>
            <a:picLocks noChangeAspect="1"/>
          </p:cNvPicPr>
          <p:nvPr/>
        </p:nvPicPr>
        <p:blipFill>
          <a:blip r:embed="rId3"/>
          <a:stretch>
            <a:fillRect/>
          </a:stretch>
        </p:blipFill>
        <p:spPr>
          <a:xfrm rot="1264981">
            <a:off x="7495592" y="1025361"/>
            <a:ext cx="2561833" cy="3853959"/>
          </a:xfrm>
          <a:prstGeom prst="rect">
            <a:avLst/>
          </a:prstGeom>
          <a:effectLst>
            <a:outerShdw blurRad="50800" dist="38100" dir="2700000" algn="tl" rotWithShape="0">
              <a:prstClr val="black">
                <a:alpha val="40000"/>
              </a:prstClr>
            </a:outerShdw>
          </a:effectLst>
        </p:spPr>
      </p:pic>
      <p:sp>
        <p:nvSpPr>
          <p:cNvPr id="6" name="Afgeronde rechthoek 6">
            <a:extLst>
              <a:ext uri="{FF2B5EF4-FFF2-40B4-BE49-F238E27FC236}">
                <a16:creationId xmlns:a16="http://schemas.microsoft.com/office/drawing/2014/main" id="{B231C028-527B-BFD8-2775-8CAD2B7DBA6C}"/>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F470E1B-37BD-020B-C82F-AE55BCDD1AE9}"/>
              </a:ext>
            </a:extLst>
          </p:cNvPr>
          <p:cNvPicPr>
            <a:picLocks noChangeAspect="1"/>
          </p:cNvPicPr>
          <p:nvPr/>
        </p:nvPicPr>
        <p:blipFill>
          <a:blip r:embed="rId4"/>
          <a:srcRect/>
          <a:stretch/>
        </p:blipFill>
        <p:spPr>
          <a:xfrm flipH="1">
            <a:off x="751397" y="25400"/>
            <a:ext cx="7538014" cy="7022209"/>
          </a:xfrm>
          <a:prstGeom prst="rect">
            <a:avLst/>
          </a:prstGeom>
        </p:spPr>
      </p:pic>
      <p:sp>
        <p:nvSpPr>
          <p:cNvPr id="5" name="Ovaal 4">
            <a:extLst>
              <a:ext uri="{FF2B5EF4-FFF2-40B4-BE49-F238E27FC236}">
                <a16:creationId xmlns:a16="http://schemas.microsoft.com/office/drawing/2014/main" id="{181516B9-6528-65D4-2342-A99D310E267F}"/>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Stroomdiagram: Alternatief proces 10">
            <a:extLst>
              <a:ext uri="{FF2B5EF4-FFF2-40B4-BE49-F238E27FC236}">
                <a16:creationId xmlns:a16="http://schemas.microsoft.com/office/drawing/2014/main" id="{BB8265A1-7220-A1BB-F779-FF7354772F1D}"/>
              </a:ext>
            </a:extLst>
          </p:cNvPr>
          <p:cNvSpPr/>
          <p:nvPr/>
        </p:nvSpPr>
        <p:spPr>
          <a:xfrm>
            <a:off x="9193539" y="5616387"/>
            <a:ext cx="2496187" cy="721278"/>
          </a:xfrm>
          <a:prstGeom prst="flowChartAlternateProcess">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a:latin typeface="VAGRounded Lt" panose="020F0502020203020204" pitchFamily="34" charset="0"/>
              </a:rPr>
              <a:t>Antwoord </a:t>
            </a:r>
            <a:r>
              <a:rPr lang="nl-NL" sz="3200">
                <a:latin typeface="VAGRounded Lt" panose="020F0502020203020204" pitchFamily="34" charset="0"/>
                <a:sym typeface="Wingdings" panose="05000000000000000000" pitchFamily="2" charset="2"/>
              </a:rPr>
              <a:t> </a:t>
            </a:r>
            <a:endParaRPr lang="nl-NL" sz="3200">
              <a:latin typeface="VAGRounded Lt" panose="020F0502020203020204" pitchFamily="34" charset="0"/>
            </a:endParaRPr>
          </a:p>
        </p:txBody>
      </p:sp>
      <p:sp>
        <p:nvSpPr>
          <p:cNvPr id="9" name="Rechthoek: afgeronde hoeken 8">
            <a:extLst>
              <a:ext uri="{FF2B5EF4-FFF2-40B4-BE49-F238E27FC236}">
                <a16:creationId xmlns:a16="http://schemas.microsoft.com/office/drawing/2014/main" id="{98721B88-F457-30C5-C45A-6057E8E248C0}"/>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B86E18AF-39C8-575A-5D25-51C21B1A468F}"/>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D5D1DFFE-9C3C-2A2A-0134-BA029C60A703}"/>
              </a:ext>
            </a:extLst>
          </p:cNvPr>
          <p:cNvPicPr>
            <a:picLocks noChangeAspect="1"/>
          </p:cNvPicPr>
          <p:nvPr/>
        </p:nvPicPr>
        <p:blipFill>
          <a:blip r:embed="rId5"/>
          <a:srcRect t="18947" b="19109"/>
          <a:stretch>
            <a:fillRect/>
          </a:stretch>
        </p:blipFill>
        <p:spPr>
          <a:xfrm rot="21371074">
            <a:off x="415638" y="3153732"/>
            <a:ext cx="3060470" cy="1895785"/>
          </a:xfrm>
          <a:prstGeom prst="rect">
            <a:avLst/>
          </a:prstGeom>
        </p:spPr>
      </p:pic>
      <p:pic>
        <p:nvPicPr>
          <p:cNvPr id="17" name="Afbeelding 16">
            <a:extLst>
              <a:ext uri="{FF2B5EF4-FFF2-40B4-BE49-F238E27FC236}">
                <a16:creationId xmlns:a16="http://schemas.microsoft.com/office/drawing/2014/main" id="{B316370D-FEE3-0DCA-C252-E564611A78C5}"/>
              </a:ext>
            </a:extLst>
          </p:cNvPr>
          <p:cNvPicPr>
            <a:picLocks noChangeAspect="1"/>
          </p:cNvPicPr>
          <p:nvPr/>
        </p:nvPicPr>
        <p:blipFill>
          <a:blip r:embed="rId6"/>
          <a:srcRect l="66077" t="2078" r="1360" b="2366"/>
          <a:stretch>
            <a:fillRect/>
          </a:stretch>
        </p:blipFill>
        <p:spPr>
          <a:xfrm rot="20352791">
            <a:off x="5146955" y="2031227"/>
            <a:ext cx="2636821" cy="38360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3586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DB4C-B03F-258C-B354-594A161D1348}"/>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3241B33F-1D4A-C45B-B5B3-20D59BB6734F}"/>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F873841C-048C-39BF-92C3-A725119243EA}"/>
              </a:ext>
            </a:extLst>
          </p:cNvPr>
          <p:cNvPicPr>
            <a:picLocks noChangeAspect="1"/>
          </p:cNvPicPr>
          <p:nvPr/>
        </p:nvPicPr>
        <p:blipFill>
          <a:blip r:embed="rId3"/>
          <a:srcRect/>
          <a:stretch/>
        </p:blipFill>
        <p:spPr>
          <a:xfrm flipH="1">
            <a:off x="738901" y="0"/>
            <a:ext cx="7538014" cy="7022209"/>
          </a:xfrm>
          <a:prstGeom prst="rect">
            <a:avLst/>
          </a:prstGeom>
        </p:spPr>
      </p:pic>
      <p:sp>
        <p:nvSpPr>
          <p:cNvPr id="5" name="Ovaal 4">
            <a:extLst>
              <a:ext uri="{FF2B5EF4-FFF2-40B4-BE49-F238E27FC236}">
                <a16:creationId xmlns:a16="http://schemas.microsoft.com/office/drawing/2014/main" id="{0F78BF92-7702-3EB4-A177-8628A3EB4048}"/>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B8E3C51C-6D0B-85AA-2A07-D32AEBCC81B8}"/>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96404331-9D0B-E264-FF65-02E44EA01FD3}"/>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32" name="Afbeelding 31">
            <a:extLst>
              <a:ext uri="{FF2B5EF4-FFF2-40B4-BE49-F238E27FC236}">
                <a16:creationId xmlns:a16="http://schemas.microsoft.com/office/drawing/2014/main" id="{0EA027A6-BEB5-C8D5-6BDD-EFE3BEAE0367}"/>
              </a:ext>
            </a:extLst>
          </p:cNvPr>
          <p:cNvPicPr>
            <a:picLocks noChangeAspect="1"/>
          </p:cNvPicPr>
          <p:nvPr/>
        </p:nvPicPr>
        <p:blipFill>
          <a:blip r:embed="rId4"/>
          <a:srcRect t="18947" b="19109"/>
          <a:stretch>
            <a:fillRect/>
          </a:stretch>
        </p:blipFill>
        <p:spPr>
          <a:xfrm rot="21371074">
            <a:off x="415638" y="3153732"/>
            <a:ext cx="3060470" cy="1895785"/>
          </a:xfrm>
          <a:prstGeom prst="rect">
            <a:avLst/>
          </a:prstGeom>
        </p:spPr>
      </p:pic>
      <p:pic>
        <p:nvPicPr>
          <p:cNvPr id="44" name="Afbeelding 43">
            <a:extLst>
              <a:ext uri="{FF2B5EF4-FFF2-40B4-BE49-F238E27FC236}">
                <a16:creationId xmlns:a16="http://schemas.microsoft.com/office/drawing/2014/main" id="{5F02335C-3C8E-EE44-DF03-3FCA9B036667}"/>
              </a:ext>
            </a:extLst>
          </p:cNvPr>
          <p:cNvPicPr>
            <a:picLocks noChangeAspect="1"/>
          </p:cNvPicPr>
          <p:nvPr/>
        </p:nvPicPr>
        <p:blipFill>
          <a:blip r:embed="rId5"/>
          <a:srcRect l="66077" t="2078" r="1360" b="2366"/>
          <a:stretch>
            <a:fillRect/>
          </a:stretch>
        </p:blipFill>
        <p:spPr>
          <a:xfrm>
            <a:off x="5587357" y="541116"/>
            <a:ext cx="3970117" cy="5775767"/>
          </a:xfrm>
          <a:prstGeom prst="rect">
            <a:avLst/>
          </a:prstGeom>
        </p:spPr>
      </p:pic>
      <p:pic>
        <p:nvPicPr>
          <p:cNvPr id="58" name="Afbeelding 57">
            <a:extLst>
              <a:ext uri="{FF2B5EF4-FFF2-40B4-BE49-F238E27FC236}">
                <a16:creationId xmlns:a16="http://schemas.microsoft.com/office/drawing/2014/main" id="{C1EEB513-EEC7-FB7A-68FA-C7BF00E601DF}"/>
              </a:ext>
            </a:extLst>
          </p:cNvPr>
          <p:cNvPicPr>
            <a:picLocks noChangeAspect="1"/>
          </p:cNvPicPr>
          <p:nvPr/>
        </p:nvPicPr>
        <p:blipFill>
          <a:blip r:embed="rId6"/>
          <a:stretch>
            <a:fillRect/>
          </a:stretch>
        </p:blipFill>
        <p:spPr>
          <a:xfrm rot="1264981">
            <a:off x="13013639" y="3808263"/>
            <a:ext cx="1840210" cy="2768367"/>
          </a:xfrm>
          <a:prstGeom prst="rect">
            <a:avLst/>
          </a:prstGeom>
        </p:spPr>
      </p:pic>
    </p:spTree>
    <p:extLst>
      <p:ext uri="{BB962C8B-B14F-4D97-AF65-F5344CB8AC3E}">
        <p14:creationId xmlns:p14="http://schemas.microsoft.com/office/powerpoint/2010/main" val="3426805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149B199B-A9B4-AE2E-5F73-18DB272D48D8}"/>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EAD2FAB6-D68E-98A3-D0FA-7C1C41339F4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E3FEBDB1-BFC5-8E90-E82F-42D2E2EBAEB3}"/>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AE598593-508C-C29F-8302-F9CA698DE85A}"/>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D9AEEDD7-F8C5-2A91-8F18-F25483B95DDB}"/>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B2BBE388-BAC4-DA8F-105B-459F2AAAF412}"/>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07268E25-C2EA-9CDC-8D67-75C6DD664A73}"/>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AD11F5A5-2B73-3816-6FFF-53FE6DD40E42}"/>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grpSp>
        <p:nvGrpSpPr>
          <p:cNvPr id="14" name="Groep 13">
            <a:extLst>
              <a:ext uri="{FF2B5EF4-FFF2-40B4-BE49-F238E27FC236}">
                <a16:creationId xmlns:a16="http://schemas.microsoft.com/office/drawing/2014/main" id="{A81AB517-0B00-FC59-E70E-0D59B15CC6AB}"/>
              </a:ext>
            </a:extLst>
          </p:cNvPr>
          <p:cNvGrpSpPr/>
          <p:nvPr/>
        </p:nvGrpSpPr>
        <p:grpSpPr>
          <a:xfrm rot="1608345">
            <a:off x="13073705" y="-935023"/>
            <a:ext cx="4700042" cy="6275262"/>
            <a:chOff x="6130814" y="420396"/>
            <a:chExt cx="4700042" cy="6275262"/>
          </a:xfrm>
        </p:grpSpPr>
        <p:pic>
          <p:nvPicPr>
            <p:cNvPr id="15" name="Afbeelding 14">
              <a:extLst>
                <a:ext uri="{FF2B5EF4-FFF2-40B4-BE49-F238E27FC236}">
                  <a16:creationId xmlns:a16="http://schemas.microsoft.com/office/drawing/2014/main" id="{42EA2BDE-79B2-80D9-8AA3-83C67041754C}"/>
                </a:ext>
              </a:extLst>
            </p:cNvPr>
            <p:cNvPicPr>
              <a:picLocks noChangeAspect="1"/>
            </p:cNvPicPr>
            <p:nvPr/>
          </p:nvPicPr>
          <p:blipFill>
            <a:blip r:embed="rId7"/>
            <a:srcRect/>
            <a:stretch/>
          </p:blipFill>
          <p:spPr>
            <a:xfrm rot="609260">
              <a:off x="6130814" y="420396"/>
              <a:ext cx="4700042" cy="6275262"/>
            </a:xfrm>
            <a:prstGeom prst="rect">
              <a:avLst/>
            </a:prstGeom>
          </p:spPr>
        </p:pic>
        <p:sp>
          <p:nvSpPr>
            <p:cNvPr id="16" name="Titel 19">
              <a:extLst>
                <a:ext uri="{FF2B5EF4-FFF2-40B4-BE49-F238E27FC236}">
                  <a16:creationId xmlns:a16="http://schemas.microsoft.com/office/drawing/2014/main" id="{BB586E0E-0361-226D-A41A-53A90508DA2B}"/>
                </a:ext>
              </a:extLst>
            </p:cNvPr>
            <p:cNvSpPr txBox="1">
              <a:spLocks/>
            </p:cNvSpPr>
            <p:nvPr/>
          </p:nvSpPr>
          <p:spPr>
            <a:xfrm rot="606886">
              <a:off x="7212438" y="2544448"/>
              <a:ext cx="2743311" cy="1056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6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endParaRPr lang="nl-NL" sz="1600" b="0">
                <a:solidFill>
                  <a:srgbClr val="ECD316"/>
                </a:solidFill>
                <a:latin typeface="Calabri"/>
              </a:endParaRPr>
            </a:p>
            <a:p>
              <a:r>
                <a:rPr lang="nl-NL" sz="3200" b="0">
                  <a:solidFill>
                    <a:srgbClr val="ECD316"/>
                  </a:solidFill>
                  <a:latin typeface="VAGRounded Lt" panose="020F0502020203020204" pitchFamily="34" charset="0"/>
                </a:rPr>
                <a:t>Wat</a:t>
              </a:r>
              <a:r>
                <a:rPr lang="nl-NL" sz="3200" b="0">
                  <a:latin typeface="VAGRounded Lt" panose="020F0502020203020204" pitchFamily="34" charset="0"/>
                </a:rPr>
                <a:t> zijn geldsprookjes?</a:t>
              </a:r>
            </a:p>
          </p:txBody>
        </p:sp>
      </p:grpSp>
      <p:sp>
        <p:nvSpPr>
          <p:cNvPr id="11" name="Titel 1">
            <a:extLst>
              <a:ext uri="{FF2B5EF4-FFF2-40B4-BE49-F238E27FC236}">
                <a16:creationId xmlns:a16="http://schemas.microsoft.com/office/drawing/2014/main" id="{B81C36D4-6800-0817-EB92-BADA4D051510}"/>
              </a:ext>
            </a:extLst>
          </p:cNvPr>
          <p:cNvSpPr txBox="1">
            <a:spLocks/>
          </p:cNvSpPr>
          <p:nvPr/>
        </p:nvSpPr>
        <p:spPr>
          <a:xfrm>
            <a:off x="1341211" y="2205622"/>
            <a:ext cx="4170780" cy="1421168"/>
          </a:xfrm>
          <a:prstGeom prst="wedgeRoundRectCallout">
            <a:avLst>
              <a:gd name="adj1" fmla="val 93400"/>
              <a:gd name="adj2" fmla="val -2069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Veel </a:t>
            </a:r>
            <a:r>
              <a:rPr lang="nl-NL" sz="2800" dirty="0">
                <a:latin typeface="Calibri" panose="020F0502020204030204" pitchFamily="34" charset="0"/>
                <a:ea typeface="Calibri" panose="020F0502020204030204" pitchFamily="34" charset="0"/>
                <a:cs typeface="Calibri" panose="020F0502020204030204" pitchFamily="34" charset="0"/>
              </a:rPr>
              <a:t>sprookjesverhalen</a:t>
            </a:r>
            <a:r>
              <a:rPr lang="nl-NL" sz="2800" b="0" dirty="0">
                <a:latin typeface="Calibri" panose="020F0502020204030204" pitchFamily="34" charset="0"/>
                <a:ea typeface="Calibri" panose="020F0502020204030204" pitchFamily="34" charset="0"/>
                <a:cs typeface="Calibri" panose="020F0502020204030204" pitchFamily="34" charset="0"/>
              </a:rPr>
              <a:t> beginnen met deze zin!</a:t>
            </a:r>
            <a:endParaRPr lang="nl-NL" sz="2800" b="0" dirty="0"/>
          </a:p>
        </p:txBody>
      </p:sp>
      <p:sp>
        <p:nvSpPr>
          <p:cNvPr id="17" name="Titel 1">
            <a:extLst>
              <a:ext uri="{FF2B5EF4-FFF2-40B4-BE49-F238E27FC236}">
                <a16:creationId xmlns:a16="http://schemas.microsoft.com/office/drawing/2014/main" id="{6340DB93-6C76-B51B-2A70-234373B2A867}"/>
              </a:ext>
            </a:extLst>
          </p:cNvPr>
          <p:cNvSpPr txBox="1">
            <a:spLocks/>
          </p:cNvSpPr>
          <p:nvPr/>
        </p:nvSpPr>
        <p:spPr>
          <a:xfrm>
            <a:off x="2376888" y="4182017"/>
            <a:ext cx="3369089" cy="1421168"/>
          </a:xfrm>
          <a:prstGeom prst="wedgeRoundRectCallout">
            <a:avLst>
              <a:gd name="adj1" fmla="val 98677"/>
              <a:gd name="adj2" fmla="val -9218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Maar, wat weten jullie al over...</a:t>
            </a:r>
            <a:endParaRPr lang="nl-NL" sz="2800" b="0" dirty="0"/>
          </a:p>
        </p:txBody>
      </p:sp>
      <p:pic>
        <p:nvPicPr>
          <p:cNvPr id="25" name="Afbeelding 24" descr="Afbeelding met blad&#10;&#10;Door AI gegenereerde inhoud is mogelijk onjuist.">
            <a:extLst>
              <a:ext uri="{FF2B5EF4-FFF2-40B4-BE49-F238E27FC236}">
                <a16:creationId xmlns:a16="http://schemas.microsoft.com/office/drawing/2014/main" id="{7E2795BF-AAF9-0F65-0AF3-EE9B0E8B80D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rot="20747940">
            <a:off x="3842814" y="-1968292"/>
            <a:ext cx="2087835" cy="1304897"/>
          </a:xfrm>
          <a:prstGeom prst="rect">
            <a:avLst/>
          </a:prstGeom>
          <a:effectLst>
            <a:outerShdw blurRad="50800" dist="38100" dir="2700000" algn="tl" rotWithShape="0">
              <a:prstClr val="black">
                <a:alpha val="40000"/>
              </a:prstClr>
            </a:outerShdw>
          </a:effectLst>
        </p:spPr>
      </p:pic>
      <p:sp>
        <p:nvSpPr>
          <p:cNvPr id="22" name="Rechthoek: afgeronde hoeken 21">
            <a:extLst>
              <a:ext uri="{FF2B5EF4-FFF2-40B4-BE49-F238E27FC236}">
                <a16:creationId xmlns:a16="http://schemas.microsoft.com/office/drawing/2014/main" id="{89C056D4-61B8-02F3-9B90-8530C8E4EB18}"/>
              </a:ext>
            </a:extLst>
          </p:cNvPr>
          <p:cNvSpPr/>
          <p:nvPr/>
        </p:nvSpPr>
        <p:spPr>
          <a:xfrm rot="21448618">
            <a:off x="-308171" y="512438"/>
            <a:ext cx="6033635"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C870D783-6BAD-7AEC-FE58-E1A18545F315}"/>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Er was eens...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grpSp>
        <p:nvGrpSpPr>
          <p:cNvPr id="8" name="Groep 7">
            <a:extLst>
              <a:ext uri="{FF2B5EF4-FFF2-40B4-BE49-F238E27FC236}">
                <a16:creationId xmlns:a16="http://schemas.microsoft.com/office/drawing/2014/main" id="{ADCE4756-0859-E4E8-07C0-A08DFDD70641}"/>
              </a:ext>
            </a:extLst>
          </p:cNvPr>
          <p:cNvGrpSpPr/>
          <p:nvPr/>
        </p:nvGrpSpPr>
        <p:grpSpPr>
          <a:xfrm rot="6300000">
            <a:off x="12668715" y="5122000"/>
            <a:ext cx="1161837" cy="1161837"/>
            <a:chOff x="10607769" y="5122000"/>
            <a:chExt cx="1161837" cy="1161837"/>
          </a:xfrm>
        </p:grpSpPr>
        <p:sp>
          <p:nvSpPr>
            <p:cNvPr id="9" name="Ovaal 8">
              <a:extLst>
                <a:ext uri="{FF2B5EF4-FFF2-40B4-BE49-F238E27FC236}">
                  <a16:creationId xmlns:a16="http://schemas.microsoft.com/office/drawing/2014/main" id="{B51651C1-BE9D-C437-5C9B-CA831027D27E}"/>
                </a:ext>
              </a:extLst>
            </p:cNvPr>
            <p:cNvSpPr/>
            <p:nvPr/>
          </p:nvSpPr>
          <p:spPr>
            <a:xfrm>
              <a:off x="10607769" y="5122000"/>
              <a:ext cx="1161837" cy="11618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2CA153E8-4E00-91EC-CBC4-620A5EFE0B9F}"/>
                </a:ext>
              </a:extLst>
            </p:cNvPr>
            <p:cNvPicPr>
              <a:picLocks noChangeAspect="1"/>
            </p:cNvPicPr>
            <p:nvPr/>
          </p:nvPicPr>
          <p:blipFill>
            <a:blip r:embed="rId10"/>
            <a:stretch>
              <a:fillRect/>
            </a:stretch>
          </p:blipFill>
          <p:spPr>
            <a:xfrm>
              <a:off x="10691860" y="5312286"/>
              <a:ext cx="970794" cy="609612"/>
            </a:xfrm>
            <a:prstGeom prst="rect">
              <a:avLst/>
            </a:prstGeom>
          </p:spPr>
        </p:pic>
      </p:grpSp>
    </p:spTree>
    <p:extLst>
      <p:ext uri="{BB962C8B-B14F-4D97-AF65-F5344CB8AC3E}">
        <p14:creationId xmlns:p14="http://schemas.microsoft.com/office/powerpoint/2010/main" val="7832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81A22-89FE-5381-725D-8090147000DB}"/>
            </a:ext>
          </a:extLst>
        </p:cNvPr>
        <p:cNvGrpSpPr/>
        <p:nvPr/>
      </p:nvGrpSpPr>
      <p:grpSpPr>
        <a:xfrm>
          <a:off x="0" y="0"/>
          <a:ext cx="0" cy="0"/>
          <a:chOff x="0" y="0"/>
          <a:chExt cx="0" cy="0"/>
        </a:xfrm>
      </p:grpSpPr>
      <p:sp>
        <p:nvSpPr>
          <p:cNvPr id="6" name="Afgeronde rechthoek 6">
            <a:extLst>
              <a:ext uri="{FF2B5EF4-FFF2-40B4-BE49-F238E27FC236}">
                <a16:creationId xmlns:a16="http://schemas.microsoft.com/office/drawing/2014/main" id="{7B970B71-EB8F-A99E-46C6-89235B6FA796}"/>
              </a:ext>
            </a:extLst>
          </p:cNvPr>
          <p:cNvSpPr/>
          <p:nvPr/>
        </p:nvSpPr>
        <p:spPr>
          <a:xfrm>
            <a:off x="359999" y="359999"/>
            <a:ext cx="345335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EE457C4C-8818-EBF0-31BF-6372E09C9763}"/>
              </a:ext>
            </a:extLst>
          </p:cNvPr>
          <p:cNvSpPr/>
          <p:nvPr/>
        </p:nvSpPr>
        <p:spPr>
          <a:xfrm>
            <a:off x="679783" y="2952342"/>
            <a:ext cx="2451762" cy="245176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4898312C-E330-063B-6ADB-3B345E60DA27}"/>
              </a:ext>
            </a:extLst>
          </p:cNvPr>
          <p:cNvPicPr>
            <a:picLocks noChangeAspect="1"/>
          </p:cNvPicPr>
          <p:nvPr/>
        </p:nvPicPr>
        <p:blipFill>
          <a:blip r:embed="rId3"/>
          <a:srcRect/>
          <a:stretch/>
        </p:blipFill>
        <p:spPr>
          <a:xfrm flipH="1">
            <a:off x="741895" y="0"/>
            <a:ext cx="7538014" cy="7022209"/>
          </a:xfrm>
          <a:prstGeom prst="rect">
            <a:avLst/>
          </a:prstGeom>
        </p:spPr>
      </p:pic>
      <p:sp>
        <p:nvSpPr>
          <p:cNvPr id="7" name="Rechthoek: afgeronde hoeken 6">
            <a:extLst>
              <a:ext uri="{FF2B5EF4-FFF2-40B4-BE49-F238E27FC236}">
                <a16:creationId xmlns:a16="http://schemas.microsoft.com/office/drawing/2014/main" id="{01920AB2-8A78-FCD0-6558-3E732BE3FEA6}"/>
              </a:ext>
            </a:extLst>
          </p:cNvPr>
          <p:cNvSpPr/>
          <p:nvPr/>
        </p:nvSpPr>
        <p:spPr>
          <a:xfrm rot="21448618">
            <a:off x="-307496" y="543070"/>
            <a:ext cx="4641913"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7" name="Afbeelding 116">
            <a:extLst>
              <a:ext uri="{FF2B5EF4-FFF2-40B4-BE49-F238E27FC236}">
                <a16:creationId xmlns:a16="http://schemas.microsoft.com/office/drawing/2014/main" id="{CFC1E64C-42F5-5C43-05E1-D9267A66CE91}"/>
              </a:ext>
            </a:extLst>
          </p:cNvPr>
          <p:cNvPicPr>
            <a:picLocks noChangeAspect="1"/>
          </p:cNvPicPr>
          <p:nvPr/>
        </p:nvPicPr>
        <p:blipFill>
          <a:blip r:embed="rId4"/>
          <a:stretch>
            <a:fillRect/>
          </a:stretch>
        </p:blipFill>
        <p:spPr>
          <a:xfrm>
            <a:off x="5706319" y="567203"/>
            <a:ext cx="3818850" cy="5744985"/>
          </a:xfrm>
          <a:prstGeom prst="rect">
            <a:avLst/>
          </a:prstGeom>
          <a:effectLst>
            <a:outerShdw blurRad="50800" dist="38100" dir="2700000" algn="tl" rotWithShape="0">
              <a:prstClr val="black">
                <a:alpha val="40000"/>
              </a:prstClr>
            </a:outerShdw>
          </a:effectLst>
        </p:spPr>
      </p:pic>
      <p:sp>
        <p:nvSpPr>
          <p:cNvPr id="9" name="Tekstvak 8">
            <a:extLst>
              <a:ext uri="{FF2B5EF4-FFF2-40B4-BE49-F238E27FC236}">
                <a16:creationId xmlns:a16="http://schemas.microsoft.com/office/drawing/2014/main" id="{62D5AF14-5059-71AD-1B8D-82C61DCC5241}"/>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Aan de slag!</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16" name="Afbeelding 15">
            <a:extLst>
              <a:ext uri="{FF2B5EF4-FFF2-40B4-BE49-F238E27FC236}">
                <a16:creationId xmlns:a16="http://schemas.microsoft.com/office/drawing/2014/main" id="{1F6FD36B-BF0A-6BC9-66A4-715A3A675216}"/>
              </a:ext>
            </a:extLst>
          </p:cNvPr>
          <p:cNvPicPr>
            <a:picLocks noChangeAspect="1"/>
          </p:cNvPicPr>
          <p:nvPr/>
        </p:nvPicPr>
        <p:blipFill>
          <a:blip r:embed="rId5"/>
          <a:srcRect t="18947" b="19109"/>
          <a:stretch>
            <a:fillRect/>
          </a:stretch>
        </p:blipFill>
        <p:spPr>
          <a:xfrm rot="21371074">
            <a:off x="415638" y="3153732"/>
            <a:ext cx="3060470" cy="1895785"/>
          </a:xfrm>
          <a:prstGeom prst="rect">
            <a:avLst/>
          </a:prstGeom>
        </p:spPr>
      </p:pic>
      <p:pic>
        <p:nvPicPr>
          <p:cNvPr id="67" name="Afbeelding 66">
            <a:extLst>
              <a:ext uri="{FF2B5EF4-FFF2-40B4-BE49-F238E27FC236}">
                <a16:creationId xmlns:a16="http://schemas.microsoft.com/office/drawing/2014/main" id="{545B8782-CA3C-68FB-17D6-B68A4113C4F8}"/>
              </a:ext>
            </a:extLst>
          </p:cNvPr>
          <p:cNvPicPr>
            <a:picLocks noChangeAspect="1"/>
          </p:cNvPicPr>
          <p:nvPr/>
        </p:nvPicPr>
        <p:blipFill>
          <a:blip r:embed="rId6"/>
          <a:srcRect l="66077" t="2078" r="1360" b="2366"/>
          <a:stretch>
            <a:fillRect/>
          </a:stretch>
        </p:blipFill>
        <p:spPr>
          <a:xfrm rot="20903250">
            <a:off x="12954664" y="4161307"/>
            <a:ext cx="1708534" cy="2485593"/>
          </a:xfrm>
          <a:prstGeom prst="rect">
            <a:avLst/>
          </a:prstGeom>
          <a:effectLst>
            <a:outerShdw blurRad="50800" dist="38100" dir="2700000" algn="tl" rotWithShape="0">
              <a:prstClr val="black">
                <a:alpha val="40000"/>
              </a:prstClr>
            </a:outerShdw>
          </a:effectLst>
        </p:spPr>
      </p:pic>
      <p:sp>
        <p:nvSpPr>
          <p:cNvPr id="70" name="Tekstvak 69">
            <a:extLst>
              <a:ext uri="{FF2B5EF4-FFF2-40B4-BE49-F238E27FC236}">
                <a16:creationId xmlns:a16="http://schemas.microsoft.com/office/drawing/2014/main" id="{2D90B527-E4C6-4451-4738-7BA768D0A602}"/>
              </a:ext>
            </a:extLst>
          </p:cNvPr>
          <p:cNvSpPr txBox="1"/>
          <p:nvPr/>
        </p:nvSpPr>
        <p:spPr>
          <a:xfrm>
            <a:off x="6196752" y="2082566"/>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46</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75" name="Tekstvak 74">
            <a:extLst>
              <a:ext uri="{FF2B5EF4-FFF2-40B4-BE49-F238E27FC236}">
                <a16:creationId xmlns:a16="http://schemas.microsoft.com/office/drawing/2014/main" id="{2A885943-93F9-FC89-3D00-B67542CF4A03}"/>
              </a:ext>
            </a:extLst>
          </p:cNvPr>
          <p:cNvSpPr txBox="1"/>
          <p:nvPr/>
        </p:nvSpPr>
        <p:spPr>
          <a:xfrm rot="510288">
            <a:off x="7568697" y="3000416"/>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3</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78" name="Tekstvak 77">
            <a:extLst>
              <a:ext uri="{FF2B5EF4-FFF2-40B4-BE49-F238E27FC236}">
                <a16:creationId xmlns:a16="http://schemas.microsoft.com/office/drawing/2014/main" id="{8F3A4D4C-0021-CBC0-CC5F-D8394D5D5F99}"/>
              </a:ext>
            </a:extLst>
          </p:cNvPr>
          <p:cNvSpPr txBox="1"/>
          <p:nvPr/>
        </p:nvSpPr>
        <p:spPr>
          <a:xfrm rot="510288">
            <a:off x="7536498" y="3200459"/>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4</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81" name="Tekstvak 80">
            <a:extLst>
              <a:ext uri="{FF2B5EF4-FFF2-40B4-BE49-F238E27FC236}">
                <a16:creationId xmlns:a16="http://schemas.microsoft.com/office/drawing/2014/main" id="{EE5031B2-9B26-AED5-EE9B-CEA502401E5E}"/>
              </a:ext>
            </a:extLst>
          </p:cNvPr>
          <p:cNvSpPr txBox="1"/>
          <p:nvPr/>
        </p:nvSpPr>
        <p:spPr>
          <a:xfrm rot="510288">
            <a:off x="7507067" y="3400503"/>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3</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84" name="Tekstvak 83">
            <a:extLst>
              <a:ext uri="{FF2B5EF4-FFF2-40B4-BE49-F238E27FC236}">
                <a16:creationId xmlns:a16="http://schemas.microsoft.com/office/drawing/2014/main" id="{E3BC2B44-F1E3-F238-B061-551E0868EF10}"/>
              </a:ext>
            </a:extLst>
          </p:cNvPr>
          <p:cNvSpPr txBox="1"/>
          <p:nvPr/>
        </p:nvSpPr>
        <p:spPr>
          <a:xfrm rot="510288">
            <a:off x="7477636" y="3600547"/>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4,50</a:t>
            </a:r>
          </a:p>
        </p:txBody>
      </p:sp>
      <p:sp>
        <p:nvSpPr>
          <p:cNvPr id="87" name="Tekstvak 86">
            <a:extLst>
              <a:ext uri="{FF2B5EF4-FFF2-40B4-BE49-F238E27FC236}">
                <a16:creationId xmlns:a16="http://schemas.microsoft.com/office/drawing/2014/main" id="{EC74CA9D-4FDA-A372-F5BB-C714A8692987}"/>
              </a:ext>
            </a:extLst>
          </p:cNvPr>
          <p:cNvSpPr txBox="1"/>
          <p:nvPr/>
        </p:nvSpPr>
        <p:spPr>
          <a:xfrm rot="510288">
            <a:off x="7400912" y="3778269"/>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10,20</a:t>
            </a:r>
          </a:p>
        </p:txBody>
      </p:sp>
      <p:sp>
        <p:nvSpPr>
          <p:cNvPr id="90" name="Tekstvak 89">
            <a:extLst>
              <a:ext uri="{FF2B5EF4-FFF2-40B4-BE49-F238E27FC236}">
                <a16:creationId xmlns:a16="http://schemas.microsoft.com/office/drawing/2014/main" id="{0D948463-223A-1725-B8A1-4CFEF0C6FCE5}"/>
              </a:ext>
            </a:extLst>
          </p:cNvPr>
          <p:cNvSpPr txBox="1"/>
          <p:nvPr/>
        </p:nvSpPr>
        <p:spPr>
          <a:xfrm rot="510288">
            <a:off x="7389003" y="3970026"/>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24,70</a:t>
            </a:r>
          </a:p>
        </p:txBody>
      </p:sp>
      <p:sp>
        <p:nvSpPr>
          <p:cNvPr id="93" name="Tekstvak 92">
            <a:extLst>
              <a:ext uri="{FF2B5EF4-FFF2-40B4-BE49-F238E27FC236}">
                <a16:creationId xmlns:a16="http://schemas.microsoft.com/office/drawing/2014/main" id="{076CBD5B-C65B-580F-56DB-8564268FC4B6}"/>
              </a:ext>
            </a:extLst>
          </p:cNvPr>
          <p:cNvSpPr txBox="1"/>
          <p:nvPr/>
        </p:nvSpPr>
        <p:spPr>
          <a:xfrm>
            <a:off x="6196752" y="4544648"/>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24,60</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96" name="Tekstvak 95">
            <a:extLst>
              <a:ext uri="{FF2B5EF4-FFF2-40B4-BE49-F238E27FC236}">
                <a16:creationId xmlns:a16="http://schemas.microsoft.com/office/drawing/2014/main" id="{304C793F-252F-2526-2CA6-47E68844020C}"/>
              </a:ext>
            </a:extLst>
          </p:cNvPr>
          <p:cNvSpPr txBox="1"/>
          <p:nvPr/>
        </p:nvSpPr>
        <p:spPr>
          <a:xfrm>
            <a:off x="6278032" y="4935808"/>
            <a:ext cx="339793" cy="261267"/>
          </a:xfrm>
          <a:prstGeom prst="rect">
            <a:avLst/>
          </a:prstGeom>
          <a:noFill/>
        </p:spPr>
        <p:txBody>
          <a:bodyPr wrap="none" rtlCol="0">
            <a:noAutofit/>
          </a:bodyPr>
          <a:lstStyle/>
          <a:p>
            <a:r>
              <a:rPr lang="nl-NL" sz="900" spc="100" dirty="0">
                <a:solidFill>
                  <a:schemeClr val="accent3"/>
                </a:solidFill>
                <a:latin typeface="VAGRounded-Bold" pitchFamily="2" charset="0"/>
                <a:ea typeface="Open Sans" panose="020B0606030504020204" pitchFamily="34" charset="0"/>
                <a:cs typeface="Open Sans" panose="020B0606030504020204" pitchFamily="34" charset="0"/>
              </a:rPr>
              <a:t>4</a:t>
            </a:r>
            <a:endParaRPr lang="nl-NL" sz="7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00" name="Tekstvak 99">
            <a:extLst>
              <a:ext uri="{FF2B5EF4-FFF2-40B4-BE49-F238E27FC236}">
                <a16:creationId xmlns:a16="http://schemas.microsoft.com/office/drawing/2014/main" id="{84AD1C14-179A-55F6-61D1-80EE1062F7B6}"/>
              </a:ext>
            </a:extLst>
          </p:cNvPr>
          <p:cNvSpPr txBox="1"/>
          <p:nvPr/>
        </p:nvSpPr>
        <p:spPr>
          <a:xfrm rot="167818">
            <a:off x="7764829" y="4628186"/>
            <a:ext cx="339793" cy="261267"/>
          </a:xfrm>
          <a:prstGeom prst="rect">
            <a:avLst/>
          </a:prstGeom>
          <a:noFill/>
        </p:spPr>
        <p:txBody>
          <a:bodyPr wrap="none" rtlCol="0">
            <a:noAutofit/>
          </a:bodyPr>
          <a:lstStyle/>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Je ziet precies</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hoeveel geld je</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hebt</a:t>
            </a:r>
            <a:endParaRPr lang="nl-NL" sz="4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04" name="Tekstvak 103">
            <a:extLst>
              <a:ext uri="{FF2B5EF4-FFF2-40B4-BE49-F238E27FC236}">
                <a16:creationId xmlns:a16="http://schemas.microsoft.com/office/drawing/2014/main" id="{7C204021-8DAA-BC5B-A766-EF0FA311206F}"/>
              </a:ext>
            </a:extLst>
          </p:cNvPr>
          <p:cNvSpPr txBox="1"/>
          <p:nvPr/>
        </p:nvSpPr>
        <p:spPr>
          <a:xfrm rot="167818">
            <a:off x="8584890" y="4653037"/>
            <a:ext cx="339793" cy="261267"/>
          </a:xfrm>
          <a:prstGeom prst="rect">
            <a:avLst/>
          </a:prstGeom>
          <a:noFill/>
        </p:spPr>
        <p:txBody>
          <a:bodyPr wrap="none" rtlCol="0">
            <a:noAutofit/>
          </a:bodyPr>
          <a:lstStyle/>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Betalen gaat </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makkelijk en </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snel</a:t>
            </a:r>
            <a:endParaRPr lang="nl-NL" sz="4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07" name="Tekstvak 106">
            <a:extLst>
              <a:ext uri="{FF2B5EF4-FFF2-40B4-BE49-F238E27FC236}">
                <a16:creationId xmlns:a16="http://schemas.microsoft.com/office/drawing/2014/main" id="{A4BBBA2D-0025-E48E-1CAF-EDDC008729B9}"/>
              </a:ext>
            </a:extLst>
          </p:cNvPr>
          <p:cNvSpPr txBox="1"/>
          <p:nvPr/>
        </p:nvSpPr>
        <p:spPr>
          <a:xfrm rot="167818">
            <a:off x="7764829" y="4939942"/>
            <a:ext cx="339793" cy="261267"/>
          </a:xfrm>
          <a:prstGeom prst="rect">
            <a:avLst/>
          </a:prstGeom>
          <a:noFill/>
        </p:spPr>
        <p:txBody>
          <a:bodyPr wrap="none" rtlCol="0">
            <a:noAutofit/>
          </a:bodyPr>
          <a:lstStyle/>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Je kunt je geld</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kwijtraken</a:t>
            </a:r>
            <a:endParaRPr lang="nl-NL" sz="4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10" name="Tekstvak 109">
            <a:extLst>
              <a:ext uri="{FF2B5EF4-FFF2-40B4-BE49-F238E27FC236}">
                <a16:creationId xmlns:a16="http://schemas.microsoft.com/office/drawing/2014/main" id="{E2E35CB1-1F09-193B-A472-8E2734A6AB81}"/>
              </a:ext>
            </a:extLst>
          </p:cNvPr>
          <p:cNvSpPr txBox="1"/>
          <p:nvPr/>
        </p:nvSpPr>
        <p:spPr>
          <a:xfrm rot="167818">
            <a:off x="8530350" y="4939943"/>
            <a:ext cx="339793" cy="261267"/>
          </a:xfrm>
          <a:prstGeom prst="rect">
            <a:avLst/>
          </a:prstGeom>
          <a:noFill/>
        </p:spPr>
        <p:txBody>
          <a:bodyPr wrap="none" rtlCol="0">
            <a:noAutofit/>
          </a:bodyPr>
          <a:lstStyle/>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Je ziet minder </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goed hoeveel</a:t>
            </a:r>
          </a:p>
          <a:p>
            <a:r>
              <a:rPr lang="nl-NL" sz="600" spc="100" dirty="0">
                <a:solidFill>
                  <a:schemeClr val="accent3"/>
                </a:solidFill>
                <a:latin typeface="VAGRounded-Bold" pitchFamily="2" charset="0"/>
                <a:ea typeface="Open Sans" panose="020B0606030504020204" pitchFamily="34" charset="0"/>
                <a:cs typeface="Open Sans" panose="020B0606030504020204" pitchFamily="34" charset="0"/>
              </a:rPr>
              <a:t>je nog hebt</a:t>
            </a:r>
            <a:endParaRPr lang="nl-NL" sz="400" spc="100" dirty="0">
              <a:solidFill>
                <a:schemeClr val="accent3"/>
              </a:solidFill>
              <a:latin typeface="VAGRounded-Bold" pitchFamily="2" charset="0"/>
              <a:ea typeface="Open Sans" panose="020B0606030504020204" pitchFamily="34" charset="0"/>
              <a:cs typeface="Open Sans" panose="020B0606030504020204" pitchFamily="34" charset="0"/>
            </a:endParaRPr>
          </a:p>
        </p:txBody>
      </p:sp>
      <p:sp>
        <p:nvSpPr>
          <p:cNvPr id="113" name="Tekstvak 112">
            <a:extLst>
              <a:ext uri="{FF2B5EF4-FFF2-40B4-BE49-F238E27FC236}">
                <a16:creationId xmlns:a16="http://schemas.microsoft.com/office/drawing/2014/main" id="{E9C5C0FB-4033-077E-C2B9-E2A61218B2D9}"/>
              </a:ext>
            </a:extLst>
          </p:cNvPr>
          <p:cNvSpPr txBox="1"/>
          <p:nvPr/>
        </p:nvSpPr>
        <p:spPr>
          <a:xfrm>
            <a:off x="6108135" y="5804488"/>
            <a:ext cx="339793" cy="261267"/>
          </a:xfrm>
          <a:prstGeom prst="rect">
            <a:avLst/>
          </a:prstGeom>
          <a:noFill/>
        </p:spPr>
        <p:txBody>
          <a:bodyPr wrap="none" rtlCol="0">
            <a:noAutofit/>
          </a:bodyPr>
          <a:lstStyle/>
          <a:p>
            <a:r>
              <a:rPr lang="nl-NL" sz="700" spc="100" dirty="0">
                <a:solidFill>
                  <a:schemeClr val="accent3"/>
                </a:solidFill>
                <a:latin typeface="VAGRounded-Bold" pitchFamily="2" charset="0"/>
                <a:ea typeface="Open Sans" panose="020B0606030504020204" pitchFamily="34" charset="0"/>
                <a:cs typeface="Open Sans" panose="020B0606030504020204" pitchFamily="34" charset="0"/>
              </a:rPr>
              <a:t>Open antwoord</a:t>
            </a:r>
          </a:p>
        </p:txBody>
      </p:sp>
    </p:spTree>
    <p:extLst>
      <p:ext uri="{BB962C8B-B14F-4D97-AF65-F5344CB8AC3E}">
        <p14:creationId xmlns:p14="http://schemas.microsoft.com/office/powerpoint/2010/main" val="2735623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fade">
                                      <p:cBhvr>
                                        <p:cTn id="24" dur="500"/>
                                        <p:tgtEl>
                                          <p:spTgt spid="8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fade">
                                      <p:cBhvr>
                                        <p:cTn id="35" dur="500"/>
                                        <p:tgtEl>
                                          <p:spTgt spid="9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7"/>
                                        </p:tgtEl>
                                        <p:attrNameLst>
                                          <p:attrName>style.visibility</p:attrName>
                                        </p:attrNameLst>
                                      </p:cBhvr>
                                      <p:to>
                                        <p:strVal val="visible"/>
                                      </p:to>
                                    </p:set>
                                    <p:animEffect transition="in" filter="fade">
                                      <p:cBhvr>
                                        <p:cTn id="40" dur="500"/>
                                        <p:tgtEl>
                                          <p:spTgt spid="10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fade">
                                      <p:cBhvr>
                                        <p:cTn id="43" dur="500"/>
                                        <p:tgtEl>
                                          <p:spTgt spid="10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fade">
                                      <p:cBhvr>
                                        <p:cTn id="46" dur="500"/>
                                        <p:tgtEl>
                                          <p:spTgt spid="10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500"/>
                                        <p:tgtEl>
                                          <p:spTgt spid="1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3"/>
                                        </p:tgtEl>
                                        <p:attrNameLst>
                                          <p:attrName>style.visibility</p:attrName>
                                        </p:attrNameLst>
                                      </p:cBhvr>
                                      <p:to>
                                        <p:strVal val="visible"/>
                                      </p:to>
                                    </p:set>
                                    <p:animEffect transition="in" filter="fade">
                                      <p:cBhvr>
                                        <p:cTn id="54"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5" grpId="0"/>
      <p:bldP spid="78" grpId="0"/>
      <p:bldP spid="81" grpId="0"/>
      <p:bldP spid="84" grpId="0"/>
      <p:bldP spid="87" grpId="0"/>
      <p:bldP spid="90" grpId="0"/>
      <p:bldP spid="93" grpId="0"/>
      <p:bldP spid="96" grpId="0"/>
      <p:bldP spid="100" grpId="0"/>
      <p:bldP spid="104" grpId="0"/>
      <p:bldP spid="107" grpId="0"/>
      <p:bldP spid="110" grpId="0"/>
      <p:bldP spid="1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93051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E9D8"/>
        </a:solidFill>
        <a:effectLst/>
      </p:bgPr>
    </p:bg>
    <p:spTree>
      <p:nvGrpSpPr>
        <p:cNvPr id="1" name=""/>
        <p:cNvGrpSpPr/>
        <p:nvPr/>
      </p:nvGrpSpPr>
      <p:grpSpPr>
        <a:xfrm>
          <a:off x="0" y="0"/>
          <a:ext cx="0" cy="0"/>
          <a:chOff x="0" y="0"/>
          <a:chExt cx="0" cy="0"/>
        </a:xfrm>
      </p:grpSpPr>
      <p:pic>
        <p:nvPicPr>
          <p:cNvPr id="2" name="Afbeelding 1" descr="Afbeelding met blad&#10;&#10;Door AI gegenereerde inhoud is mogelijk onjuist.">
            <a:extLst>
              <a:ext uri="{FF2B5EF4-FFF2-40B4-BE49-F238E27FC236}">
                <a16:creationId xmlns:a16="http://schemas.microsoft.com/office/drawing/2014/main" id="{3045898E-344D-5054-B968-40C8E5535B52}"/>
              </a:ext>
            </a:extLst>
          </p:cNvPr>
          <p:cNvPicPr>
            <a:picLocks noChangeAspect="1"/>
          </p:cNvPicPr>
          <p:nvPr/>
        </p:nvPicPr>
        <p:blipFill>
          <a:blip r:embed="rId3"/>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933EC64A-6D70-5A50-4AC5-D8D0134411CE}"/>
              </a:ext>
            </a:extLst>
          </p:cNvPr>
          <p:cNvPicPr>
            <a:picLocks noChangeAspect="1"/>
          </p:cNvPicPr>
          <p:nvPr/>
        </p:nvPicPr>
        <p:blipFill>
          <a:blip r:embed="rId4"/>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4966CBF7-0845-306E-E15C-66A9191AD980}"/>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595D420-8AE2-C0A1-9192-9301B8AE560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40E92A06-0C05-1653-9B0A-AF08C8F3EA09}"/>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775FD82-D267-AFC2-A475-8E1159EAB8AE}"/>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0C2B651C-CF85-BBF5-F3B8-378D4B9D1710}"/>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3B57150A-86C4-9AC1-DB74-0B8CE69FDEFC}"/>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blad&#10;&#10;Door AI gegenereerde inhoud is mogelijk onjuist.">
            <a:extLst>
              <a:ext uri="{FF2B5EF4-FFF2-40B4-BE49-F238E27FC236}">
                <a16:creationId xmlns:a16="http://schemas.microsoft.com/office/drawing/2014/main" id="{07E92567-2EBD-D8FA-AD06-C3FEC45F8E75}"/>
              </a:ext>
            </a:extLst>
          </p:cNvPr>
          <p:cNvPicPr>
            <a:picLocks noChangeAspect="1"/>
          </p:cNvPicPr>
          <p:nvPr/>
        </p:nvPicPr>
        <p:blipFill>
          <a:blip r:embed="rId3"/>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0BACFB7A-4CEC-24AA-E7DC-1DF4CED2343A}"/>
              </a:ext>
            </a:extLst>
          </p:cNvPr>
          <p:cNvPicPr>
            <a:picLocks noChangeAspect="1"/>
          </p:cNvPicPr>
          <p:nvPr/>
        </p:nvPicPr>
        <p:blipFill>
          <a:blip r:embed="rId3"/>
          <a:stretch>
            <a:fillRect/>
          </a:stretch>
        </p:blipFill>
        <p:spPr>
          <a:xfrm rot="7316218">
            <a:off x="1455234" y="331713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4B5278-7ABB-A580-6F50-34C6E24AFFC6}"/>
              </a:ext>
            </a:extLst>
          </p:cNvPr>
          <p:cNvPicPr>
            <a:picLocks noChangeAspect="1"/>
          </p:cNvPicPr>
          <p:nvPr/>
        </p:nvPicPr>
        <p:blipFill>
          <a:blip r:embed="rId3"/>
          <a:stretch>
            <a:fillRect/>
          </a:stretch>
        </p:blipFill>
        <p:spPr>
          <a:xfrm rot="16823435">
            <a:off x="10314705" y="2200068"/>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C7B24770-133F-5574-E03A-DDD7DAA26725}"/>
              </a:ext>
            </a:extLst>
          </p:cNvPr>
          <p:cNvPicPr>
            <a:picLocks noChangeAspect="1"/>
          </p:cNvPicPr>
          <p:nvPr/>
        </p:nvPicPr>
        <p:blipFill>
          <a:blip r:embed="rId3"/>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12F5067-A134-6059-E841-A16E282A261F}"/>
              </a:ext>
            </a:extLst>
          </p:cNvPr>
          <p:cNvPicPr>
            <a:picLocks noChangeAspect="1"/>
          </p:cNvPicPr>
          <p:nvPr/>
        </p:nvPicPr>
        <p:blipFill>
          <a:blip r:embed="rId3"/>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1DB5B807-A8E8-6D25-9201-23651EACF2BF}"/>
              </a:ext>
            </a:extLst>
          </p:cNvPr>
          <p:cNvPicPr>
            <a:picLocks noChangeAspect="1"/>
          </p:cNvPicPr>
          <p:nvPr/>
        </p:nvPicPr>
        <p:blipFill>
          <a:blip r:embed="rId3"/>
          <a:stretch>
            <a:fillRect/>
          </a:stretch>
        </p:blipFill>
        <p:spPr>
          <a:xfrm rot="20872146" flipH="1">
            <a:off x="10314705" y="6149795"/>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E34F82C1-3104-6077-9EBF-EB31F5FDAF80}"/>
              </a:ext>
            </a:extLst>
          </p:cNvPr>
          <p:cNvPicPr>
            <a:picLocks noChangeAspect="1"/>
          </p:cNvPicPr>
          <p:nvPr/>
        </p:nvPicPr>
        <p:blipFill>
          <a:blip r:embed="rId5"/>
          <a:stretch>
            <a:fillRect/>
          </a:stretch>
        </p:blipFill>
        <p:spPr>
          <a:xfrm>
            <a:off x="-10675" y="3756539"/>
            <a:ext cx="2084870" cy="3046385"/>
          </a:xfrm>
          <a:prstGeom prst="rect">
            <a:avLst/>
          </a:prstGeom>
        </p:spPr>
      </p:pic>
      <p:pic>
        <p:nvPicPr>
          <p:cNvPr id="16" name="Afbeelding 15" descr="Afbeelding met blad&#10;&#10;Door AI gegenereerde inhoud is mogelijk onjuist.">
            <a:extLst>
              <a:ext uri="{FF2B5EF4-FFF2-40B4-BE49-F238E27FC236}">
                <a16:creationId xmlns:a16="http://schemas.microsoft.com/office/drawing/2014/main" id="{B57A460D-7DBC-FEA5-614D-8001269F523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0747940">
            <a:off x="6266305" y="3838271"/>
            <a:ext cx="2087835" cy="1304897"/>
          </a:xfrm>
          <a:prstGeom prst="rect">
            <a:avLst/>
          </a:prstGeom>
          <a:effectLst>
            <a:outerShdw blurRad="50800" dist="38100" dir="2700000" algn="tl" rotWithShape="0">
              <a:prstClr val="black">
                <a:alpha val="40000"/>
              </a:prstClr>
            </a:outerShdw>
          </a:effectLst>
        </p:spPr>
      </p:pic>
      <p:sp>
        <p:nvSpPr>
          <p:cNvPr id="18" name="Tekstvak 17">
            <a:extLst>
              <a:ext uri="{FF2B5EF4-FFF2-40B4-BE49-F238E27FC236}">
                <a16:creationId xmlns:a16="http://schemas.microsoft.com/office/drawing/2014/main" id="{DE8E6394-D677-B188-1932-2CBA725A26E6}"/>
              </a:ext>
            </a:extLst>
          </p:cNvPr>
          <p:cNvSpPr txBox="1"/>
          <p:nvPr/>
        </p:nvSpPr>
        <p:spPr>
          <a:xfrm rot="533807">
            <a:off x="6168025" y="4240341"/>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ctr"/>
            <a:r>
              <a:rPr lang="nl-NL" sz="1600" spc="100" dirty="0">
                <a:solidFill>
                  <a:schemeClr val="bg1"/>
                </a:solidFill>
                <a:latin typeface="VAGRounded Lt" panose="020F0502020203020204" pitchFamily="34" charset="0"/>
                <a:ea typeface="Open Sans" panose="020B0606030504020204" pitchFamily="34" charset="0"/>
                <a:cs typeface="Open Sans" panose="020B0606030504020204" pitchFamily="34" charset="0"/>
              </a:rPr>
              <a:t>of ken je </a:t>
            </a:r>
          </a:p>
          <a:p>
            <a:pPr algn="ctr"/>
            <a:r>
              <a:rPr lang="nl-NL" sz="1600" spc="100" dirty="0">
                <a:solidFill>
                  <a:schemeClr val="bg1"/>
                </a:solidFill>
                <a:latin typeface="VAGRounded Lt" panose="020F0502020203020204" pitchFamily="34" charset="0"/>
                <a:ea typeface="Open Sans" panose="020B0606030504020204" pitchFamily="34" charset="0"/>
                <a:cs typeface="Open Sans" panose="020B0606030504020204" pitchFamily="34" charset="0"/>
              </a:rPr>
              <a:t>voorbeelden?</a:t>
            </a:r>
            <a:endParaRPr lang="nl-NL" spc="100" dirty="0">
              <a:solidFill>
                <a:schemeClr val="bg1"/>
              </a:solidFill>
              <a:latin typeface="VAGRounded Lt" panose="020F0502020203020204" pitchFamily="34" charset="0"/>
              <a:ea typeface="Open Sans" panose="020B0606030504020204" pitchFamily="34" charset="0"/>
              <a:cs typeface="Open Sans" panose="020B0606030504020204" pitchFamily="34" charset="0"/>
            </a:endParaRPr>
          </a:p>
        </p:txBody>
      </p:sp>
      <p:sp>
        <p:nvSpPr>
          <p:cNvPr id="4" name="Tekstvak 3">
            <a:extLst>
              <a:ext uri="{FF2B5EF4-FFF2-40B4-BE49-F238E27FC236}">
                <a16:creationId xmlns:a16="http://schemas.microsoft.com/office/drawing/2014/main" id="{A95FCA65-8B86-5655-4131-B3D9AD4912A0}"/>
              </a:ext>
            </a:extLst>
          </p:cNvPr>
          <p:cNvSpPr txBox="1"/>
          <p:nvPr/>
        </p:nvSpPr>
        <p:spPr>
          <a:xfrm>
            <a:off x="5799268" y="3480772"/>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4000" spc="100" dirty="0">
                <a:solidFill>
                  <a:schemeClr val="bg1"/>
                </a:solidFill>
                <a:latin typeface="VAGRounded-Bold" pitchFamily="2" charset="0"/>
                <a:ea typeface="Open Sans" panose="020B0606030504020204" pitchFamily="34" charset="0"/>
                <a:cs typeface="Open Sans" panose="020B0606030504020204" pitchFamily="34" charset="0"/>
              </a:rPr>
              <a:t>Sprookjes</a:t>
            </a:r>
            <a:endParaRPr lang="nl-NL" sz="4400" spc="100" dirty="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2" name="Afbeelding 21" descr="Afbeelding met Menselijk gezicht, speelgoed, schoeisel, pop&#10;&#10;Door AI gegenereerde inhoud is mogelijk onjuist.">
            <a:extLst>
              <a:ext uri="{FF2B5EF4-FFF2-40B4-BE49-F238E27FC236}">
                <a16:creationId xmlns:a16="http://schemas.microsoft.com/office/drawing/2014/main" id="{15846588-8FDC-ECF3-3EBF-BE2BD7DC88A6}"/>
              </a:ext>
            </a:extLst>
          </p:cNvPr>
          <p:cNvPicPr>
            <a:picLocks noChangeAspect="1"/>
          </p:cNvPicPr>
          <p:nvPr/>
        </p:nvPicPr>
        <p:blipFill>
          <a:blip r:embed="rId8"/>
          <a:stretch>
            <a:fillRect/>
          </a:stretch>
        </p:blipFill>
        <p:spPr>
          <a:xfrm>
            <a:off x="12519090" y="3417174"/>
            <a:ext cx="2784272" cy="3721644"/>
          </a:xfrm>
          <a:prstGeom prst="rect">
            <a:avLst/>
          </a:prstGeom>
        </p:spPr>
      </p:pic>
      <p:sp>
        <p:nvSpPr>
          <p:cNvPr id="15" name="Rechthoek: afgeronde hoeken 14">
            <a:extLst>
              <a:ext uri="{FF2B5EF4-FFF2-40B4-BE49-F238E27FC236}">
                <a16:creationId xmlns:a16="http://schemas.microsoft.com/office/drawing/2014/main" id="{A5F6530C-A42A-C710-5114-EAE98006F1BC}"/>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88339CD7-AC00-4545-ED91-EEFF031BD75D}"/>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9923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1811329" y="1928897"/>
            <a:ext cx="3211032" cy="2279275"/>
          </a:xfrm>
          <a:prstGeom prst="wedgeRoundRectCallout">
            <a:avLst>
              <a:gd name="adj1" fmla="val 110333"/>
              <a:gd name="adj2" fmla="val -1660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Maar in deze les </a:t>
            </a:r>
            <a:r>
              <a:rPr lang="nl-NL" sz="2800" b="0" dirty="0">
                <a:latin typeface="Calibri" panose="020F0502020204030204" pitchFamily="34" charset="0"/>
                <a:ea typeface="Calibri" panose="020F0502020204030204" pitchFamily="34" charset="0"/>
                <a:cs typeface="Calibri" panose="020F0502020204030204" pitchFamily="34" charset="0"/>
              </a:rPr>
              <a:t>ga ik het hebben over een ander soort sprookjes</a:t>
            </a:r>
            <a:endParaRPr lang="nl-NL" sz="2800" b="0" dirty="0"/>
          </a:p>
        </p:txBody>
      </p:sp>
      <p:pic>
        <p:nvPicPr>
          <p:cNvPr id="17" name="Afbeelding 16" descr="Afbeelding met blad&#10;&#10;Door AI gegenereerde inhoud is mogelijk onjuist.">
            <a:extLst>
              <a:ext uri="{FF2B5EF4-FFF2-40B4-BE49-F238E27FC236}">
                <a16:creationId xmlns:a16="http://schemas.microsoft.com/office/drawing/2014/main" id="{7017FE0C-182B-DDB8-742D-61A0EC755D7F}"/>
              </a:ext>
            </a:extLst>
          </p:cNvPr>
          <p:cNvPicPr>
            <a:picLocks noChangeAspect="1"/>
          </p:cNvPicPr>
          <p:nvPr/>
        </p:nvPicPr>
        <p:blipFill>
          <a:blip r:embed="rId5"/>
          <a:stretch>
            <a:fillRect/>
          </a:stretch>
        </p:blipFill>
        <p:spPr>
          <a:xfrm rot="21275571">
            <a:off x="1392030" y="9745989"/>
            <a:ext cx="623525" cy="389703"/>
          </a:xfrm>
          <a:prstGeom prst="rect">
            <a:avLst/>
          </a:prstGeom>
          <a:effectLst>
            <a:outerShdw blurRad="50800" dist="38100" dir="2700000" algn="tl" rotWithShape="0">
              <a:prstClr val="black">
                <a:alpha val="40000"/>
              </a:prstClr>
            </a:outerShdw>
          </a:effectLst>
        </p:spPr>
      </p:pic>
      <p:pic>
        <p:nvPicPr>
          <p:cNvPr id="22" name="Afbeelding 21" descr="Afbeelding met blad&#10;&#10;Door AI gegenereerde inhoud is mogelijk onjuist.">
            <a:extLst>
              <a:ext uri="{FF2B5EF4-FFF2-40B4-BE49-F238E27FC236}">
                <a16:creationId xmlns:a16="http://schemas.microsoft.com/office/drawing/2014/main" id="{ACC1AB1D-D771-865A-AEE4-357AAF42E3F6}"/>
              </a:ext>
            </a:extLst>
          </p:cNvPr>
          <p:cNvPicPr>
            <a:picLocks noChangeAspect="1"/>
          </p:cNvPicPr>
          <p:nvPr/>
        </p:nvPicPr>
        <p:blipFill>
          <a:blip r:embed="rId5"/>
          <a:stretch>
            <a:fillRect/>
          </a:stretch>
        </p:blipFill>
        <p:spPr>
          <a:xfrm rot="7316218">
            <a:off x="479069" y="9374628"/>
            <a:ext cx="623524"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70D16611-9A8B-2D9E-CF35-4AAEEE847605}"/>
              </a:ext>
            </a:extLst>
          </p:cNvPr>
          <p:cNvPicPr>
            <a:picLocks noChangeAspect="1"/>
          </p:cNvPicPr>
          <p:nvPr/>
        </p:nvPicPr>
        <p:blipFill>
          <a:blip r:embed="rId5"/>
          <a:stretch>
            <a:fillRect/>
          </a:stretch>
        </p:blipFill>
        <p:spPr>
          <a:xfrm rot="16823435">
            <a:off x="7835227" y="8879705"/>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725287-49F7-3580-2577-B8A61A32345A}"/>
              </a:ext>
            </a:extLst>
          </p:cNvPr>
          <p:cNvPicPr>
            <a:picLocks noChangeAspect="1"/>
          </p:cNvPicPr>
          <p:nvPr/>
        </p:nvPicPr>
        <p:blipFill>
          <a:blip r:embed="rId5"/>
          <a:stretch>
            <a:fillRect/>
          </a:stretch>
        </p:blipFill>
        <p:spPr>
          <a:xfrm rot="4776565" flipH="1">
            <a:off x="2423390" y="9343399"/>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9C07C181-DF3C-2AFE-B580-643F915E0141}"/>
              </a:ext>
            </a:extLst>
          </p:cNvPr>
          <p:cNvPicPr>
            <a:picLocks noChangeAspect="1"/>
          </p:cNvPicPr>
          <p:nvPr/>
        </p:nvPicPr>
        <p:blipFill>
          <a:blip r:embed="rId5"/>
          <a:stretch>
            <a:fillRect/>
          </a:stretch>
        </p:blipFill>
        <p:spPr>
          <a:xfrm rot="14400000" flipH="1">
            <a:off x="9899237" y="9466283"/>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2DB544A8-0948-5065-8347-B1BDE9741329}"/>
              </a:ext>
            </a:extLst>
          </p:cNvPr>
          <p:cNvPicPr>
            <a:picLocks noChangeAspect="1"/>
          </p:cNvPicPr>
          <p:nvPr/>
        </p:nvPicPr>
        <p:blipFill>
          <a:blip r:embed="rId5"/>
          <a:stretch>
            <a:fillRect/>
          </a:stretch>
        </p:blipFill>
        <p:spPr>
          <a:xfrm rot="20872146" flipH="1">
            <a:off x="9199307" y="9745990"/>
            <a:ext cx="623525"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2AAAD96B-5D8F-B562-E271-81A9CA6D735E}"/>
              </a:ext>
            </a:extLst>
          </p:cNvPr>
          <p:cNvPicPr>
            <a:picLocks noChangeAspect="1"/>
          </p:cNvPicPr>
          <p:nvPr/>
        </p:nvPicPr>
        <p:blipFill>
          <a:blip r:embed="rId5"/>
          <a:stretch>
            <a:fillRect/>
          </a:stretch>
        </p:blipFill>
        <p:spPr>
          <a:xfrm rot="21275571">
            <a:off x="3587301" y="7008129"/>
            <a:ext cx="3955424" cy="2472140"/>
          </a:xfrm>
          <a:prstGeom prst="rect">
            <a:avLst/>
          </a:prstGeom>
          <a:effectLst>
            <a:outerShdw blurRad="50800" dist="38100" dir="2700000" algn="tl" rotWithShape="0">
              <a:prstClr val="black">
                <a:alpha val="40000"/>
              </a:prstClr>
            </a:outerShdw>
          </a:effectLst>
        </p:spPr>
      </p:pic>
      <p:pic>
        <p:nvPicPr>
          <p:cNvPr id="28" name="Afbeelding 27" descr="Afbeelding met blad&#10;&#10;Door AI gegenereerde inhoud is mogelijk onjuist.">
            <a:extLst>
              <a:ext uri="{FF2B5EF4-FFF2-40B4-BE49-F238E27FC236}">
                <a16:creationId xmlns:a16="http://schemas.microsoft.com/office/drawing/2014/main" id="{650BC4C8-01CE-9FAE-C421-4C4B468276CD}"/>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0747940">
            <a:off x="5808446" y="7997192"/>
            <a:ext cx="2087835" cy="1304897"/>
          </a:xfrm>
          <a:prstGeom prst="rect">
            <a:avLst/>
          </a:prstGeom>
          <a:effectLst>
            <a:outerShdw blurRad="50800" dist="38100" dir="2700000" algn="tl" rotWithShape="0">
              <a:prstClr val="black">
                <a:alpha val="40000"/>
              </a:prstClr>
            </a:outerShdw>
          </a:effectLst>
        </p:spPr>
      </p:pic>
      <p:pic>
        <p:nvPicPr>
          <p:cNvPr id="29" name="Afbeelding 28" descr="Afbeelding met tekenfilm, pop, beeldje, kleding&#10;&#10;Door AI gegenereerde inhoud is mogelijk onjuist.">
            <a:extLst>
              <a:ext uri="{FF2B5EF4-FFF2-40B4-BE49-F238E27FC236}">
                <a16:creationId xmlns:a16="http://schemas.microsoft.com/office/drawing/2014/main" id="{A1F7516F-1B75-65CC-274D-F21F46CAB566}"/>
              </a:ext>
            </a:extLst>
          </p:cNvPr>
          <p:cNvPicPr>
            <a:picLocks noChangeAspect="1"/>
          </p:cNvPicPr>
          <p:nvPr/>
        </p:nvPicPr>
        <p:blipFill>
          <a:blip r:embed="rId8"/>
          <a:stretch>
            <a:fillRect/>
          </a:stretch>
        </p:blipFill>
        <p:spPr>
          <a:xfrm>
            <a:off x="7011792" y="595033"/>
            <a:ext cx="3019655" cy="5979515"/>
          </a:xfrm>
          <a:prstGeom prst="rect">
            <a:avLst/>
          </a:prstGeom>
        </p:spPr>
      </p:pic>
      <p:sp>
        <p:nvSpPr>
          <p:cNvPr id="30" name="Titel 1">
            <a:extLst>
              <a:ext uri="{FF2B5EF4-FFF2-40B4-BE49-F238E27FC236}">
                <a16:creationId xmlns:a16="http://schemas.microsoft.com/office/drawing/2014/main" id="{5812C08D-EF6E-BE24-89C8-5755D9D13D51}"/>
              </a:ext>
            </a:extLst>
          </p:cNvPr>
          <p:cNvSpPr txBox="1">
            <a:spLocks/>
          </p:cNvSpPr>
          <p:nvPr/>
        </p:nvSpPr>
        <p:spPr>
          <a:xfrm>
            <a:off x="2821033" y="4854788"/>
            <a:ext cx="3211032" cy="1421168"/>
          </a:xfrm>
          <a:prstGeom prst="wedgeRoundRectCallout">
            <a:avLst>
              <a:gd name="adj1" fmla="val 88521"/>
              <a:gd name="adj2" fmla="val -72736"/>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Namelijk:</a:t>
            </a:r>
          </a:p>
          <a:p>
            <a:pPr algn="ctr"/>
            <a:r>
              <a:rPr lang="nl-NL" sz="2800" dirty="0">
                <a:latin typeface="Calibri" panose="020F0502020204030204" pitchFamily="34" charset="0"/>
                <a:ea typeface="Calibri" panose="020F0502020204030204" pitchFamily="34" charset="0"/>
                <a:cs typeface="Calibri" panose="020F0502020204030204" pitchFamily="34" charset="0"/>
              </a:rPr>
              <a:t>Geldsprookjes!</a:t>
            </a:r>
            <a:endParaRPr lang="nl-NL" sz="2800" dirty="0"/>
          </a:p>
        </p:txBody>
      </p:sp>
      <p:sp>
        <p:nvSpPr>
          <p:cNvPr id="4" name="Rechthoek: afgeronde hoeken 3">
            <a:extLst>
              <a:ext uri="{FF2B5EF4-FFF2-40B4-BE49-F238E27FC236}">
                <a16:creationId xmlns:a16="http://schemas.microsoft.com/office/drawing/2014/main" id="{0DDC09F8-C39F-73D6-EC0E-300214C2087B}"/>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ED303ED6-B029-197B-2E99-93EADDF5824A}"/>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Geldsprookjes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631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85826-51A7-7E43-95F7-3129DA0904C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8361866-A1C2-5C4E-CB0D-E13215D0A38D}"/>
              </a:ext>
            </a:extLst>
          </p:cNvPr>
          <p:cNvPicPr>
            <a:picLocks noChangeAspect="1"/>
          </p:cNvPicPr>
          <p:nvPr/>
        </p:nvPicPr>
        <p:blipFill>
          <a:blip r:embed="rId3"/>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875A69FE-1752-BB64-782D-1F1474D0AF21}"/>
              </a:ext>
            </a:extLst>
          </p:cNvPr>
          <p:cNvPicPr>
            <a:picLocks noChangeAspect="1"/>
          </p:cNvPicPr>
          <p:nvPr/>
        </p:nvPicPr>
        <p:blipFill>
          <a:blip r:embed="rId4"/>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8E5213FE-90A9-AFC9-5086-BFECE00AC8C4}"/>
              </a:ext>
            </a:extLst>
          </p:cNvPr>
          <p:cNvSpPr txBox="1">
            <a:spLocks/>
          </p:cNvSpPr>
          <p:nvPr/>
        </p:nvSpPr>
        <p:spPr>
          <a:xfrm>
            <a:off x="2254847" y="3299461"/>
            <a:ext cx="3211032" cy="1850221"/>
          </a:xfrm>
          <a:prstGeom prst="wedgeRoundRectCallout">
            <a:avLst>
              <a:gd name="adj1" fmla="val 105112"/>
              <a:gd name="adj2" fmla="val -70767"/>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Wat denken jullie: </a:t>
            </a:r>
            <a:r>
              <a:rPr lang="nl-NL" sz="2800" dirty="0">
                <a:latin typeface="Calibri" panose="020F0502020204030204" pitchFamily="34" charset="0"/>
                <a:ea typeface="Calibri" panose="020F0502020204030204" pitchFamily="34" charset="0"/>
                <a:cs typeface="Calibri" panose="020F0502020204030204" pitchFamily="34" charset="0"/>
              </a:rPr>
              <a:t>wat zijn geldsprookjes?</a:t>
            </a:r>
            <a:endParaRPr lang="nl-NL" sz="2800" dirty="0"/>
          </a:p>
        </p:txBody>
      </p:sp>
      <p:pic>
        <p:nvPicPr>
          <p:cNvPr id="17" name="Afbeelding 16" descr="Afbeelding met blad&#10;&#10;Door AI gegenereerde inhoud is mogelijk onjuist.">
            <a:extLst>
              <a:ext uri="{FF2B5EF4-FFF2-40B4-BE49-F238E27FC236}">
                <a16:creationId xmlns:a16="http://schemas.microsoft.com/office/drawing/2014/main" id="{60811607-A4DE-2CEA-FDAC-5B37A9137024}"/>
              </a:ext>
            </a:extLst>
          </p:cNvPr>
          <p:cNvPicPr>
            <a:picLocks noChangeAspect="1"/>
          </p:cNvPicPr>
          <p:nvPr/>
        </p:nvPicPr>
        <p:blipFill>
          <a:blip r:embed="rId5"/>
          <a:stretch>
            <a:fillRect/>
          </a:stretch>
        </p:blipFill>
        <p:spPr>
          <a:xfrm rot="21275571">
            <a:off x="1392030" y="9745989"/>
            <a:ext cx="623525" cy="389703"/>
          </a:xfrm>
          <a:prstGeom prst="rect">
            <a:avLst/>
          </a:prstGeom>
          <a:effectLst>
            <a:outerShdw blurRad="50800" dist="38100" dir="2700000" algn="tl" rotWithShape="0">
              <a:prstClr val="black">
                <a:alpha val="40000"/>
              </a:prstClr>
            </a:outerShdw>
          </a:effectLst>
        </p:spPr>
      </p:pic>
      <p:pic>
        <p:nvPicPr>
          <p:cNvPr id="22" name="Afbeelding 21" descr="Afbeelding met blad&#10;&#10;Door AI gegenereerde inhoud is mogelijk onjuist.">
            <a:extLst>
              <a:ext uri="{FF2B5EF4-FFF2-40B4-BE49-F238E27FC236}">
                <a16:creationId xmlns:a16="http://schemas.microsoft.com/office/drawing/2014/main" id="{EAAEBBD2-6C01-42E1-B2F3-01B162960430}"/>
              </a:ext>
            </a:extLst>
          </p:cNvPr>
          <p:cNvPicPr>
            <a:picLocks noChangeAspect="1"/>
          </p:cNvPicPr>
          <p:nvPr/>
        </p:nvPicPr>
        <p:blipFill>
          <a:blip r:embed="rId5"/>
          <a:stretch>
            <a:fillRect/>
          </a:stretch>
        </p:blipFill>
        <p:spPr>
          <a:xfrm rot="7316218">
            <a:off x="479069" y="937462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F66E2409-F433-D0B8-B673-21A8FEC0F4AC}"/>
              </a:ext>
            </a:extLst>
          </p:cNvPr>
          <p:cNvPicPr>
            <a:picLocks noChangeAspect="1"/>
          </p:cNvPicPr>
          <p:nvPr/>
        </p:nvPicPr>
        <p:blipFill>
          <a:blip r:embed="rId5"/>
          <a:stretch>
            <a:fillRect/>
          </a:stretch>
        </p:blipFill>
        <p:spPr>
          <a:xfrm rot="4776565" flipH="1">
            <a:off x="2423390" y="9343399"/>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D15EC27B-DEDF-DD31-F2DE-A469FD0BCD90}"/>
              </a:ext>
            </a:extLst>
          </p:cNvPr>
          <p:cNvPicPr>
            <a:picLocks noChangeAspect="1"/>
          </p:cNvPicPr>
          <p:nvPr/>
        </p:nvPicPr>
        <p:blipFill>
          <a:blip r:embed="rId5"/>
          <a:stretch>
            <a:fillRect/>
          </a:stretch>
        </p:blipFill>
        <p:spPr>
          <a:xfrm rot="14400000" flipH="1">
            <a:off x="9899237" y="9466283"/>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8FED1D5D-9BB8-7BFB-3D5D-3D11587DB545}"/>
              </a:ext>
            </a:extLst>
          </p:cNvPr>
          <p:cNvPicPr>
            <a:picLocks noChangeAspect="1"/>
          </p:cNvPicPr>
          <p:nvPr/>
        </p:nvPicPr>
        <p:blipFill>
          <a:blip r:embed="rId5"/>
          <a:stretch>
            <a:fillRect/>
          </a:stretch>
        </p:blipFill>
        <p:spPr>
          <a:xfrm rot="20872146" flipH="1">
            <a:off x="9199307" y="9745990"/>
            <a:ext cx="623525" cy="389703"/>
          </a:xfrm>
          <a:prstGeom prst="rect">
            <a:avLst/>
          </a:prstGeom>
          <a:effectLst>
            <a:outerShdw blurRad="50800" dist="38100" dir="2700000" algn="tl" rotWithShape="0">
              <a:prstClr val="black">
                <a:alpha val="40000"/>
              </a:prstClr>
            </a:outerShdw>
          </a:effectLst>
        </p:spPr>
      </p:pic>
      <p:sp>
        <p:nvSpPr>
          <p:cNvPr id="4" name="Rechthoek: afgeronde hoeken 3">
            <a:extLst>
              <a:ext uri="{FF2B5EF4-FFF2-40B4-BE49-F238E27FC236}">
                <a16:creationId xmlns:a16="http://schemas.microsoft.com/office/drawing/2014/main" id="{88F4681E-AFB5-E6A0-6F42-8E3A397E85D1}"/>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0EDFFF32-2294-F1A5-615F-A3CF05F8271E}"/>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Geldsprookjes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pic>
        <p:nvPicPr>
          <p:cNvPr id="2" name="Afbeelding 1" descr="Afbeelding met speelgoed, kleding, Menselijk gezicht, Animatie&#10;&#10;Door AI gegenereerde inhoud is mogelijk onjuist.">
            <a:extLst>
              <a:ext uri="{FF2B5EF4-FFF2-40B4-BE49-F238E27FC236}">
                <a16:creationId xmlns:a16="http://schemas.microsoft.com/office/drawing/2014/main" id="{F9DA52FE-36C3-721E-E022-E9C1565F6D7A}"/>
              </a:ext>
            </a:extLst>
          </p:cNvPr>
          <p:cNvPicPr>
            <a:picLocks noChangeAspect="1"/>
          </p:cNvPicPr>
          <p:nvPr/>
        </p:nvPicPr>
        <p:blipFill>
          <a:blip r:embed="rId6"/>
          <a:stretch>
            <a:fillRect/>
          </a:stretch>
        </p:blipFill>
        <p:spPr>
          <a:xfrm>
            <a:off x="7214748" y="629930"/>
            <a:ext cx="3359740" cy="5979514"/>
          </a:xfrm>
          <a:prstGeom prst="rect">
            <a:avLst/>
          </a:prstGeom>
        </p:spPr>
      </p:pic>
    </p:spTree>
    <p:extLst>
      <p:ext uri="{BB962C8B-B14F-4D97-AF65-F5344CB8AC3E}">
        <p14:creationId xmlns:p14="http://schemas.microsoft.com/office/powerpoint/2010/main" val="3174925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2" name="Tijdelijke aanduiding voor onlineafbeelding 4" descr="Afbeelding met Menselijk gezicht, kleding, speelgoed, schoeisel&#10;&#10;Door AI gegenereerde inhoud is mogelijk onjuist.">
            <a:extLst>
              <a:ext uri="{FF2B5EF4-FFF2-40B4-BE49-F238E27FC236}">
                <a16:creationId xmlns:a16="http://schemas.microsoft.com/office/drawing/2014/main" id="{406ABA80-4454-3101-7B8C-CA0DB6751D22}"/>
              </a:ext>
            </a:extLst>
          </p:cNvPr>
          <p:cNvPicPr>
            <a:picLocks noChangeAspect="1"/>
          </p:cNvPicPr>
          <p:nvPr/>
        </p:nvPicPr>
        <p:blipFill>
          <a:blip r:embed="rId3"/>
          <a:srcRect l="34272" t="778" r="32544"/>
          <a:stretch>
            <a:fillRect/>
          </a:stretch>
        </p:blipFill>
        <p:spPr>
          <a:xfrm>
            <a:off x="7020404" y="392135"/>
            <a:ext cx="3997233" cy="6722939"/>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2803138" y="4078367"/>
            <a:ext cx="3211032" cy="2279275"/>
          </a:xfrm>
          <a:prstGeom prst="wedgeRoundRectCallout">
            <a:avLst>
              <a:gd name="adj1" fmla="val 86704"/>
              <a:gd name="adj2" fmla="val -80038"/>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...vind je hier veel meer over! </a:t>
            </a:r>
            <a:r>
              <a:rPr lang="nl-NL" sz="2800" dirty="0">
                <a:latin typeface="Calibri" panose="020F0502020204030204" pitchFamily="34" charset="0"/>
                <a:ea typeface="Calibri" panose="020F0502020204030204" pitchFamily="34" charset="0"/>
                <a:cs typeface="Calibri" panose="020F0502020204030204" pitchFamily="34" charset="0"/>
              </a:rPr>
              <a:t>Kijken jullie met me mee?</a:t>
            </a:r>
            <a:endParaRPr lang="nl-NL" sz="2800" dirty="0"/>
          </a:p>
        </p:txBody>
      </p:sp>
      <p:sp>
        <p:nvSpPr>
          <p:cNvPr id="3" name="Titel 1">
            <a:extLst>
              <a:ext uri="{FF2B5EF4-FFF2-40B4-BE49-F238E27FC236}">
                <a16:creationId xmlns:a16="http://schemas.microsoft.com/office/drawing/2014/main" id="{222440A6-E553-5AFC-7E79-823F10D24BDD}"/>
              </a:ext>
            </a:extLst>
          </p:cNvPr>
          <p:cNvSpPr txBox="1">
            <a:spLocks/>
          </p:cNvSpPr>
          <p:nvPr/>
        </p:nvSpPr>
        <p:spPr>
          <a:xfrm>
            <a:off x="1830450" y="1892305"/>
            <a:ext cx="3997233" cy="1421168"/>
          </a:xfrm>
          <a:prstGeom prst="wedgeRoundRectCallout">
            <a:avLst>
              <a:gd name="adj1" fmla="val 79601"/>
              <a:gd name="adj2" fmla="val -1158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ibri" panose="020F0502020204030204" pitchFamily="34" charset="0"/>
                <a:ea typeface="Calibri" panose="020F0502020204030204" pitchFamily="34" charset="0"/>
                <a:cs typeface="Calibri" panose="020F0502020204030204" pitchFamily="34" charset="0"/>
              </a:rPr>
              <a:t>In het </a:t>
            </a:r>
            <a:r>
              <a:rPr lang="nl-NL" sz="2800" dirty="0">
                <a:latin typeface="Calibri" panose="020F0502020204030204" pitchFamily="34" charset="0"/>
                <a:ea typeface="Calibri" panose="020F0502020204030204" pitchFamily="34" charset="0"/>
                <a:cs typeface="Calibri" panose="020F0502020204030204" pitchFamily="34" charset="0"/>
              </a:rPr>
              <a:t>Grote</a:t>
            </a:r>
            <a:r>
              <a:rPr lang="nl-NL" sz="2800" b="0" dirty="0">
                <a:latin typeface="Calibri" panose="020F0502020204030204" pitchFamily="34" charset="0"/>
                <a:ea typeface="Calibri" panose="020F0502020204030204" pitchFamily="34" charset="0"/>
                <a:cs typeface="Calibri" panose="020F0502020204030204" pitchFamily="34" charset="0"/>
              </a:rPr>
              <a:t> </a:t>
            </a:r>
            <a:r>
              <a:rPr lang="nl-NL" sz="2800" dirty="0">
                <a:latin typeface="Calibri" panose="020F0502020204030204" pitchFamily="34" charset="0"/>
                <a:ea typeface="Calibri" panose="020F0502020204030204" pitchFamily="34" charset="0"/>
                <a:cs typeface="Calibri" panose="020F0502020204030204" pitchFamily="34" charset="0"/>
              </a:rPr>
              <a:t>Geldsprookjesboek</a:t>
            </a:r>
            <a:r>
              <a:rPr lang="nl-NL" sz="2800" b="0" dirty="0">
                <a:latin typeface="Calibri" panose="020F0502020204030204" pitchFamily="34" charset="0"/>
                <a:ea typeface="Calibri" panose="020F0502020204030204" pitchFamily="34" charset="0"/>
                <a:cs typeface="Calibri" panose="020F0502020204030204" pitchFamily="34" charset="0"/>
              </a:rPr>
              <a:t>...</a:t>
            </a:r>
            <a:endParaRPr lang="nl-NL" sz="2800" b="0" dirty="0"/>
          </a:p>
        </p:txBody>
      </p:sp>
      <p:grpSp>
        <p:nvGrpSpPr>
          <p:cNvPr id="15" name="Groep 14">
            <a:extLst>
              <a:ext uri="{FF2B5EF4-FFF2-40B4-BE49-F238E27FC236}">
                <a16:creationId xmlns:a16="http://schemas.microsoft.com/office/drawing/2014/main" id="{209E87CE-796C-7C69-6A32-4EF8534EC806}"/>
              </a:ext>
            </a:extLst>
          </p:cNvPr>
          <p:cNvGrpSpPr/>
          <p:nvPr/>
        </p:nvGrpSpPr>
        <p:grpSpPr>
          <a:xfrm rot="827682">
            <a:off x="11820140" y="1131301"/>
            <a:ext cx="8331031" cy="5894130"/>
            <a:chOff x="516380" y="-518532"/>
            <a:chExt cx="11159240" cy="7895063"/>
          </a:xfrm>
        </p:grpSpPr>
        <p:pic>
          <p:nvPicPr>
            <p:cNvPr id="16" name="Afbeelding 15">
              <a:extLst>
                <a:ext uri="{FF2B5EF4-FFF2-40B4-BE49-F238E27FC236}">
                  <a16:creationId xmlns:a16="http://schemas.microsoft.com/office/drawing/2014/main" id="{9A77153D-2B12-F665-F85C-D0F3EB644B9A}"/>
                </a:ext>
              </a:extLst>
            </p:cNvPr>
            <p:cNvPicPr>
              <a:picLocks noChangeAspect="1"/>
            </p:cNvPicPr>
            <p:nvPr/>
          </p:nvPicPr>
          <p:blipFill>
            <a:blip r:embed="rId6"/>
            <a:srcRect/>
            <a:stretch/>
          </p:blipFill>
          <p:spPr>
            <a:xfrm rot="157261">
              <a:off x="516380" y="-518532"/>
              <a:ext cx="11159240" cy="7895063"/>
            </a:xfrm>
            <a:prstGeom prst="rect">
              <a:avLst/>
            </a:prstGeom>
          </p:spPr>
        </p:pic>
        <p:pic>
          <p:nvPicPr>
            <p:cNvPr id="19" name="Afbeelding 18">
              <a:extLst>
                <a:ext uri="{FF2B5EF4-FFF2-40B4-BE49-F238E27FC236}">
                  <a16:creationId xmlns:a16="http://schemas.microsoft.com/office/drawing/2014/main" id="{0ED51DF1-0DCD-77FF-6392-CED906B803B5}"/>
                </a:ext>
              </a:extLst>
            </p:cNvPr>
            <p:cNvPicPr>
              <a:picLocks noChangeAspect="1"/>
            </p:cNvPicPr>
            <p:nvPr/>
          </p:nvPicPr>
          <p:blipFill>
            <a:blip r:embed="rId7"/>
            <a:stretch>
              <a:fillRect/>
            </a:stretch>
          </p:blipFill>
          <p:spPr>
            <a:xfrm rot="184614">
              <a:off x="6322443" y="2496417"/>
              <a:ext cx="3447825" cy="1928943"/>
            </a:xfrm>
            <a:prstGeom prst="rect">
              <a:avLst/>
            </a:prstGeom>
          </p:spPr>
        </p:pic>
      </p:grpSp>
      <p:sp>
        <p:nvSpPr>
          <p:cNvPr id="6" name="Rechthoek: afgeronde hoeken 5">
            <a:extLst>
              <a:ext uri="{FF2B5EF4-FFF2-40B4-BE49-F238E27FC236}">
                <a16:creationId xmlns:a16="http://schemas.microsoft.com/office/drawing/2014/main" id="{5AC0DCC6-9BD0-D5EA-2CE3-E9A45F2DC2AB}"/>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8C435948-E439-8013-2FE9-621DF66A0E05}"/>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Geldsprookjes</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43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47ACCA30-8959-199F-75F9-AC6E9B956000}"/>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4A9748DA-F990-2D56-8073-D34B5E6A0F4E}"/>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4" name="Afbeelding 3">
              <a:extLst>
                <a:ext uri="{FF2B5EF4-FFF2-40B4-BE49-F238E27FC236}">
                  <a16:creationId xmlns:a16="http://schemas.microsoft.com/office/drawing/2014/main" id="{2A6052CB-DE96-5D11-F11B-9F8AC2D334E6}"/>
                </a:ext>
              </a:extLst>
            </p:cNvPr>
            <p:cNvPicPr>
              <a:picLocks noChangeAspect="1"/>
            </p:cNvPicPr>
            <p:nvPr/>
          </p:nvPicPr>
          <p:blipFill>
            <a:blip r:embed="rId4"/>
            <a:stretch>
              <a:fillRect/>
            </a:stretch>
          </p:blipFill>
          <p:spPr>
            <a:xfrm rot="184614">
              <a:off x="6322443" y="2496417"/>
              <a:ext cx="3447825" cy="1928943"/>
            </a:xfrm>
            <a:prstGeom prst="rect">
              <a:avLst/>
            </a:prstGeom>
          </p:spPr>
        </p:pic>
      </p:grpSp>
      <p:grpSp>
        <p:nvGrpSpPr>
          <p:cNvPr id="6" name="Groep 5">
            <a:extLst>
              <a:ext uri="{FF2B5EF4-FFF2-40B4-BE49-F238E27FC236}">
                <a16:creationId xmlns:a16="http://schemas.microsoft.com/office/drawing/2014/main" id="{B3033CF1-DCE6-8E77-2651-66C5F1EB0C88}"/>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FD4CE500-0E91-BF38-6054-07B654BCC0E7}"/>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DABEA12F-901A-74ED-7271-27B0AF6F470A}"/>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92C33C1A-098C-86DE-7105-3ECB1602E5AE}"/>
              </a:ext>
            </a:extLst>
          </p:cNvPr>
          <p:cNvSpPr txBox="1"/>
          <p:nvPr/>
        </p:nvSpPr>
        <p:spPr>
          <a:xfrm rot="172856">
            <a:off x="2225439" y="2670785"/>
            <a:ext cx="4221804" cy="1848404"/>
          </a:xfrm>
          <a:prstGeom prst="rect">
            <a:avLst/>
          </a:prstGeom>
          <a:noFill/>
        </p:spPr>
        <p:txBody>
          <a:bodyPr wrap="none" rtlCol="0">
            <a:noAutofit/>
          </a:bodyPr>
          <a:lstStyle/>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Wat zijn </a:t>
            </a:r>
          </a:p>
          <a:p>
            <a:pPr algn="ctr"/>
            <a:r>
              <a:rPr lang="nl-NL" sz="3200" spc="10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Geldsprookjes? </a:t>
            </a:r>
          </a:p>
        </p:txBody>
      </p:sp>
    </p:spTree>
    <p:extLst>
      <p:ext uri="{BB962C8B-B14F-4D97-AF65-F5344CB8AC3E}">
        <p14:creationId xmlns:p14="http://schemas.microsoft.com/office/powerpoint/2010/main" val="1682941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C7B4F-3BDE-8BBD-7268-4C067D0C5B0C}"/>
            </a:ext>
          </a:extLst>
        </p:cNvPr>
        <p:cNvGrpSpPr/>
        <p:nvPr/>
      </p:nvGrpSpPr>
      <p:grpSpPr>
        <a:xfrm>
          <a:off x="0" y="0"/>
          <a:ext cx="0" cy="0"/>
          <a:chOff x="0" y="0"/>
          <a:chExt cx="0" cy="0"/>
        </a:xfrm>
      </p:grpSpPr>
      <p:grpSp>
        <p:nvGrpSpPr>
          <p:cNvPr id="17" name="Groep 16">
            <a:extLst>
              <a:ext uri="{FF2B5EF4-FFF2-40B4-BE49-F238E27FC236}">
                <a16:creationId xmlns:a16="http://schemas.microsoft.com/office/drawing/2014/main" id="{1AE9ED9F-2146-CBEE-34DE-44B4508D1B49}"/>
              </a:ext>
            </a:extLst>
          </p:cNvPr>
          <p:cNvGrpSpPr/>
          <p:nvPr/>
        </p:nvGrpSpPr>
        <p:grpSpPr>
          <a:xfrm>
            <a:off x="516380" y="-518532"/>
            <a:ext cx="11159240" cy="7895063"/>
            <a:chOff x="516380" y="-518532"/>
            <a:chExt cx="11159240" cy="7895063"/>
          </a:xfrm>
        </p:grpSpPr>
        <p:pic>
          <p:nvPicPr>
            <p:cNvPr id="3" name="Afbeelding 2">
              <a:extLst>
                <a:ext uri="{FF2B5EF4-FFF2-40B4-BE49-F238E27FC236}">
                  <a16:creationId xmlns:a16="http://schemas.microsoft.com/office/drawing/2014/main" id="{B045EEF7-2509-80F0-FC7D-838E502F642B}"/>
                </a:ext>
              </a:extLst>
            </p:cNvPr>
            <p:cNvPicPr>
              <a:picLocks noChangeAspect="1"/>
            </p:cNvPicPr>
            <p:nvPr/>
          </p:nvPicPr>
          <p:blipFill>
            <a:blip r:embed="rId3"/>
            <a:srcRect/>
            <a:stretch/>
          </p:blipFill>
          <p:spPr>
            <a:xfrm rot="157261">
              <a:off x="516380" y="-518532"/>
              <a:ext cx="11159240" cy="7895063"/>
            </a:xfrm>
            <a:prstGeom prst="rect">
              <a:avLst/>
            </a:prstGeom>
          </p:spPr>
        </p:pic>
        <p:pic>
          <p:nvPicPr>
            <p:cNvPr id="4" name="Afbeelding 3">
              <a:extLst>
                <a:ext uri="{FF2B5EF4-FFF2-40B4-BE49-F238E27FC236}">
                  <a16:creationId xmlns:a16="http://schemas.microsoft.com/office/drawing/2014/main" id="{A4A41A30-B156-700A-D7FE-66FE9997B08B}"/>
                </a:ext>
              </a:extLst>
            </p:cNvPr>
            <p:cNvPicPr>
              <a:picLocks noChangeAspect="1"/>
            </p:cNvPicPr>
            <p:nvPr/>
          </p:nvPicPr>
          <p:blipFill>
            <a:blip r:embed="rId4"/>
            <a:stretch>
              <a:fillRect/>
            </a:stretch>
          </p:blipFill>
          <p:spPr>
            <a:xfrm rot="184614">
              <a:off x="6322443" y="2496417"/>
              <a:ext cx="3447825" cy="1928943"/>
            </a:xfrm>
            <a:prstGeom prst="rect">
              <a:avLst/>
            </a:prstGeom>
          </p:spPr>
        </p:pic>
      </p:grpSp>
      <p:grpSp>
        <p:nvGrpSpPr>
          <p:cNvPr id="6" name="Groep 5">
            <a:extLst>
              <a:ext uri="{FF2B5EF4-FFF2-40B4-BE49-F238E27FC236}">
                <a16:creationId xmlns:a16="http://schemas.microsoft.com/office/drawing/2014/main" id="{8659754B-53D5-6702-0840-64E7903AF91A}"/>
              </a:ext>
            </a:extLst>
          </p:cNvPr>
          <p:cNvGrpSpPr/>
          <p:nvPr/>
        </p:nvGrpSpPr>
        <p:grpSpPr>
          <a:xfrm rot="355408">
            <a:off x="7580704" y="3013209"/>
            <a:ext cx="931300" cy="895356"/>
            <a:chOff x="5498673" y="3045267"/>
            <a:chExt cx="1429901" cy="1429901"/>
          </a:xfrm>
        </p:grpSpPr>
        <p:sp>
          <p:nvSpPr>
            <p:cNvPr id="7" name="Ovaal 6">
              <a:extLst>
                <a:ext uri="{FF2B5EF4-FFF2-40B4-BE49-F238E27FC236}">
                  <a16:creationId xmlns:a16="http://schemas.microsoft.com/office/drawing/2014/main" id="{56E1911F-9DF6-B9B1-8004-42EB0EC4165C}"/>
                </a:ext>
              </a:extLst>
            </p:cNvPr>
            <p:cNvSpPr/>
            <p:nvPr/>
          </p:nvSpPr>
          <p:spPr>
            <a:xfrm>
              <a:off x="5498673" y="3045267"/>
              <a:ext cx="1429901" cy="1429901"/>
            </a:xfrm>
            <a:prstGeom prst="ellipse">
              <a:avLst/>
            </a:prstGeom>
            <a:solidFill>
              <a:schemeClr val="bg1">
                <a:alpha val="52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4A9F4AD7-6D66-D97D-E038-24CA72575480}"/>
                </a:ext>
              </a:extLst>
            </p:cNvPr>
            <p:cNvSpPr/>
            <p:nvPr/>
          </p:nvSpPr>
          <p:spPr>
            <a:xfrm rot="5400000">
              <a:off x="5870149" y="3385866"/>
              <a:ext cx="868497" cy="748704"/>
            </a:xfrm>
            <a:prstGeom prst="triangl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1" name="Tekstvak 10">
            <a:extLst>
              <a:ext uri="{FF2B5EF4-FFF2-40B4-BE49-F238E27FC236}">
                <a16:creationId xmlns:a16="http://schemas.microsoft.com/office/drawing/2014/main" id="{A4FCE1AE-3FF7-C83E-E114-2F684F4D5972}"/>
              </a:ext>
            </a:extLst>
          </p:cNvPr>
          <p:cNvSpPr txBox="1"/>
          <p:nvPr/>
        </p:nvSpPr>
        <p:spPr>
          <a:xfrm rot="172856">
            <a:off x="2225439" y="2670785"/>
            <a:ext cx="4221804" cy="1848404"/>
          </a:xfrm>
          <a:prstGeom prst="rect">
            <a:avLst/>
          </a:prstGeom>
          <a:noFill/>
        </p:spPr>
        <p:txBody>
          <a:bodyPr wrap="none" rtlCol="0">
            <a:noAutofit/>
          </a:bodyPr>
          <a:lstStyle/>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Wat zijn </a:t>
            </a:r>
          </a:p>
          <a:p>
            <a:pPr algn="ctr"/>
            <a:r>
              <a:rPr lang="nl-NL" sz="3200" spc="100" dirty="0">
                <a:solidFill>
                  <a:schemeClr val="accent2"/>
                </a:solidFill>
                <a:latin typeface="VAGRounded Lt" panose="020F0502020203020204" pitchFamily="34" charset="0"/>
                <a:ea typeface="Open Sans" panose="020B0606030504020204" pitchFamily="34" charset="0"/>
                <a:cs typeface="Open Sans" panose="020B0606030504020204" pitchFamily="34" charset="0"/>
              </a:rPr>
              <a:t>Geldsprookjes? </a:t>
            </a:r>
          </a:p>
        </p:txBody>
      </p:sp>
    </p:spTree>
    <p:extLst>
      <p:ext uri="{BB962C8B-B14F-4D97-AF65-F5344CB8AC3E}">
        <p14:creationId xmlns:p14="http://schemas.microsoft.com/office/powerpoint/2010/main" val="3224593724"/>
      </p:ext>
    </p:extLst>
  </p:cSld>
  <p:clrMapOvr>
    <a:masterClrMapping/>
  </p:clrMapOvr>
  <mc:AlternateContent xmlns:mc="http://schemas.openxmlformats.org/markup-compatibility/2006" xmlns:p14="http://schemas.microsoft.com/office/powerpoint/2010/main">
    <mc:Choice Requires="p14">
      <p:transition p14:dur="0" advClick="0" advTm="500"/>
    </mc:Choice>
    <mc:Fallback xmlns="">
      <p:transition advClick="0" advTm="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 calcmode="lin" valueType="num">
                                      <p:cBhvr>
                                        <p:cTn id="8" dur="500"/>
                                        <p:tgtEl>
                                          <p:spTgt spid="6"/>
                                        </p:tgtEl>
                                        <p:attrNameLst>
                                          <p:attrName>style.rotation</p:attrName>
                                        </p:attrNameLst>
                                      </p:cBhvr>
                                      <p:tavLst>
                                        <p:tav tm="0">
                                          <p:val>
                                            <p:fltVal val="0"/>
                                          </p:val>
                                        </p:tav>
                                        <p:tav tm="100000">
                                          <p:val>
                                            <p:fltVal val="360"/>
                                          </p:val>
                                        </p:tav>
                                      </p:tavLst>
                                    </p:anim>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A84A-07AC-B0B5-8CE2-8F347F844355}"/>
            </a:ext>
          </a:extLst>
        </p:cNvPr>
        <p:cNvGrpSpPr/>
        <p:nvPr/>
      </p:nvGrpSpPr>
      <p:grpSpPr>
        <a:xfrm>
          <a:off x="0" y="0"/>
          <a:ext cx="0" cy="0"/>
          <a:chOff x="0" y="0"/>
          <a:chExt cx="0" cy="0"/>
        </a:xfrm>
      </p:grpSpPr>
      <p:pic>
        <p:nvPicPr>
          <p:cNvPr id="2" name="Geldsprookjes_0000-0029">
            <a:hlinkClick r:id="" action="ppaction://media"/>
            <a:extLst>
              <a:ext uri="{FF2B5EF4-FFF2-40B4-BE49-F238E27FC236}">
                <a16:creationId xmlns:a16="http://schemas.microsoft.com/office/drawing/2014/main" id="{D7775F44-AD48-4EA4-6899-A0B35467A2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324953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4BBE0-15EC-47B8-8033-DB95C3EB290D}">
  <ds:schemaRefs>
    <ds:schemaRef ds:uri="http://schemas.microsoft.com/sharepoint/v3/contenttype/forms"/>
  </ds:schemaRefs>
</ds:datastoreItem>
</file>

<file path=customXml/itemProps2.xml><?xml version="1.0" encoding="utf-8"?>
<ds:datastoreItem xmlns:ds="http://schemas.openxmlformats.org/officeDocument/2006/customXml" ds:itemID="{8B2AB4D2-63B2-4E9E-8982-679701215B43}">
  <ds:schemaRefs>
    <ds:schemaRef ds:uri="40fcaa1a-ac74-410f-95bc-20bbab667105"/>
    <ds:schemaRef ds:uri="http://schemas.microsoft.com/office/2006/documentManagement/types"/>
    <ds:schemaRef ds:uri="http://purl.org/dc/dcmitype/"/>
    <ds:schemaRef ds:uri="16fe547f-eec1-4793-a1b6-34d56b9fc957"/>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214</TotalTime>
  <Words>873</Words>
  <Application>Microsoft Office PowerPoint</Application>
  <PresentationFormat>Breedbeeld</PresentationFormat>
  <Paragraphs>150</Paragraphs>
  <Slides>21</Slides>
  <Notes>21</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21</vt:i4>
      </vt:variant>
    </vt:vector>
  </HeadingPairs>
  <TitlesOfParts>
    <vt:vector size="33" baseType="lpstr">
      <vt:lpstr>Aptos</vt:lpstr>
      <vt:lpstr>Arial</vt:lpstr>
      <vt:lpstr>Calabri</vt:lpstr>
      <vt:lpstr>Calibri</vt:lpstr>
      <vt:lpstr>Corbel</vt:lpstr>
      <vt:lpstr>Google Sans</vt:lpstr>
      <vt:lpstr>Open Sans</vt:lpstr>
      <vt:lpstr>Open Sans Light</vt:lpstr>
      <vt:lpstr>Roboto</vt:lpstr>
      <vt:lpstr>VAGRounded Lt</vt:lpstr>
      <vt:lpstr>VAGRounded-Bold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79</cp:revision>
  <dcterms:created xsi:type="dcterms:W3CDTF">2026-01-22T09:05:28Z</dcterms:created>
  <dcterms:modified xsi:type="dcterms:W3CDTF">2026-03-05T10:42:10Z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