
<file path=[Content_Types].xml><?xml version="1.0" encoding="utf-8"?>
<Types xmlns="http://schemas.openxmlformats.org/package/2006/content-types"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708" r:id="rId5"/>
    <p:sldId id="822" r:id="rId6"/>
    <p:sldId id="823" r:id="rId7"/>
    <p:sldId id="824" r:id="rId8"/>
    <p:sldId id="880" r:id="rId9"/>
    <p:sldId id="888" r:id="rId10"/>
    <p:sldId id="808" r:id="rId11"/>
    <p:sldId id="889" r:id="rId12"/>
    <p:sldId id="884" r:id="rId13"/>
    <p:sldId id="829" r:id="rId14"/>
    <p:sldId id="885" r:id="rId15"/>
    <p:sldId id="886" r:id="rId16"/>
    <p:sldId id="887" r:id="rId17"/>
    <p:sldId id="656" r:id="rId18"/>
    <p:sldId id="657" r:id="rId19"/>
    <p:sldId id="658" r:id="rId20"/>
    <p:sldId id="659" r:id="rId21"/>
  </p:sldIdLst>
  <p:sldSz cx="12192000" cy="6858000"/>
  <p:notesSz cx="6858000" cy="914400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700F811-8EAE-3FBE-DAA1-BBD9860D74A8}" name="Robieke Roesink" initials="RR" userId="S::rro@podium.nl::e2c01788-8b61-4009-b4f6-0a9340897fc3" providerId="AD"/>
  <p188:author id="{E23D7B23-B54B-5640-EBCC-C5003E1063C6}" name="Kisters, ND (Nienke) (FM/Wig)" initials="NH" userId="S::n.d.kisters@minfin.nl::baacda05-6f37-4e89-8906-42f698794aeb" providerId="AD"/>
  <p188:author id="{A80F91A1-3DBA-5BD4-2705-B38CDAB6B10C}" name="Frederiek de Vries Robbé" initials="Fd" userId="S::fdv@podium.nl::fdc547e9-d31c-41dc-9130-17ff1eac8a8a" providerId="AD"/>
  <p188:author id="{C8F7B2C1-9B86-836C-CCCD-17EDFE42BD0A}" name="Rauwers, F (Fabiënne) (FM/Wig)" initials="FR" userId="S::f.rauwers@minfin.nl::d691b053-11ea-4378-9bff-f32ef84ba952" providerId="AD"/>
  <p188:author id="{6FB93CD3-C879-7BD3-59D9-BBD709AADDF4}" name="Rosan Kooiman" initials="RK" userId="S::rko@podium.nl::f2697f66-4911-40f9-92a6-ea789706902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9E9D8"/>
    <a:srgbClr val="DAF0E5"/>
    <a:srgbClr val="641C76"/>
    <a:srgbClr val="712065"/>
    <a:srgbClr val="ECD316"/>
    <a:srgbClr val="894D21"/>
    <a:srgbClr val="9720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52" autoAdjust="0"/>
    <p:restoredTop sz="76992" autoAdjust="0"/>
  </p:normalViewPr>
  <p:slideViewPr>
    <p:cSldViewPr snapToGrid="0">
      <p:cViewPr varScale="1">
        <p:scale>
          <a:sx n="64" d="100"/>
          <a:sy n="64" d="100"/>
        </p:scale>
        <p:origin x="1243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>
            <a:extLst>
              <a:ext uri="{FF2B5EF4-FFF2-40B4-BE49-F238E27FC236}">
                <a16:creationId xmlns:a16="http://schemas.microsoft.com/office/drawing/2014/main" id="{990A74A5-3F5A-7BAA-ED38-69C76769D64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>
            <a:extLst>
              <a:ext uri="{FF2B5EF4-FFF2-40B4-BE49-F238E27FC236}">
                <a16:creationId xmlns:a16="http://schemas.microsoft.com/office/drawing/2014/main" id="{03A478DB-DABF-9B61-A965-CDDB8A7BB4B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A6E31F-4D8B-4894-86AC-7CB91C9B586A}" type="datetimeFigureOut">
              <a:rPr lang="nl-NL" smtClean="0"/>
              <a:t>5-3-2026</a:t>
            </a:fld>
            <a:endParaRPr lang="nl-NL"/>
          </a:p>
        </p:txBody>
      </p:sp>
      <p:sp>
        <p:nvSpPr>
          <p:cNvPr id="4" name="Tijdelijke aanduiding voor voettekst 3">
            <a:extLst>
              <a:ext uri="{FF2B5EF4-FFF2-40B4-BE49-F238E27FC236}">
                <a16:creationId xmlns:a16="http://schemas.microsoft.com/office/drawing/2014/main" id="{B125CEF3-CDE7-A97F-E51F-CD3930F6C89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5" name="Tijdelijke aanduiding voor dianummer 4">
            <a:extLst>
              <a:ext uri="{FF2B5EF4-FFF2-40B4-BE49-F238E27FC236}">
                <a16:creationId xmlns:a16="http://schemas.microsoft.com/office/drawing/2014/main" id="{7CEE4E19-D3A3-FC85-B20D-F8A485DE2C8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932BBD-65BC-4DA8-85CB-42D173B67792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509798568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91D877-5D0E-488D-B7D1-4B549E571AFE}" type="datetimeFigureOut">
              <a:rPr lang="nl-NL" smtClean="0"/>
              <a:t>5-3-2026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5B0167-33EF-4212-AA9F-1D3B67F48805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510594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B51AC1-A115-2F65-C6F6-CCF85144AD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82706F3A-BAD7-4DCF-483A-1DD762D118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3E218CA6-6EEA-3C90-C5F1-B434370A98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>
                <a:solidFill>
                  <a:schemeClr val="tx1"/>
                </a:solidFill>
              </a:rPr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dirty="0">
                <a:solidFill>
                  <a:schemeClr val="tx1"/>
                </a:solidFill>
              </a:rPr>
              <a:t>In deze les gaan we het hebben over het thema </a:t>
            </a:r>
            <a:r>
              <a:rPr lang="nl-NL" b="1" dirty="0">
                <a:solidFill>
                  <a:schemeClr val="tx1"/>
                </a:solidFill>
              </a:rPr>
              <a:t>reclame</a:t>
            </a:r>
            <a:r>
              <a:rPr lang="nl-NL" b="0" dirty="0">
                <a:solidFill>
                  <a:schemeClr val="tx1"/>
                </a:solidFill>
              </a:rPr>
              <a:t> </a:t>
            </a:r>
            <a:endParaRPr lang="nl-NL" b="1" dirty="0">
              <a:solidFill>
                <a:schemeClr val="tx1"/>
              </a:solidFill>
            </a:endParaRPr>
          </a:p>
          <a:p>
            <a:pPr marL="171450" indent="-171450">
              <a:buFontTx/>
              <a:buChar char="-"/>
            </a:pPr>
            <a:r>
              <a:rPr lang="nl-NL" dirty="0">
                <a:solidFill>
                  <a:schemeClr val="tx1"/>
                </a:solidFill>
              </a:rPr>
              <a:t>Het </a:t>
            </a:r>
            <a:r>
              <a:rPr lang="nl-NL" b="1" dirty="0">
                <a:solidFill>
                  <a:schemeClr val="tx1"/>
                </a:solidFill>
              </a:rPr>
              <a:t>doel</a:t>
            </a:r>
            <a:r>
              <a:rPr lang="nl-NL" dirty="0">
                <a:solidFill>
                  <a:schemeClr val="tx1"/>
                </a:solidFill>
              </a:rPr>
              <a:t> van deze les is dat leerlingen na de les een beetje beter begrijpen hoe reclame</a:t>
            </a:r>
            <a:r>
              <a:rPr lang="nl-NL" dirty="0"/>
              <a:t>.</a:t>
            </a:r>
          </a:p>
          <a:p>
            <a:pPr marL="171450" indent="-171450">
              <a:buFontTx/>
              <a:buChar char="-"/>
            </a:pPr>
            <a:r>
              <a:rPr lang="nl-NL" b="1" u="none" dirty="0">
                <a:solidFill>
                  <a:schemeClr val="tx1"/>
                </a:solidFill>
              </a:rPr>
              <a:t>Waarom is dit belangrijk?</a:t>
            </a:r>
            <a:r>
              <a:rPr lang="nl-NL" b="0" u="none" dirty="0">
                <a:solidFill>
                  <a:schemeClr val="tx1"/>
                </a:solidFill>
              </a:rPr>
              <a:t> </a:t>
            </a:r>
            <a:r>
              <a:rPr lang="nl-NL" dirty="0"/>
              <a:t>Als je de trucjes van reclames beter begrijpt, laat je je er ook minder door beïnvloeden.</a:t>
            </a:r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FD401833-B721-47EC-5044-EACCF340D6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BEEE40-7347-476A-A519-7CBC93BC1F67}" type="slidenum">
              <a:rPr lang="nl-NL" smtClean="0"/>
              <a:t>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6545252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ED2CB7-0192-776B-BDE8-369CF0DB58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8C22B58D-F96D-E92D-25DD-1B38D629DE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B86ECC5E-DF1F-6797-F11D-C0DB2941BB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 dirty="0"/>
              <a:t>Lees voor:</a:t>
            </a:r>
            <a:r>
              <a:rPr lang="nl-NL" b="0" u="none" dirty="0"/>
              <a:t> wat Roodkapje vertelt. </a:t>
            </a:r>
            <a:endParaRPr lang="nl-NL" b="1" i="0" u="none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3A446743-74E1-434E-BD0D-BBA4268010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2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4969498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83FEF-4ADE-0264-6409-FFCD6126D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8EB1A5B4-7F43-5593-C1F3-F20868DEA2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1565FD43-6A11-C19E-A77B-1AB1C8729D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 dirty="0"/>
              <a:t>Lees voor:</a:t>
            </a:r>
            <a:r>
              <a:rPr lang="nl-NL" b="0" u="none" dirty="0"/>
              <a:t> wat Roodkapje vertelt. </a:t>
            </a:r>
            <a:endParaRPr lang="nl-NL" b="1" i="0" u="none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2220EEB6-BE07-C00B-90A5-9A3FCAC328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3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969993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AC9474-A646-ACCB-BFC6-027D5207D7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3EF84133-3078-1F37-81C8-FC438A6F7A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AB332F75-FE5A-05D0-2A32-74882AFD39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 dirty="0"/>
              <a:t>Vertel de leerlingen:</a:t>
            </a:r>
            <a:r>
              <a:rPr lang="nl-NL" b="0" u="none" dirty="0"/>
              <a:t> dat jullie een video gaan bekijken over Assepoester.</a:t>
            </a:r>
            <a:endParaRPr lang="nl-NL" b="1" i="0" u="none" dirty="0"/>
          </a:p>
          <a:p>
            <a:endParaRPr lang="nl-NL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DAFA78C9-EAE9-0115-5F04-6388CB8EDC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4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0468582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FD94C1-0F91-1E00-4723-1ADEA10B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DDFEA843-8E0E-9B89-4228-CFC9837D70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9713B6A1-1163-B42E-B270-F9A227FA07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773A215F-2BD9-B5A7-0245-68B23C9556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5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696459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0F5F7B-0515-663B-EF2A-B30470E5C3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FC7ACDEE-7D02-5866-8626-1FFECC8353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F6C4A235-DD94-8CAA-2CE6-F862A6452D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VIDEO</a:t>
            </a:r>
          </a:p>
          <a:p>
            <a:pPr marL="171450" indent="-171450">
              <a:buFontTx/>
              <a:buChar char="-"/>
            </a:pPr>
            <a:r>
              <a:rPr lang="nl-NL" b="0" dirty="0"/>
              <a:t>In de video wordt het geldsprookjesverhaal van Assepoester verteld.</a:t>
            </a:r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DA51BD4C-0B9D-E423-E785-6BFF003EEA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6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70134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32D37C-F653-ACD2-9F2A-975E1B838A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3B0C8007-C6BE-60B7-CF83-515F4E3261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140AEBD9-7FCB-BF93-7A74-C56B432F96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 dirty="0"/>
              <a:t>Lees voor:</a:t>
            </a:r>
            <a:r>
              <a:rPr lang="nl-NL" b="0" u="none" dirty="0"/>
              <a:t> wat Assepoester vertelt en bespreek haar vraag.</a:t>
            </a:r>
            <a:endParaRPr lang="nl-NL" b="1" i="0" u="none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36DE2686-B9DA-D81A-5A67-F5C952696C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7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8036593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397725-2472-E75D-DF50-9DE111C8AD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8C679054-6B22-5B9F-8D6D-552F500BFD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5C77371F-8489-A6B3-B3F6-17BD8994BE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Video</a:t>
            </a:r>
          </a:p>
          <a:p>
            <a:r>
              <a:rPr lang="nl-NL" b="0" dirty="0"/>
              <a:t>- In de video wordt uitgelegd dat nu of nooit aanbiedingen bijna nooit echte nu of nooit aanbiedingen zijn. </a:t>
            </a:r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0D63B138-D1FF-5444-C4ED-E3ED3CAE68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8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9532900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58DE9-129F-18F1-C7D0-CC096701E9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B898DF03-3752-3719-AE32-3971D1570B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6559C49E-7DC1-FC51-014E-84585A2CCB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 dirty="0"/>
              <a:t>Lees voor:</a:t>
            </a:r>
            <a:r>
              <a:rPr lang="nl-NL" b="0" u="none" dirty="0"/>
              <a:t> wat Assepoester vertelt. </a:t>
            </a:r>
            <a:endParaRPr lang="nl-NL" b="1" i="0" u="none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493A7A4A-2506-D268-59D4-D9D803FA1B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9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0128779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1973A0-ACCA-BD8D-1FFA-A2F378E7C2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D3C7F594-E6B4-1F6E-D155-06E4B2ABF6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D874E9E0-3842-5550-F46B-CEB8BEFA14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 dirty="0"/>
              <a:t>Behandel de vragen in de klas</a:t>
            </a:r>
            <a:r>
              <a:rPr lang="nl-NL" b="0" u="none" dirty="0"/>
              <a:t>. </a:t>
            </a:r>
            <a:endParaRPr lang="nl-NL" b="1" i="0" u="none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673710CD-16E4-0D6D-B09D-C303717EE6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10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4630514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B9D363-4955-7810-D2C7-1D97323DC4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3ECA3B34-ACAB-62DD-FA3B-0D0CAB7663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5C734DA4-00A5-FDDC-D963-F7C6871DCB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INSTRUCTIETEKST </a:t>
            </a:r>
          </a:p>
          <a:p>
            <a:pPr marL="171450" indent="-171450">
              <a:buFontTx/>
              <a:buChar char="-"/>
            </a:pPr>
            <a:r>
              <a:rPr lang="nl-NL" b="0" u="sng" dirty="0"/>
              <a:t>Lees voor:</a:t>
            </a:r>
            <a:r>
              <a:rPr lang="nl-NL" b="0" u="none" dirty="0"/>
              <a:t> wat Assepoester vertelt. </a:t>
            </a:r>
            <a:endParaRPr lang="nl-NL" b="1" i="0" u="none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A5F428F0-A583-C1E2-DA07-922BABFE7A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6206154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342C83-809C-6315-A6FD-320EC50732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FB60965A-7A2C-BD86-8D52-8560850621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5F648D8E-702E-B824-414A-B713DE18AA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VIDEO</a:t>
            </a:r>
          </a:p>
          <a:p>
            <a:pPr marL="171450" indent="-171450">
              <a:buFontTx/>
              <a:buChar char="-"/>
            </a:pPr>
            <a:r>
              <a:rPr lang="nl-NL" b="0" dirty="0"/>
              <a:t>In de video wordt verteld </a:t>
            </a:r>
            <a:r>
              <a:rPr lang="nl-NL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wat reclame is, welke reclamevormen je onder andere kunt tegenkomen, en hoe je reclame kunt herkennen. </a:t>
            </a:r>
            <a:br>
              <a:rPr lang="nl-NL" dirty="0"/>
            </a:br>
            <a:endParaRPr lang="nl-NL" b="1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DC50A3D2-2EDC-E136-F556-CAA5DB3355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12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1341282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B514D4-E335-E74A-326A-366B0C20A7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866C15F0-FB4B-EAC0-82FC-5E12A49849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89AD0593-8DFC-652A-51E5-FF6B4A00CF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INSTRUCTIETEKST</a:t>
            </a:r>
          </a:p>
          <a:p>
            <a:r>
              <a:rPr lang="nl-NL" b="0" u="sng" dirty="0"/>
              <a:t>Beantwoord</a:t>
            </a:r>
            <a:r>
              <a:rPr lang="nl-NL" b="0" u="none" dirty="0"/>
              <a:t> de vragen met de leerlingen. </a:t>
            </a:r>
            <a:endParaRPr lang="nl-NL" b="0" u="sng" dirty="0"/>
          </a:p>
          <a:p>
            <a:endParaRPr lang="nl-NL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474403CF-C336-3360-D799-D6360D19F3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13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865960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AF22DA-448F-DC83-7137-66A06D571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ECB41891-75E6-294A-F6AF-F619039E9C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87305D41-E7F9-A942-54AE-D56C6526EA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u="sng" dirty="0"/>
              <a:t>Pak met de leerlingen het </a:t>
            </a:r>
            <a:r>
              <a:rPr lang="nl-NL" b="0" u="sng" dirty="0" err="1"/>
              <a:t>Doeblad</a:t>
            </a:r>
            <a:r>
              <a:rPr lang="nl-NL" b="0" u="sng" dirty="0"/>
              <a:t> erbij.</a:t>
            </a:r>
            <a:endParaRPr lang="nl-NL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0603312F-8565-3C93-BD7C-19BD06CB31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14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0780392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D40C0-0294-66B9-C162-3209FDA58F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11FEC408-DED3-8A48-CE1B-1A2593510A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396AB2D4-5AC0-4F5D-4F77-C4BB30C781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u="sng" dirty="0"/>
              <a:t>Pak met de leerlingen het </a:t>
            </a:r>
            <a:r>
              <a:rPr lang="nl-NL" b="0" u="sng" dirty="0" err="1"/>
              <a:t>Doeblad</a:t>
            </a:r>
            <a:r>
              <a:rPr lang="nl-NL" b="0" u="sng" dirty="0"/>
              <a:t> erbij:</a:t>
            </a:r>
            <a:r>
              <a:rPr lang="nl-NL" b="0" dirty="0"/>
              <a:t> en laat de leerlingen de opdrachten maken. De antwoorden kun je hierna klassikaal bespreken.</a:t>
            </a:r>
            <a:endParaRPr lang="nl-NL" b="1" u="none" dirty="0"/>
          </a:p>
          <a:p>
            <a:endParaRPr lang="nl-NL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F20D9B2E-4C55-7685-C6DA-41F14F9ABC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15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50118474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0D1112-1B17-C176-4CE8-1177796AAC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FD8B2D43-56FD-5100-B257-95AB59417C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1027E76A-4A62-32C4-B845-19EE421B60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l-NL" b="1" dirty="0"/>
              <a:t>INSTRUCTIETEKST</a:t>
            </a:r>
          </a:p>
          <a:p>
            <a:pPr marL="171450" indent="-171450">
              <a:buFontTx/>
              <a:buChar char="-"/>
            </a:pPr>
            <a:r>
              <a:rPr lang="nl-NL" b="0" u="sng" dirty="0"/>
              <a:t>Bespreek:</a:t>
            </a:r>
            <a:r>
              <a:rPr lang="nl-NL" b="0" u="none" dirty="0"/>
              <a:t> de vragen en de antwoorden.</a:t>
            </a:r>
            <a:endParaRPr lang="nl-NL" u="none" dirty="0"/>
          </a:p>
          <a:p>
            <a:endParaRPr lang="nl-NL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34818F16-4E2B-3AC5-0DFF-CBF82EDF8B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16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2471981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3E6026-5246-1BEA-68AA-C7FBE0032F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>
            <a:extLst>
              <a:ext uri="{FF2B5EF4-FFF2-40B4-BE49-F238E27FC236}">
                <a16:creationId xmlns:a16="http://schemas.microsoft.com/office/drawing/2014/main" id="{4187C767-DB4B-9DA3-1B89-ED76476CF0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>
            <a:extLst>
              <a:ext uri="{FF2B5EF4-FFF2-40B4-BE49-F238E27FC236}">
                <a16:creationId xmlns:a16="http://schemas.microsoft.com/office/drawing/2014/main" id="{2B73698D-6ABD-8406-DC29-0D46863119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b="1" dirty="0"/>
              <a:t>EINDE LES</a:t>
            </a:r>
          </a:p>
          <a:p>
            <a:endParaRPr lang="nl-NL" dirty="0"/>
          </a:p>
        </p:txBody>
      </p:sp>
      <p:sp>
        <p:nvSpPr>
          <p:cNvPr id="4" name="Tijdelijke aanduiding voor dianummer 3">
            <a:extLst>
              <a:ext uri="{FF2B5EF4-FFF2-40B4-BE49-F238E27FC236}">
                <a16:creationId xmlns:a16="http://schemas.microsoft.com/office/drawing/2014/main" id="{48B702EB-8F22-2F9C-8E9A-2823E6B11E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5B0167-33EF-4212-AA9F-1D3B67F48805}" type="slidenum">
              <a:rPr lang="nl-NL" smtClean="0"/>
              <a:t>17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545393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7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7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9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2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2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3.png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5.pn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9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7.png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png"/><Relationship Id="rId4" Type="http://schemas.openxmlformats.org/officeDocument/2006/relationships/image" Target="../media/image27.png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png"/><Relationship Id="rId4" Type="http://schemas.openxmlformats.org/officeDocument/2006/relationships/image" Target="../media/image27.pn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7.png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7.png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0.png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2.png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29.png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0.png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2.png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29.png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30.png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C671E325-7A18-D0D2-0E94-6477E0AD4B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Rechthoek 1">
            <a:extLst>
              <a:ext uri="{FF2B5EF4-FFF2-40B4-BE49-F238E27FC236}">
                <a16:creationId xmlns:a16="http://schemas.microsoft.com/office/drawing/2014/main" id="{DD5D99A2-7054-2EBE-42A8-3887DDEAEC72}"/>
              </a:ext>
            </a:extLst>
          </p:cNvPr>
          <p:cNvSpPr/>
          <p:nvPr userDrawn="1"/>
        </p:nvSpPr>
        <p:spPr>
          <a:xfrm>
            <a:off x="1" y="0"/>
            <a:ext cx="40005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0" name="Tekstvak 49">
            <a:extLst>
              <a:ext uri="{FF2B5EF4-FFF2-40B4-BE49-F238E27FC236}">
                <a16:creationId xmlns:a16="http://schemas.microsoft.com/office/drawing/2014/main" id="{FE88F1DA-F8A6-C0BB-8673-546610513DF7}"/>
              </a:ext>
            </a:extLst>
          </p:cNvPr>
          <p:cNvSpPr txBox="1"/>
          <p:nvPr userDrawn="1"/>
        </p:nvSpPr>
        <p:spPr>
          <a:xfrm>
            <a:off x="271874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51" name="Afbeelding 50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15C276FB-A0F9-DEA7-D836-01E7BAD526D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761500" y="6247288"/>
            <a:ext cx="2826468" cy="339177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60137AE-EC0D-32F7-4EE5-A5D9F693D5C4}"/>
              </a:ext>
            </a:extLst>
          </p:cNvPr>
          <p:cNvSpPr txBox="1"/>
          <p:nvPr userDrawn="1"/>
        </p:nvSpPr>
        <p:spPr>
          <a:xfrm>
            <a:off x="4450017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9BE0A00-6EDD-1E7B-62E1-A1FAD0AF8CB0}"/>
              </a:ext>
            </a:extLst>
          </p:cNvPr>
          <p:cNvSpPr txBox="1"/>
          <p:nvPr userDrawn="1"/>
        </p:nvSpPr>
        <p:spPr>
          <a:xfrm>
            <a:off x="-903249" y="283241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1378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031DEDBC-4012-78EA-79A3-4609A005B54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3" r="18824"/>
          <a:stretch>
            <a:fillRect/>
          </a:stretch>
        </p:blipFill>
        <p:spPr>
          <a:xfrm>
            <a:off x="6228845" y="0"/>
            <a:ext cx="5976000" cy="6857999"/>
          </a:xfrm>
          <a:prstGeom prst="rect">
            <a:avLst/>
          </a:prstGeom>
        </p:spPr>
      </p:pic>
      <p:sp>
        <p:nvSpPr>
          <p:cNvPr id="2" name="Rechthoek 1">
            <a:extLst>
              <a:ext uri="{FF2B5EF4-FFF2-40B4-BE49-F238E27FC236}">
                <a16:creationId xmlns:a16="http://schemas.microsoft.com/office/drawing/2014/main" id="{DD5D99A2-7054-2EBE-42A8-3887DDEAEC72}"/>
              </a:ext>
            </a:extLst>
          </p:cNvPr>
          <p:cNvSpPr/>
          <p:nvPr userDrawn="1"/>
        </p:nvSpPr>
        <p:spPr>
          <a:xfrm>
            <a:off x="1" y="0"/>
            <a:ext cx="40005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C671E325-7A18-D0D2-0E94-6477E0AD4BC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50" name="Tekstvak 49">
            <a:extLst>
              <a:ext uri="{FF2B5EF4-FFF2-40B4-BE49-F238E27FC236}">
                <a16:creationId xmlns:a16="http://schemas.microsoft.com/office/drawing/2014/main" id="{FE88F1DA-F8A6-C0BB-8673-546610513DF7}"/>
              </a:ext>
            </a:extLst>
          </p:cNvPr>
          <p:cNvSpPr txBox="1"/>
          <p:nvPr userDrawn="1"/>
        </p:nvSpPr>
        <p:spPr>
          <a:xfrm>
            <a:off x="271874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51" name="Afbeelding 50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15C276FB-A0F9-DEA7-D836-01E7BAD526D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761500" y="6247288"/>
            <a:ext cx="2826468" cy="339177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60137AE-EC0D-32F7-4EE5-A5D9F693D5C4}"/>
              </a:ext>
            </a:extLst>
          </p:cNvPr>
          <p:cNvSpPr txBox="1"/>
          <p:nvPr userDrawn="1"/>
        </p:nvSpPr>
        <p:spPr>
          <a:xfrm>
            <a:off x="4450017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9BE0A00-6EDD-1E7B-62E1-A1FAD0AF8CB0}"/>
              </a:ext>
            </a:extLst>
          </p:cNvPr>
          <p:cNvSpPr txBox="1"/>
          <p:nvPr userDrawn="1"/>
        </p:nvSpPr>
        <p:spPr>
          <a:xfrm>
            <a:off x="-903249" y="283241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2777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031DEDBC-4012-78EA-79A3-4609A005B54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3" r="18824"/>
          <a:stretch>
            <a:fillRect/>
          </a:stretch>
        </p:blipFill>
        <p:spPr>
          <a:xfrm>
            <a:off x="6228845" y="0"/>
            <a:ext cx="5976000" cy="6857999"/>
          </a:xfrm>
          <a:prstGeom prst="rect">
            <a:avLst/>
          </a:prstGeom>
        </p:spPr>
      </p:pic>
      <p:sp>
        <p:nvSpPr>
          <p:cNvPr id="2" name="Rechthoek 1">
            <a:extLst>
              <a:ext uri="{FF2B5EF4-FFF2-40B4-BE49-F238E27FC236}">
                <a16:creationId xmlns:a16="http://schemas.microsoft.com/office/drawing/2014/main" id="{DD5D99A2-7054-2EBE-42A8-3887DDEAEC72}"/>
              </a:ext>
            </a:extLst>
          </p:cNvPr>
          <p:cNvSpPr/>
          <p:nvPr userDrawn="1"/>
        </p:nvSpPr>
        <p:spPr>
          <a:xfrm>
            <a:off x="1" y="0"/>
            <a:ext cx="40005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C671E325-7A18-D0D2-0E94-6477E0AD4BC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23906" y="3428354"/>
            <a:ext cx="6216852" cy="1325563"/>
          </a:xfrm>
        </p:spPr>
        <p:txBody>
          <a:bodyPr>
            <a:noAutofit/>
          </a:bodyPr>
          <a:lstStyle>
            <a:lvl1pPr algn="ctr">
              <a:defRPr sz="6600">
                <a:solidFill>
                  <a:schemeClr val="accent2"/>
                </a:solidFill>
              </a:defRPr>
            </a:lvl1pPr>
          </a:lstStyle>
          <a:p>
            <a:r>
              <a:rPr lang="nl-NL"/>
              <a:t>Titel</a:t>
            </a:r>
          </a:p>
        </p:txBody>
      </p:sp>
      <p:sp>
        <p:nvSpPr>
          <p:cNvPr id="43" name="Ondertitel 2">
            <a:extLst>
              <a:ext uri="{FF2B5EF4-FFF2-40B4-BE49-F238E27FC236}">
                <a16:creationId xmlns:a16="http://schemas.microsoft.com/office/drawing/2014/main" id="{7B7C65D8-1095-7D7E-19B4-5FC394F249A2}"/>
              </a:ext>
            </a:extLst>
          </p:cNvPr>
          <p:cNvSpPr txBox="1">
            <a:spLocks/>
          </p:cNvSpPr>
          <p:nvPr userDrawn="1"/>
        </p:nvSpPr>
        <p:spPr>
          <a:xfrm>
            <a:off x="5790975" y="4740236"/>
            <a:ext cx="3060412" cy="6088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nl-NL" sz="2800" b="0" i="0">
                <a:solidFill>
                  <a:schemeClr val="accent2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Niveau 7 &amp; 8</a:t>
            </a:r>
          </a:p>
        </p:txBody>
      </p:sp>
      <p:pic>
        <p:nvPicPr>
          <p:cNvPr id="45" name="Afbeelding 44" descr="Afbeelding met clipart, Graphics, ontwerp&#10;&#10;Door AI gegenereerde inhoud is mogelijk onjuist.">
            <a:extLst>
              <a:ext uri="{FF2B5EF4-FFF2-40B4-BE49-F238E27FC236}">
                <a16:creationId xmlns:a16="http://schemas.microsoft.com/office/drawing/2014/main" id="{E6234D7C-AE8F-9CB2-8DE5-3C1C043C3DD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897277" y="1404371"/>
            <a:ext cx="2847808" cy="1601892"/>
          </a:xfrm>
          <a:prstGeom prst="rect">
            <a:avLst/>
          </a:prstGeom>
        </p:spPr>
      </p:pic>
      <p:sp>
        <p:nvSpPr>
          <p:cNvPr id="50" name="Tekstvak 49">
            <a:extLst>
              <a:ext uri="{FF2B5EF4-FFF2-40B4-BE49-F238E27FC236}">
                <a16:creationId xmlns:a16="http://schemas.microsoft.com/office/drawing/2014/main" id="{FE88F1DA-F8A6-C0BB-8673-546610513DF7}"/>
              </a:ext>
            </a:extLst>
          </p:cNvPr>
          <p:cNvSpPr txBox="1"/>
          <p:nvPr userDrawn="1"/>
        </p:nvSpPr>
        <p:spPr>
          <a:xfrm>
            <a:off x="271874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51" name="Afbeelding 50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15C276FB-A0F9-DEA7-D836-01E7BAD526D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6761500" y="6247288"/>
            <a:ext cx="2826468" cy="339177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60137AE-EC0D-32F7-4EE5-A5D9F693D5C4}"/>
              </a:ext>
            </a:extLst>
          </p:cNvPr>
          <p:cNvSpPr txBox="1"/>
          <p:nvPr userDrawn="1"/>
        </p:nvSpPr>
        <p:spPr>
          <a:xfrm>
            <a:off x="4450017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6" name="Tijdelijke aanduiding voor onlineafbeelding 5">
            <a:extLst>
              <a:ext uri="{FF2B5EF4-FFF2-40B4-BE49-F238E27FC236}">
                <a16:creationId xmlns:a16="http://schemas.microsoft.com/office/drawing/2014/main" id="{19F9F81B-F854-8154-7BB1-E150F3E90420}"/>
              </a:ext>
            </a:extLst>
          </p:cNvPr>
          <p:cNvSpPr>
            <a:spLocks noGrp="1"/>
          </p:cNvSpPr>
          <p:nvPr>
            <p:ph type="clipArt" sz="quarter" idx="10"/>
          </p:nvPr>
        </p:nvSpPr>
        <p:spPr>
          <a:xfrm>
            <a:off x="360485" y="633413"/>
            <a:ext cx="4360984" cy="5714633"/>
          </a:xfrm>
        </p:spPr>
        <p:txBody>
          <a:bodyPr/>
          <a:lstStyle/>
          <a:p>
            <a:endParaRPr lang="nl-NL"/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9BE0A00-6EDD-1E7B-62E1-A1FAD0AF8CB0}"/>
              </a:ext>
            </a:extLst>
          </p:cNvPr>
          <p:cNvSpPr txBox="1"/>
          <p:nvPr userDrawn="1"/>
        </p:nvSpPr>
        <p:spPr>
          <a:xfrm>
            <a:off x="-903249" y="283241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793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hoek 1">
            <a:extLst>
              <a:ext uri="{FF2B5EF4-FFF2-40B4-BE49-F238E27FC236}">
                <a16:creationId xmlns:a16="http://schemas.microsoft.com/office/drawing/2014/main" id="{DD5D99A2-7054-2EBE-42A8-3887DDEAEC72}"/>
              </a:ext>
            </a:extLst>
          </p:cNvPr>
          <p:cNvSpPr/>
          <p:nvPr userDrawn="1"/>
        </p:nvSpPr>
        <p:spPr>
          <a:xfrm>
            <a:off x="0" y="0"/>
            <a:ext cx="40005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C671E325-7A18-D0D2-0E94-6477E0AD4B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031DEDBC-4012-78EA-79A3-4609A005B54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084257" y="1"/>
            <a:ext cx="7361743" cy="6857999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7CF6E6BF-7316-8591-329C-2450E3ACC22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367729">
            <a:off x="4238859" y="255039"/>
            <a:ext cx="5145405" cy="6869888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360000">
            <a:off x="5499237" y="2481108"/>
            <a:ext cx="2818546" cy="1325563"/>
          </a:xfrm>
        </p:spPr>
        <p:txBody>
          <a:bodyPr>
            <a:noAutofit/>
          </a:bodyPr>
          <a:lstStyle>
            <a:lvl1pPr algn="ctr">
              <a:defRPr sz="6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</a:t>
            </a:r>
          </a:p>
        </p:txBody>
      </p:sp>
      <p:sp>
        <p:nvSpPr>
          <p:cNvPr id="43" name="Ondertitel 2">
            <a:extLst>
              <a:ext uri="{FF2B5EF4-FFF2-40B4-BE49-F238E27FC236}">
                <a16:creationId xmlns:a16="http://schemas.microsoft.com/office/drawing/2014/main" id="{7B7C65D8-1095-7D7E-19B4-5FC394F249A2}"/>
              </a:ext>
            </a:extLst>
          </p:cNvPr>
          <p:cNvSpPr txBox="1">
            <a:spLocks/>
          </p:cNvSpPr>
          <p:nvPr userDrawn="1"/>
        </p:nvSpPr>
        <p:spPr>
          <a:xfrm>
            <a:off x="5790975" y="4740236"/>
            <a:ext cx="3060412" cy="6088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nl-NL" sz="2800" b="0" i="0">
                <a:solidFill>
                  <a:schemeClr val="accent2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Niveau 7 &amp; 8</a:t>
            </a:r>
          </a:p>
        </p:txBody>
      </p:sp>
      <p:pic>
        <p:nvPicPr>
          <p:cNvPr id="45" name="Afbeelding 44" descr="Afbeelding met clipart, Graphics, ontwerp&#10;&#10;Door AI gegenereerde inhoud is mogelijk onjuist.">
            <a:extLst>
              <a:ext uri="{FF2B5EF4-FFF2-40B4-BE49-F238E27FC236}">
                <a16:creationId xmlns:a16="http://schemas.microsoft.com/office/drawing/2014/main" id="{E6234D7C-AE8F-9CB2-8DE5-3C1C043C3DD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377125" y="5470487"/>
            <a:ext cx="1459274" cy="820842"/>
          </a:xfrm>
          <a:prstGeom prst="rect">
            <a:avLst/>
          </a:prstGeom>
        </p:spPr>
      </p:pic>
      <p:sp>
        <p:nvSpPr>
          <p:cNvPr id="50" name="Tekstvak 49">
            <a:extLst>
              <a:ext uri="{FF2B5EF4-FFF2-40B4-BE49-F238E27FC236}">
                <a16:creationId xmlns:a16="http://schemas.microsoft.com/office/drawing/2014/main" id="{FE88F1DA-F8A6-C0BB-8673-546610513DF7}"/>
              </a:ext>
            </a:extLst>
          </p:cNvPr>
          <p:cNvSpPr txBox="1"/>
          <p:nvPr userDrawn="1"/>
        </p:nvSpPr>
        <p:spPr>
          <a:xfrm>
            <a:off x="271874" y="6304744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51" name="Afbeelding 50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15C276FB-A0F9-DEA7-D836-01E7BAD526D0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 rot="5400000">
            <a:off x="10397756" y="3610103"/>
            <a:ext cx="2413157" cy="289580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860137AE-EC0D-32F7-4EE5-A5D9F693D5C4}"/>
              </a:ext>
            </a:extLst>
          </p:cNvPr>
          <p:cNvSpPr txBox="1"/>
          <p:nvPr userDrawn="1"/>
        </p:nvSpPr>
        <p:spPr>
          <a:xfrm rot="5400000">
            <a:off x="10562950" y="129247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2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6" name="Tijdelijke aanduiding voor onlineafbeelding 5">
            <a:extLst>
              <a:ext uri="{FF2B5EF4-FFF2-40B4-BE49-F238E27FC236}">
                <a16:creationId xmlns:a16="http://schemas.microsoft.com/office/drawing/2014/main" id="{19F9F81B-F854-8154-7BB1-E150F3E90420}"/>
              </a:ext>
            </a:extLst>
          </p:cNvPr>
          <p:cNvSpPr>
            <a:spLocks noGrp="1"/>
          </p:cNvSpPr>
          <p:nvPr>
            <p:ph type="clipArt" sz="quarter" idx="10"/>
          </p:nvPr>
        </p:nvSpPr>
        <p:spPr>
          <a:xfrm>
            <a:off x="360485" y="633413"/>
            <a:ext cx="4360984" cy="5714633"/>
          </a:xfrm>
        </p:spPr>
        <p:txBody>
          <a:bodyPr/>
          <a:lstStyle/>
          <a:p>
            <a:endParaRPr lang="nl-NL"/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A9BE0A00-6EDD-1E7B-62E1-A1FAD0AF8CB0}"/>
              </a:ext>
            </a:extLst>
          </p:cNvPr>
          <p:cNvSpPr txBox="1"/>
          <p:nvPr userDrawn="1"/>
        </p:nvSpPr>
        <p:spPr>
          <a:xfrm>
            <a:off x="-903249" y="283241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BA7000E9-0D1D-7691-A8FE-E6B81E0F44D3}"/>
              </a:ext>
            </a:extLst>
          </p:cNvPr>
          <p:cNvSpPr txBox="1"/>
          <p:nvPr userDrawn="1"/>
        </p:nvSpPr>
        <p:spPr>
          <a:xfrm>
            <a:off x="7112000" y="-223520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0" name="Tekstvak 9">
            <a:extLst>
              <a:ext uri="{FF2B5EF4-FFF2-40B4-BE49-F238E27FC236}">
                <a16:creationId xmlns:a16="http://schemas.microsoft.com/office/drawing/2014/main" id="{D6EEDDC1-A373-0AEA-EFC6-8A8BEE45F4B6}"/>
              </a:ext>
            </a:extLst>
          </p:cNvPr>
          <p:cNvSpPr txBox="1"/>
          <p:nvPr userDrawn="1"/>
        </p:nvSpPr>
        <p:spPr>
          <a:xfrm>
            <a:off x="9584267" y="-18626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1" name="Tekstvak 10">
            <a:extLst>
              <a:ext uri="{FF2B5EF4-FFF2-40B4-BE49-F238E27FC236}">
                <a16:creationId xmlns:a16="http://schemas.microsoft.com/office/drawing/2014/main" id="{17B9DEE3-B511-B385-2FA5-61A255AE1221}"/>
              </a:ext>
            </a:extLst>
          </p:cNvPr>
          <p:cNvSpPr txBox="1"/>
          <p:nvPr userDrawn="1"/>
        </p:nvSpPr>
        <p:spPr>
          <a:xfrm>
            <a:off x="6011333" y="-20489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3283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3CF0DD8-6764-A09A-5C86-CFBAB5CE936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802143" y="394299"/>
            <a:ext cx="6277434" cy="6277434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E2B2F6BB-6AA8-968B-0D50-86062CCAB3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3216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E2B2F6BB-6AA8-968B-0D50-86062CCAB3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358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3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E2B2F6BB-6AA8-968B-0D50-86062CCAB3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A60977D7-5957-5172-6FF8-7684DDF188E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sp>
        <p:nvSpPr>
          <p:cNvPr id="4" name="Titel 19">
            <a:extLst>
              <a:ext uri="{FF2B5EF4-FFF2-40B4-BE49-F238E27FC236}">
                <a16:creationId xmlns:a16="http://schemas.microsoft.com/office/drawing/2014/main" id="{F3F7F36A-7715-2247-BBB8-05883BB68B0E}"/>
              </a:ext>
            </a:extLst>
          </p:cNvPr>
          <p:cNvSpPr txBox="1">
            <a:spLocks/>
          </p:cNvSpPr>
          <p:nvPr userDrawn="1"/>
        </p:nvSpPr>
        <p:spPr>
          <a:xfrm rot="-120000">
            <a:off x="708346" y="1143363"/>
            <a:ext cx="1775482" cy="5223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i="0" kern="120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Les X</a:t>
            </a:r>
          </a:p>
        </p:txBody>
      </p:sp>
    </p:spTree>
    <p:extLst>
      <p:ext uri="{BB962C8B-B14F-4D97-AF65-F5344CB8AC3E}">
        <p14:creationId xmlns:p14="http://schemas.microsoft.com/office/powerpoint/2010/main" val="1918540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4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E2B2F6BB-6AA8-968B-0D50-86062CCAB3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A60977D7-5957-5172-6FF8-7684DDF188E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CCDE4219-A50B-A331-353F-D94EE99F4E9D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23418" y="476943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437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fgeronde rechthoek 4">
            <a:extLst>
              <a:ext uri="{FF2B5EF4-FFF2-40B4-BE49-F238E27FC236}">
                <a16:creationId xmlns:a16="http://schemas.microsoft.com/office/drawing/2014/main" id="{014D16C4-F388-64AF-975B-C6FBC1177A77}"/>
              </a:ext>
            </a:extLst>
          </p:cNvPr>
          <p:cNvSpPr/>
          <p:nvPr userDrawn="1"/>
        </p:nvSpPr>
        <p:spPr>
          <a:xfrm>
            <a:off x="5123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1" name="Afgeronde rechthoek 40">
            <a:extLst>
              <a:ext uri="{FF2B5EF4-FFF2-40B4-BE49-F238E27FC236}">
                <a16:creationId xmlns:a16="http://schemas.microsoft.com/office/drawing/2014/main" id="{AB8E6E4F-61BA-E01E-86B2-6A31419BE31B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738996" y="0"/>
            <a:ext cx="7505386" cy="6991813"/>
          </a:xfrm>
          <a:prstGeom prst="rect">
            <a:avLst/>
          </a:prstGeom>
        </p:spPr>
      </p:pic>
      <p:pic>
        <p:nvPicPr>
          <p:cNvPr id="7" name="Afbeelding 6" descr="Afbeelding met paddenstoel, schimmel, Eetbare paddenstoel&#10;&#10;Door AI gegenereerde inhoud is mogelijk onjuist.">
            <a:extLst>
              <a:ext uri="{FF2B5EF4-FFF2-40B4-BE49-F238E27FC236}">
                <a16:creationId xmlns:a16="http://schemas.microsoft.com/office/drawing/2014/main" id="{8CFEE730-A0E4-5CB5-8250-AAA04DC5FC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816827" y="5360817"/>
            <a:ext cx="1306740" cy="1302384"/>
          </a:xfrm>
          <a:prstGeom prst="rect">
            <a:avLst/>
          </a:prstGeom>
        </p:spPr>
      </p:pic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C68DC842-8039-F436-4F45-DFCF39001C7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sp>
        <p:nvSpPr>
          <p:cNvPr id="3" name="Titel 19">
            <a:extLst>
              <a:ext uri="{FF2B5EF4-FFF2-40B4-BE49-F238E27FC236}">
                <a16:creationId xmlns:a16="http://schemas.microsoft.com/office/drawing/2014/main" id="{F1012A1A-8284-A0B6-E13A-24465636DF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708346" y="1143363"/>
            <a:ext cx="1775482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sp>
        <p:nvSpPr>
          <p:cNvPr id="4" name="Titel 19">
            <a:extLst>
              <a:ext uri="{FF2B5EF4-FFF2-40B4-BE49-F238E27FC236}">
                <a16:creationId xmlns:a16="http://schemas.microsoft.com/office/drawing/2014/main" id="{FCE634E1-5E83-D553-0CBC-F5E06608BFDF}"/>
              </a:ext>
            </a:extLst>
          </p:cNvPr>
          <p:cNvSpPr txBox="1">
            <a:spLocks/>
          </p:cNvSpPr>
          <p:nvPr userDrawn="1"/>
        </p:nvSpPr>
        <p:spPr>
          <a:xfrm>
            <a:off x="1042437" y="2766218"/>
            <a:ext cx="57937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i="0" kern="1200">
                <a:solidFill>
                  <a:schemeClr val="accent4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grote/lange titel</a:t>
            </a:r>
          </a:p>
        </p:txBody>
      </p:sp>
    </p:spTree>
    <p:extLst>
      <p:ext uri="{BB962C8B-B14F-4D97-AF65-F5344CB8AC3E}">
        <p14:creationId xmlns:p14="http://schemas.microsoft.com/office/powerpoint/2010/main" val="4114506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8788EB89-633C-D9EF-780B-6DE2D302B8F0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>
            <a:extLst>
              <a:ext uri="{FF2B5EF4-FFF2-40B4-BE49-F238E27FC236}">
                <a16:creationId xmlns:a16="http://schemas.microsoft.com/office/drawing/2014/main" id="{545F2063-1879-A845-55A6-C3F21388F64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92000" y="394299"/>
            <a:ext cx="6277434" cy="6277434"/>
          </a:xfrm>
          <a:prstGeom prst="rect">
            <a:avLst/>
          </a:prstGeom>
        </p:spPr>
      </p:pic>
      <p:sp>
        <p:nvSpPr>
          <p:cNvPr id="8" name="Titel 19">
            <a:extLst>
              <a:ext uri="{FF2B5EF4-FFF2-40B4-BE49-F238E27FC236}">
                <a16:creationId xmlns:a16="http://schemas.microsoft.com/office/drawing/2014/main" id="{B320C6D1-EAE2-2031-D246-3253CD94B1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6771930" y="3081867"/>
            <a:ext cx="5086434" cy="3387192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7A054567-756B-C22F-6372-5D9BD9FBFB89}"/>
              </a:ext>
            </a:extLst>
          </p:cNvPr>
          <p:cNvSpPr txBox="1"/>
          <p:nvPr userDrawn="1"/>
        </p:nvSpPr>
        <p:spPr>
          <a:xfrm>
            <a:off x="14579600" y="846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F31FC23C-EF6C-DDD5-9C7B-2F8E286E96BC}"/>
              </a:ext>
            </a:extLst>
          </p:cNvPr>
          <p:cNvSpPr txBox="1"/>
          <p:nvPr userDrawn="1"/>
        </p:nvSpPr>
        <p:spPr>
          <a:xfrm>
            <a:off x="8771467" y="-162560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1" name="Afbeelding 10" descr="Afbeelding met groen, creativiteit, kunst&#10;&#10;Door AI gegenereerde inhoud is mogelijk onjuist.">
            <a:extLst>
              <a:ext uri="{FF2B5EF4-FFF2-40B4-BE49-F238E27FC236}">
                <a16:creationId xmlns:a16="http://schemas.microsoft.com/office/drawing/2014/main" id="{5B82CB0E-B675-24B8-E5C4-D9380D385BFA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 rot="9322080">
            <a:off x="9620866" y="1148557"/>
            <a:ext cx="1833792" cy="130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061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8788EB89-633C-D9EF-780B-6DE2D302B8F0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>
            <a:extLst>
              <a:ext uri="{FF2B5EF4-FFF2-40B4-BE49-F238E27FC236}">
                <a16:creationId xmlns:a16="http://schemas.microsoft.com/office/drawing/2014/main" id="{545F2063-1879-A845-55A6-C3F21388F64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92000" y="394299"/>
            <a:ext cx="6277434" cy="6277434"/>
          </a:xfrm>
          <a:prstGeom prst="rect">
            <a:avLst/>
          </a:prstGeom>
        </p:spPr>
      </p:pic>
      <p:sp>
        <p:nvSpPr>
          <p:cNvPr id="8" name="Titel 19">
            <a:extLst>
              <a:ext uri="{FF2B5EF4-FFF2-40B4-BE49-F238E27FC236}">
                <a16:creationId xmlns:a16="http://schemas.microsoft.com/office/drawing/2014/main" id="{B320C6D1-EAE2-2031-D246-3253CD94B1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2" name="Afbeelding 1" descr="Afbeelding met plant, blad, boom, eik&#10;&#10;Door AI gegenereerde inhoud is mogelijk onjuist.">
            <a:extLst>
              <a:ext uri="{FF2B5EF4-FFF2-40B4-BE49-F238E27FC236}">
                <a16:creationId xmlns:a16="http://schemas.microsoft.com/office/drawing/2014/main" id="{B2AB5CDD-D3D9-3286-3368-DFC65EEDF16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12441886">
            <a:off x="10421006" y="498722"/>
            <a:ext cx="1686326" cy="1697569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104961" y="2861208"/>
            <a:ext cx="4688779" cy="3827459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7A054567-756B-C22F-6372-5D9BD9FBFB89}"/>
              </a:ext>
            </a:extLst>
          </p:cNvPr>
          <p:cNvSpPr txBox="1"/>
          <p:nvPr userDrawn="1"/>
        </p:nvSpPr>
        <p:spPr>
          <a:xfrm>
            <a:off x="14579600" y="846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F31FC23C-EF6C-DDD5-9C7B-2F8E286E96BC}"/>
              </a:ext>
            </a:extLst>
          </p:cNvPr>
          <p:cNvSpPr txBox="1"/>
          <p:nvPr userDrawn="1"/>
        </p:nvSpPr>
        <p:spPr>
          <a:xfrm>
            <a:off x="8771467" y="-162560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E83D2038-95D1-7DCC-C953-1E187A5C371A}"/>
              </a:ext>
            </a:extLst>
          </p:cNvPr>
          <p:cNvSpPr txBox="1"/>
          <p:nvPr userDrawn="1"/>
        </p:nvSpPr>
        <p:spPr>
          <a:xfrm>
            <a:off x="12649200" y="-7450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02100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2">
            <a:extLst>
              <a:ext uri="{FF2B5EF4-FFF2-40B4-BE49-F238E27FC236}">
                <a16:creationId xmlns:a16="http://schemas.microsoft.com/office/drawing/2014/main" id="{CEB7FD57-D6D1-C897-BDFA-E3270257C70A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1AA8AC9C-5363-2324-48A9-C5565D1D559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92000" y="394299"/>
            <a:ext cx="6277434" cy="6277434"/>
          </a:xfrm>
          <a:prstGeom prst="rect">
            <a:avLst/>
          </a:prstGeom>
        </p:spPr>
      </p:pic>
      <p:sp>
        <p:nvSpPr>
          <p:cNvPr id="5" name="Titel 19">
            <a:extLst>
              <a:ext uri="{FF2B5EF4-FFF2-40B4-BE49-F238E27FC236}">
                <a16:creationId xmlns:a16="http://schemas.microsoft.com/office/drawing/2014/main" id="{E23F2718-3D59-D10E-E593-5D80C2BCF8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accent4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7" name="Afbeelding 6" descr="Afbeelding met bloem, roze, Graphics, creativiteit&#10;&#10;Door AI gegenereerde inhoud is mogelijk onjuist.">
            <a:extLst>
              <a:ext uri="{FF2B5EF4-FFF2-40B4-BE49-F238E27FC236}">
                <a16:creationId xmlns:a16="http://schemas.microsoft.com/office/drawing/2014/main" id="{10448F6A-0AE6-0E3D-2A6D-1E9726579D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777666" y="5392154"/>
            <a:ext cx="1877350" cy="1306740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6259850" y="3148613"/>
            <a:ext cx="5028370" cy="3771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2010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2">
            <a:extLst>
              <a:ext uri="{FF2B5EF4-FFF2-40B4-BE49-F238E27FC236}">
                <a16:creationId xmlns:a16="http://schemas.microsoft.com/office/drawing/2014/main" id="{CEB7FD57-D6D1-C897-BDFA-E3270257C70A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1AA8AC9C-5363-2324-48A9-C5565D1D559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92000" y="394299"/>
            <a:ext cx="6277434" cy="6277434"/>
          </a:xfrm>
          <a:prstGeom prst="rect">
            <a:avLst/>
          </a:prstGeom>
        </p:spPr>
      </p:pic>
      <p:sp>
        <p:nvSpPr>
          <p:cNvPr id="5" name="Titel 19">
            <a:extLst>
              <a:ext uri="{FF2B5EF4-FFF2-40B4-BE49-F238E27FC236}">
                <a16:creationId xmlns:a16="http://schemas.microsoft.com/office/drawing/2014/main" id="{E23F2718-3D59-D10E-E593-5D80C2BCF8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3200" y="2772000"/>
            <a:ext cx="5793785" cy="1325563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grote/lange titel</a:t>
            </a:r>
          </a:p>
        </p:txBody>
      </p:sp>
      <p:pic>
        <p:nvPicPr>
          <p:cNvPr id="2" name="Afbeelding 1" descr="Afbeelding met bloem, plant, creativiteit&#10;&#10;Door AI gegenereerde inhoud is mogelijk onjuist.">
            <a:extLst>
              <a:ext uri="{FF2B5EF4-FFF2-40B4-BE49-F238E27FC236}">
                <a16:creationId xmlns:a16="http://schemas.microsoft.com/office/drawing/2014/main" id="{1F1E2C4D-61D1-A2F6-1318-F4F41A14215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604222" y="4216827"/>
            <a:ext cx="2587778" cy="2345418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C8D865EB-41E6-5570-7E2B-560B5641ED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308168" flipH="1">
            <a:off x="6816790" y="2994031"/>
            <a:ext cx="3351783" cy="412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6093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el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C386DAE-C109-FC01-574A-03EFDD7002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321864">
            <a:off x="1465135" y="315310"/>
            <a:ext cx="4798003" cy="640605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321864">
            <a:off x="2567457" y="2525100"/>
            <a:ext cx="2817628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 op sprookjes-</a:t>
            </a:r>
            <a:br>
              <a:rPr lang="nl-NL"/>
            </a:br>
            <a:r>
              <a:rPr lang="nl-NL"/>
              <a:t>boek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7" name="Afbeelding 6">
            <a:extLst>
              <a:ext uri="{FF2B5EF4-FFF2-40B4-BE49-F238E27FC236}">
                <a16:creationId xmlns:a16="http://schemas.microsoft.com/office/drawing/2014/main" id="{85F5B888-EE1B-A488-C3B2-F6B13F25575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308168" flipH="1">
            <a:off x="8556075" y="3118509"/>
            <a:ext cx="2940924" cy="3615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791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Titel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271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Titeldia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C386DAE-C109-FC01-574A-03EFDD7002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321864">
            <a:off x="1465135" y="315310"/>
            <a:ext cx="4798003" cy="640605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321864">
            <a:off x="2567457" y="2525100"/>
            <a:ext cx="2817628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 op sprookjes-</a:t>
            </a:r>
            <a:br>
              <a:rPr lang="nl-NL"/>
            </a:br>
            <a:r>
              <a:rPr lang="nl-NL"/>
              <a:t>boek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Afbeelding 5" descr="Afbeelding met Peperkoekhuisje, gebouw, peperkoek&#10;&#10;Door AI gegenereerde inhoud is mogelijk onjuist.">
            <a:extLst>
              <a:ext uri="{FF2B5EF4-FFF2-40B4-BE49-F238E27FC236}">
                <a16:creationId xmlns:a16="http://schemas.microsoft.com/office/drawing/2014/main" id="{7AD2FF33-6C3D-D9E3-C641-444FD322E09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360509" y="3626069"/>
            <a:ext cx="4095697" cy="2727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4474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iteldi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C386DAE-C109-FC01-574A-03EFDD7002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321864">
            <a:off x="1465135" y="315310"/>
            <a:ext cx="4798003" cy="640605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321864">
            <a:off x="2567457" y="2525100"/>
            <a:ext cx="2817628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 op sprookjes-</a:t>
            </a:r>
            <a:br>
              <a:rPr lang="nl-NL"/>
            </a:br>
            <a:r>
              <a:rPr lang="nl-NL"/>
              <a:t>boek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Afbeelding 5">
            <a:extLst>
              <a:ext uri="{FF2B5EF4-FFF2-40B4-BE49-F238E27FC236}">
                <a16:creationId xmlns:a16="http://schemas.microsoft.com/office/drawing/2014/main" id="{7AD2FF33-6C3D-D9E3-C641-444FD322E09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524470" y="3281440"/>
            <a:ext cx="4011750" cy="3376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6207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Titel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Afbeelding 12">
            <a:extLst>
              <a:ext uri="{FF2B5EF4-FFF2-40B4-BE49-F238E27FC236}">
                <a16:creationId xmlns:a16="http://schemas.microsoft.com/office/drawing/2014/main" id="{9FCB53D2-3398-EB58-CC27-A806F3BBF4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2C386DAE-C109-FC01-574A-03EFDD7002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321864">
            <a:off x="1465135" y="315310"/>
            <a:ext cx="4798003" cy="640605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321864">
            <a:off x="2567457" y="2525100"/>
            <a:ext cx="2817628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accent4"/>
                </a:solidFill>
              </a:defRPr>
            </a:lvl1pPr>
          </a:lstStyle>
          <a:p>
            <a:r>
              <a:rPr lang="nl-NL"/>
              <a:t>Titel op sprookjes-</a:t>
            </a:r>
            <a:br>
              <a:rPr lang="nl-NL"/>
            </a:br>
            <a:r>
              <a:rPr lang="nl-NL"/>
              <a:t>boek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D5D69920-1269-B25D-BBDC-49B701D860C3}"/>
              </a:ext>
            </a:extLst>
          </p:cNvPr>
          <p:cNvSpPr txBox="1"/>
          <p:nvPr userDrawn="1"/>
        </p:nvSpPr>
        <p:spPr>
          <a:xfrm>
            <a:off x="11206716" y="-29771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C9ECC7A-EF59-916C-C96C-B645586D0F0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7163630" y="3086723"/>
            <a:ext cx="5028370" cy="3771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4046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" name="Titel 1">
            <a:extLst>
              <a:ext uri="{FF2B5EF4-FFF2-40B4-BE49-F238E27FC236}">
                <a16:creationId xmlns:a16="http://schemas.microsoft.com/office/drawing/2014/main" id="{02AE7E0A-5389-7176-86B6-176999D6FFA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75294" y="918762"/>
            <a:ext cx="3325907" cy="3000259"/>
          </a:xfrm>
          <a:prstGeom prst="roundRect">
            <a:avLst>
              <a:gd name="adj" fmla="val 10524"/>
            </a:avLst>
          </a:prstGeom>
          <a:solidFill>
            <a:schemeClr val="bg1"/>
          </a:solidFill>
        </p:spPr>
        <p:txBody>
          <a:bodyPr wrap="square" lIns="251999" tIns="251999" rIns="251999" bIns="251999" anchor="t">
            <a:spAutoFit/>
          </a:bodyPr>
          <a:lstStyle>
            <a:lvl1pPr>
              <a:defRPr sz="2400"/>
            </a:lvl1pPr>
          </a:lstStyle>
          <a:p>
            <a:r>
              <a:rPr lang="nl-NL"/>
              <a:t>Pagina met tekstwolkje. Het ‘pijltje’ staat niet op de master zodat je deze kan verplaatsen of aanpassen</a:t>
            </a:r>
          </a:p>
        </p:txBody>
      </p:sp>
    </p:spTree>
    <p:extLst>
      <p:ext uri="{BB962C8B-B14F-4D97-AF65-F5344CB8AC3E}">
        <p14:creationId xmlns:p14="http://schemas.microsoft.com/office/powerpoint/2010/main" val="5894585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A145617-BF9F-3015-B667-D91ED88B18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21267" b="9098"/>
          <a:stretch>
            <a:fillRect/>
          </a:stretch>
        </p:blipFill>
        <p:spPr>
          <a:xfrm>
            <a:off x="0" y="0"/>
            <a:ext cx="12192000" cy="6660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E4D1324-1FDD-00F3-7D3D-D361B55D147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-18" b="-18"/>
          <a:stretch>
            <a:fillRect/>
          </a:stretch>
        </p:blipFill>
        <p:spPr>
          <a:xfrm>
            <a:off x="0" y="3975817"/>
            <a:ext cx="12191999" cy="2571358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D3850D10-36F5-0B45-1D2D-FBFEFE7F093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0" y="5137151"/>
            <a:ext cx="12191999" cy="172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3994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A145617-BF9F-3015-B667-D91ED88B18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21267" b="9098"/>
          <a:stretch>
            <a:fillRect/>
          </a:stretch>
        </p:blipFill>
        <p:spPr>
          <a:xfrm>
            <a:off x="0" y="0"/>
            <a:ext cx="12192000" cy="6660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E4D1324-1FDD-00F3-7D3D-D361B55D147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-18" b="-18"/>
          <a:stretch>
            <a:fillRect/>
          </a:stretch>
        </p:blipFill>
        <p:spPr>
          <a:xfrm>
            <a:off x="0" y="3975817"/>
            <a:ext cx="12191999" cy="2571358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D3850D10-36F5-0B45-1D2D-FBFEFE7F093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0" y="5137151"/>
            <a:ext cx="12191999" cy="172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304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A145617-BF9F-3015-B667-D91ED88B18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21267" b="9098"/>
          <a:stretch>
            <a:fillRect/>
          </a:stretch>
        </p:blipFill>
        <p:spPr>
          <a:xfrm>
            <a:off x="0" y="0"/>
            <a:ext cx="12192000" cy="6660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E4D1324-1FDD-00F3-7D3D-D361B55D147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-18" b="-18"/>
          <a:stretch>
            <a:fillRect/>
          </a:stretch>
        </p:blipFill>
        <p:spPr>
          <a:xfrm>
            <a:off x="0" y="3975817"/>
            <a:ext cx="12191999" cy="2571358"/>
          </a:xfrm>
          <a:prstGeom prst="rect">
            <a:avLst/>
          </a:prstGeom>
        </p:spPr>
      </p:pic>
      <p:pic>
        <p:nvPicPr>
          <p:cNvPr id="4" name="Afbeelding 3" descr="Afbeelding met groen, schermopname&#10;&#10;Door AI gegenereerde inhoud is mogelijk onjuist.">
            <a:extLst>
              <a:ext uri="{FF2B5EF4-FFF2-40B4-BE49-F238E27FC236}">
                <a16:creationId xmlns:a16="http://schemas.microsoft.com/office/drawing/2014/main" id="{8E996F12-6D07-CB5A-1E2B-6FBAC375E5EA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5261496"/>
            <a:ext cx="12192001" cy="172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3703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Afgeronde rechthoek 8">
            <a:extLst>
              <a:ext uri="{FF2B5EF4-FFF2-40B4-BE49-F238E27FC236}">
                <a16:creationId xmlns:a16="http://schemas.microsoft.com/office/drawing/2014/main" id="{FCEB0773-0E31-EC74-D20E-2B173EE89488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6" name="Afgeronde rechthoek 6">
            <a:extLst>
              <a:ext uri="{FF2B5EF4-FFF2-40B4-BE49-F238E27FC236}">
                <a16:creationId xmlns:a16="http://schemas.microsoft.com/office/drawing/2014/main" id="{7CD933D1-38D7-E5DE-AFFA-4B8216443A15}"/>
              </a:ext>
            </a:extLst>
          </p:cNvPr>
          <p:cNvSpPr/>
          <p:nvPr userDrawn="1"/>
        </p:nvSpPr>
        <p:spPr>
          <a:xfrm>
            <a:off x="359999" y="359999"/>
            <a:ext cx="5040676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" name="Titel 19">
            <a:extLst>
              <a:ext uri="{FF2B5EF4-FFF2-40B4-BE49-F238E27FC236}">
                <a16:creationId xmlns:a16="http://schemas.microsoft.com/office/drawing/2014/main" id="{F2209752-10CC-7546-05CF-E76C10245F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0" y="720000"/>
            <a:ext cx="9015015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32538209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0" y="0"/>
            <a:ext cx="12191998" cy="6858000"/>
          </a:xfrm>
          <a:prstGeom prst="roundRect">
            <a:avLst>
              <a:gd name="adj" fmla="val 402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Afgeronde rechthoek 8">
            <a:extLst>
              <a:ext uri="{FF2B5EF4-FFF2-40B4-BE49-F238E27FC236}">
                <a16:creationId xmlns:a16="http://schemas.microsoft.com/office/drawing/2014/main" id="{FCEB0773-0E31-EC74-D20E-2B173EE89488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" name="Titel 19">
            <a:extLst>
              <a:ext uri="{FF2B5EF4-FFF2-40B4-BE49-F238E27FC236}">
                <a16:creationId xmlns:a16="http://schemas.microsoft.com/office/drawing/2014/main" id="{F2209752-10CC-7546-05CF-E76C10245F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0" y="720000"/>
            <a:ext cx="9015015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3065235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FFA76615-6884-6058-3279-69CC8E80B65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B5E8CB9F-31C0-5566-2B19-D8B97CC784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75294" y="918762"/>
            <a:ext cx="3325907" cy="3000259"/>
          </a:xfrm>
          <a:prstGeom prst="roundRect">
            <a:avLst>
              <a:gd name="adj" fmla="val 10524"/>
            </a:avLst>
          </a:prstGeom>
          <a:solidFill>
            <a:schemeClr val="bg1"/>
          </a:solidFill>
        </p:spPr>
        <p:txBody>
          <a:bodyPr wrap="square" lIns="251999" tIns="251999" rIns="251999" bIns="251999" anchor="t">
            <a:spAutoFit/>
          </a:bodyPr>
          <a:lstStyle>
            <a:lvl1pPr>
              <a:defRPr sz="2400"/>
            </a:lvl1pPr>
          </a:lstStyle>
          <a:p>
            <a:r>
              <a:rPr lang="nl-NL"/>
              <a:t>Pagina met tekstwolkje. Het ‘pijltje’ staat niet op de master zodat je deze kan verplaatsen of aanpassen</a:t>
            </a:r>
          </a:p>
        </p:txBody>
      </p:sp>
      <p:sp>
        <p:nvSpPr>
          <p:cNvPr id="55" name="Tijdelijke aanduiding voor onlineafbeelding 54">
            <a:extLst>
              <a:ext uri="{FF2B5EF4-FFF2-40B4-BE49-F238E27FC236}">
                <a16:creationId xmlns:a16="http://schemas.microsoft.com/office/drawing/2014/main" id="{3EE2F96F-CA13-408C-B9FF-224965A17CF3}"/>
              </a:ext>
            </a:extLst>
          </p:cNvPr>
          <p:cNvSpPr>
            <a:spLocks noGrp="1"/>
          </p:cNvSpPr>
          <p:nvPr>
            <p:ph type="clipArt" sz="quarter" idx="18"/>
          </p:nvPr>
        </p:nvSpPr>
        <p:spPr>
          <a:xfrm>
            <a:off x="1308100" y="923925"/>
            <a:ext cx="3389313" cy="5207934"/>
          </a:xfrm>
        </p:spPr>
        <p:txBody>
          <a:bodyPr/>
          <a:lstStyle/>
          <a:p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44296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el en object">
    <p:bg>
      <p:bgPr>
        <a:solidFill>
          <a:srgbClr val="641C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5E8CB9F-31C0-5566-2B19-D8B97CC784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75294" y="918762"/>
            <a:ext cx="3325907" cy="3000259"/>
          </a:xfrm>
          <a:prstGeom prst="roundRect">
            <a:avLst>
              <a:gd name="adj" fmla="val 10524"/>
            </a:avLst>
          </a:prstGeom>
          <a:solidFill>
            <a:schemeClr val="bg1"/>
          </a:solidFill>
        </p:spPr>
        <p:txBody>
          <a:bodyPr wrap="square" lIns="251999" tIns="251999" rIns="251999" bIns="251999" anchor="t">
            <a:spAutoFit/>
          </a:bodyPr>
          <a:lstStyle>
            <a:lvl1pPr>
              <a:defRPr sz="2400"/>
            </a:lvl1pPr>
          </a:lstStyle>
          <a:p>
            <a:r>
              <a:rPr lang="nl-NL"/>
              <a:t>Pagina met tekstwolkje. Het ‘pijltje’ staat niet op de master zodat je deze kan verplaatsen of aanpassen</a:t>
            </a:r>
          </a:p>
        </p:txBody>
      </p:sp>
      <p:sp>
        <p:nvSpPr>
          <p:cNvPr id="55" name="Tijdelijke aanduiding voor onlineafbeelding 54">
            <a:extLst>
              <a:ext uri="{FF2B5EF4-FFF2-40B4-BE49-F238E27FC236}">
                <a16:creationId xmlns:a16="http://schemas.microsoft.com/office/drawing/2014/main" id="{3EE2F96F-CA13-408C-B9FF-224965A17CF3}"/>
              </a:ext>
            </a:extLst>
          </p:cNvPr>
          <p:cNvSpPr>
            <a:spLocks noGrp="1"/>
          </p:cNvSpPr>
          <p:nvPr>
            <p:ph type="clipArt" sz="quarter" idx="18"/>
          </p:nvPr>
        </p:nvSpPr>
        <p:spPr>
          <a:xfrm>
            <a:off x="1308100" y="923925"/>
            <a:ext cx="3389313" cy="5207934"/>
          </a:xfrm>
        </p:spPr>
        <p:txBody>
          <a:bodyPr/>
          <a:lstStyle/>
          <a:p>
            <a:endParaRPr lang="nl-NL"/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0AE7142A-293A-427E-E3B0-A7CDFC7D1F05}"/>
              </a:ext>
            </a:extLst>
          </p:cNvPr>
          <p:cNvSpPr txBox="1"/>
          <p:nvPr userDrawn="1"/>
        </p:nvSpPr>
        <p:spPr>
          <a:xfrm>
            <a:off x="11227981" y="-393405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26432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eld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0" name="Afbeelding 9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8F2655FF-FE0E-C31B-BFCB-CE0B2BFF929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17" name="Afbeelding 16" descr="Afbeelding met tekening, clipart, tekenfilm, kunst&#10;&#10;Door AI gegenereerde inhoud is mogelijk onjuist.">
            <a:extLst>
              <a:ext uri="{FF2B5EF4-FFF2-40B4-BE49-F238E27FC236}">
                <a16:creationId xmlns:a16="http://schemas.microsoft.com/office/drawing/2014/main" id="{C01CB952-5443-AB25-5EB8-FCFCDD93B7B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444812" y="0"/>
            <a:ext cx="58442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355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Titeldi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D32FBE80-4C50-FF7A-00CB-C63A9B4E166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C01CB952-5443-AB25-5EB8-FCFCDD93B7B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800412" y="2997201"/>
            <a:ext cx="4259882" cy="358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4149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eld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73E8D968-82E4-D4B3-D802-26441D384C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E0D083ED-8728-0FBA-E577-4B92EFA6B55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308168" flipH="1">
            <a:off x="8776208" y="3081730"/>
            <a:ext cx="2940924" cy="3615108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56E8A5C5-65C4-DB7A-7163-B2760DD9093F}"/>
              </a:ext>
            </a:extLst>
          </p:cNvPr>
          <p:cNvSpPr txBox="1"/>
          <p:nvPr userDrawn="1"/>
        </p:nvSpPr>
        <p:spPr>
          <a:xfrm>
            <a:off x="9076267" y="-24553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72211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Titeld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73E8D968-82E4-D4B3-D802-26441D384C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sp>
        <p:nvSpPr>
          <p:cNvPr id="5" name="Tekstvak 4">
            <a:extLst>
              <a:ext uri="{FF2B5EF4-FFF2-40B4-BE49-F238E27FC236}">
                <a16:creationId xmlns:a16="http://schemas.microsoft.com/office/drawing/2014/main" id="{56E8A5C5-65C4-DB7A-7163-B2760DD9093F}"/>
              </a:ext>
            </a:extLst>
          </p:cNvPr>
          <p:cNvSpPr txBox="1"/>
          <p:nvPr userDrawn="1"/>
        </p:nvSpPr>
        <p:spPr>
          <a:xfrm>
            <a:off x="9076267" y="-24553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35896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Titeldia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73E8D968-82E4-D4B3-D802-26441D384C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E0D083ED-8728-0FBA-E577-4B92EFA6B55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823201" y="3822956"/>
            <a:ext cx="3910865" cy="2604348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56E8A5C5-65C4-DB7A-7163-B2760DD9093F}"/>
              </a:ext>
            </a:extLst>
          </p:cNvPr>
          <p:cNvSpPr txBox="1"/>
          <p:nvPr userDrawn="1"/>
        </p:nvSpPr>
        <p:spPr>
          <a:xfrm>
            <a:off x="9076267" y="-24553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D3D48399-DC67-6751-0291-CAE417DD6406}"/>
              </a:ext>
            </a:extLst>
          </p:cNvPr>
          <p:cNvSpPr txBox="1"/>
          <p:nvPr userDrawn="1"/>
        </p:nvSpPr>
        <p:spPr>
          <a:xfrm>
            <a:off x="14596533" y="-4910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75865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Titeld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fgeronde rechthoek 6">
            <a:extLst>
              <a:ext uri="{FF2B5EF4-FFF2-40B4-BE49-F238E27FC236}">
                <a16:creationId xmlns:a16="http://schemas.microsoft.com/office/drawing/2014/main" id="{2FBF63B9-6A8D-8157-14F1-33CB6B46D719}"/>
              </a:ext>
            </a:extLst>
          </p:cNvPr>
          <p:cNvSpPr/>
          <p:nvPr userDrawn="1"/>
        </p:nvSpPr>
        <p:spPr>
          <a:xfrm>
            <a:off x="359999" y="359999"/>
            <a:ext cx="1008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73E8D968-82E4-D4B3-D802-26441D384C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7F930831-9B68-73C3-BFFC-51B4273320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306515" y="656349"/>
            <a:ext cx="5887916" cy="5887916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91898" y="2799815"/>
            <a:ext cx="3721080" cy="1325563"/>
          </a:xfrm>
        </p:spPr>
        <p:txBody>
          <a:bodyPr>
            <a:no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korte titel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E0D083ED-8728-0FBA-E577-4B92EFA6B55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7957194" y="3652263"/>
            <a:ext cx="4251739" cy="3188804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56E8A5C5-65C4-DB7A-7163-B2760DD9093F}"/>
              </a:ext>
            </a:extLst>
          </p:cNvPr>
          <p:cNvSpPr txBox="1"/>
          <p:nvPr userDrawn="1"/>
        </p:nvSpPr>
        <p:spPr>
          <a:xfrm>
            <a:off x="9076267" y="-24553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D3D48399-DC67-6751-0291-CAE417DD6406}"/>
              </a:ext>
            </a:extLst>
          </p:cNvPr>
          <p:cNvSpPr txBox="1"/>
          <p:nvPr userDrawn="1"/>
        </p:nvSpPr>
        <p:spPr>
          <a:xfrm>
            <a:off x="14596533" y="-4910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kstvak 5">
            <a:extLst>
              <a:ext uri="{FF2B5EF4-FFF2-40B4-BE49-F238E27FC236}">
                <a16:creationId xmlns:a16="http://schemas.microsoft.com/office/drawing/2014/main" id="{362CD4AF-9FC1-BE61-753B-D81A6E1E59F5}"/>
              </a:ext>
            </a:extLst>
          </p:cNvPr>
          <p:cNvSpPr txBox="1"/>
          <p:nvPr userDrawn="1"/>
        </p:nvSpPr>
        <p:spPr>
          <a:xfrm>
            <a:off x="14037733" y="31157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7424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Afgeronde rechthoek 7">
            <a:extLst>
              <a:ext uri="{FF2B5EF4-FFF2-40B4-BE49-F238E27FC236}">
                <a16:creationId xmlns:a16="http://schemas.microsoft.com/office/drawing/2014/main" id="{0BBD40C6-B2E9-E202-ACBF-7913892D8D06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>
            <a:extLst>
              <a:ext uri="{FF2B5EF4-FFF2-40B4-BE49-F238E27FC236}">
                <a16:creationId xmlns:a16="http://schemas.microsoft.com/office/drawing/2014/main" id="{725282BE-8134-0122-2575-8FAF37709F8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EAF67B8D-BBAC-56A7-0E1B-1FDBD730139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96938" y="2617788"/>
            <a:ext cx="4958739" cy="2438400"/>
          </a:xfrm>
        </p:spPr>
        <p:txBody>
          <a:bodyPr>
            <a:noAutofit/>
          </a:bodyPr>
          <a:lstStyle>
            <a:lvl1pPr marL="0" algn="l">
              <a:buNone/>
              <a:defRPr sz="4400" b="1">
                <a:solidFill>
                  <a:schemeClr val="bg1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de titel van een les</a:t>
            </a:r>
          </a:p>
        </p:txBody>
      </p:sp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F3082C0A-C54E-821B-BFD7-DB3893D61237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6532563" y="1177925"/>
            <a:ext cx="3270250" cy="49498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FB04A836-6A28-83CE-255F-91692AE622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1480000">
            <a:off x="26259" y="1182029"/>
            <a:ext cx="4127705" cy="1085434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841852" y="1461058"/>
            <a:ext cx="2780451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pic>
        <p:nvPicPr>
          <p:cNvPr id="5" name="Afbeelding 4">
            <a:extLst>
              <a:ext uri="{FF2B5EF4-FFF2-40B4-BE49-F238E27FC236}">
                <a16:creationId xmlns:a16="http://schemas.microsoft.com/office/drawing/2014/main" id="{B1E5A8CC-1928-02D7-09E2-73BC3F8B4BB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6" name="Tekstvak 5">
            <a:extLst>
              <a:ext uri="{FF2B5EF4-FFF2-40B4-BE49-F238E27FC236}">
                <a16:creationId xmlns:a16="http://schemas.microsoft.com/office/drawing/2014/main" id="{06FCB1A9-4BD5-A270-B477-7D097C443A0D}"/>
              </a:ext>
            </a:extLst>
          </p:cNvPr>
          <p:cNvSpPr txBox="1"/>
          <p:nvPr userDrawn="1"/>
        </p:nvSpPr>
        <p:spPr>
          <a:xfrm>
            <a:off x="8697433" y="-4678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0350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Afgeronde rechthoek 7">
            <a:extLst>
              <a:ext uri="{FF2B5EF4-FFF2-40B4-BE49-F238E27FC236}">
                <a16:creationId xmlns:a16="http://schemas.microsoft.com/office/drawing/2014/main" id="{0BBD40C6-B2E9-E202-ACBF-7913892D8D06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9" name="Afbeelding 8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D8EC512C-96FB-7124-C848-927D0FA617E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7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EAF67B8D-BBAC-56A7-0E1B-1FDBD730139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96938" y="2617788"/>
            <a:ext cx="4958739" cy="2438400"/>
          </a:xfrm>
        </p:spPr>
        <p:txBody>
          <a:bodyPr>
            <a:noAutofit/>
          </a:bodyPr>
          <a:lstStyle>
            <a:lvl1pPr marL="0" algn="l">
              <a:buNone/>
              <a:defRPr sz="4400" b="1">
                <a:solidFill>
                  <a:schemeClr val="bg1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de titel van een les</a:t>
            </a:r>
          </a:p>
        </p:txBody>
      </p:sp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F3082C0A-C54E-821B-BFD7-DB3893D61237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6532563" y="1177925"/>
            <a:ext cx="3270250" cy="49498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FB04A836-6A28-83CE-255F-91692AE622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1480000">
            <a:off x="26259" y="1182029"/>
            <a:ext cx="4127705" cy="1085434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841852" y="1461058"/>
            <a:ext cx="2780451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pic>
        <p:nvPicPr>
          <p:cNvPr id="5" name="Afbeelding 4">
            <a:extLst>
              <a:ext uri="{FF2B5EF4-FFF2-40B4-BE49-F238E27FC236}">
                <a16:creationId xmlns:a16="http://schemas.microsoft.com/office/drawing/2014/main" id="{B1E5A8CC-1928-02D7-09E2-73BC3F8B4BB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6" name="Tekstvak 5">
            <a:extLst>
              <a:ext uri="{FF2B5EF4-FFF2-40B4-BE49-F238E27FC236}">
                <a16:creationId xmlns:a16="http://schemas.microsoft.com/office/drawing/2014/main" id="{06FCB1A9-4BD5-A270-B477-7D097C443A0D}"/>
              </a:ext>
            </a:extLst>
          </p:cNvPr>
          <p:cNvSpPr txBox="1"/>
          <p:nvPr userDrawn="1"/>
        </p:nvSpPr>
        <p:spPr>
          <a:xfrm>
            <a:off x="8697433" y="-467833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680594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eko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157261">
            <a:off x="1750741" y="-390292"/>
            <a:ext cx="11159240" cy="7895063"/>
          </a:xfrm>
          <a:prstGeom prst="rect">
            <a:avLst/>
          </a:prstGeom>
        </p:spPr>
      </p:pic>
      <p:sp>
        <p:nvSpPr>
          <p:cNvPr id="2" name="Tijdelijke aanduiding voor tekst 3">
            <a:extLst>
              <a:ext uri="{FF2B5EF4-FFF2-40B4-BE49-F238E27FC236}">
                <a16:creationId xmlns:a16="http://schemas.microsoft.com/office/drawing/2014/main" id="{8D7FB893-2A27-BDC0-C3C0-AA785031E8F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 rot="157261">
            <a:off x="3925232" y="2204496"/>
            <a:ext cx="3111188" cy="2438400"/>
          </a:xfrm>
        </p:spPr>
        <p:txBody>
          <a:bodyPr anchor="ctr" anchorCtr="0">
            <a:noAutofit/>
          </a:bodyPr>
          <a:lstStyle>
            <a:lvl1pPr marL="0" algn="ctr">
              <a:buNone/>
              <a:defRPr sz="4400" b="1">
                <a:solidFill>
                  <a:schemeClr val="accent2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de titel van een les</a:t>
            </a:r>
          </a:p>
        </p:txBody>
      </p:sp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pic>
        <p:nvPicPr>
          <p:cNvPr id="12" name="Afbeelding 1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325D7C4C-3020-35B6-71E6-70836A429BD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sp>
        <p:nvSpPr>
          <p:cNvPr id="13" name="Titel 19">
            <a:extLst>
              <a:ext uri="{FF2B5EF4-FFF2-40B4-BE49-F238E27FC236}">
                <a16:creationId xmlns:a16="http://schemas.microsoft.com/office/drawing/2014/main" id="{D6E89FB5-6F81-6DB4-0903-FC111F90A4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708346" y="1143363"/>
            <a:ext cx="1775482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EEFC50FE-1788-53CB-4610-74FEDEB30EE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7748047" y="1817649"/>
            <a:ext cx="3270250" cy="4689242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76001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Sectieko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212481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Sectieko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7" name="Titel 1">
            <a:extLst>
              <a:ext uri="{FF2B5EF4-FFF2-40B4-BE49-F238E27FC236}">
                <a16:creationId xmlns:a16="http://schemas.microsoft.com/office/drawing/2014/main" id="{97B29C92-C42D-D975-6ED3-CF20C0BACA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75294" y="918762"/>
            <a:ext cx="3325907" cy="3000259"/>
          </a:xfrm>
          <a:prstGeom prst="roundRect">
            <a:avLst>
              <a:gd name="adj" fmla="val 10524"/>
            </a:avLst>
          </a:prstGeom>
          <a:solidFill>
            <a:schemeClr val="bg1"/>
          </a:solidFill>
        </p:spPr>
        <p:txBody>
          <a:bodyPr wrap="square" lIns="251999" tIns="251999" rIns="251999" bIns="251999" anchor="t">
            <a:spAutoFit/>
          </a:bodyPr>
          <a:lstStyle>
            <a:lvl1pPr>
              <a:defRPr sz="2400"/>
            </a:lvl1pPr>
          </a:lstStyle>
          <a:p>
            <a:r>
              <a:rPr lang="nl-NL"/>
              <a:t>Pagina met tekstwolkje. Het ‘pijltje’ staat niet op de master zodat je deze kan verplaatsen of aanpassen</a:t>
            </a:r>
          </a:p>
        </p:txBody>
      </p:sp>
    </p:spTree>
    <p:extLst>
      <p:ext uri="{BB962C8B-B14F-4D97-AF65-F5344CB8AC3E}">
        <p14:creationId xmlns:p14="http://schemas.microsoft.com/office/powerpoint/2010/main" val="33515588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157261">
            <a:off x="1750741" y="-390292"/>
            <a:ext cx="11159240" cy="7895063"/>
          </a:xfrm>
          <a:prstGeom prst="rect">
            <a:avLst/>
          </a:prstGeom>
        </p:spPr>
      </p:pic>
      <p:sp>
        <p:nvSpPr>
          <p:cNvPr id="2" name="Tijdelijke aanduiding voor tekst 3">
            <a:extLst>
              <a:ext uri="{FF2B5EF4-FFF2-40B4-BE49-F238E27FC236}">
                <a16:creationId xmlns:a16="http://schemas.microsoft.com/office/drawing/2014/main" id="{8D7FB893-2A27-BDC0-C3C0-AA785031E8F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 rot="157261">
            <a:off x="3925232" y="2204496"/>
            <a:ext cx="3111188" cy="2438400"/>
          </a:xfrm>
        </p:spPr>
        <p:txBody>
          <a:bodyPr anchor="ctr" anchorCtr="0">
            <a:noAutofit/>
          </a:bodyPr>
          <a:lstStyle>
            <a:lvl1pPr marL="0" algn="ctr">
              <a:buNone/>
              <a:defRPr sz="4400" b="1">
                <a:solidFill>
                  <a:schemeClr val="accent2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de titel van een les</a:t>
            </a:r>
          </a:p>
        </p:txBody>
      </p:sp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pic>
        <p:nvPicPr>
          <p:cNvPr id="12" name="Afbeelding 11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325D7C4C-3020-35B6-71E6-70836A429BD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 l="29061" t="3858" r="1192" b="-3858"/>
          <a:stretch>
            <a:fillRect/>
          </a:stretch>
        </p:blipFill>
        <p:spPr>
          <a:xfrm rot="21480000">
            <a:off x="0" y="913175"/>
            <a:ext cx="2880000" cy="1085434"/>
          </a:xfrm>
          <a:prstGeom prst="rect">
            <a:avLst/>
          </a:prstGeom>
        </p:spPr>
      </p:pic>
      <p:sp>
        <p:nvSpPr>
          <p:cNvPr id="13" name="Titel 19">
            <a:extLst>
              <a:ext uri="{FF2B5EF4-FFF2-40B4-BE49-F238E27FC236}">
                <a16:creationId xmlns:a16="http://schemas.microsoft.com/office/drawing/2014/main" id="{D6E89FB5-6F81-6DB4-0903-FC111F90A4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120000">
            <a:off x="708346" y="1143363"/>
            <a:ext cx="1775482" cy="522381"/>
          </a:xfrm>
        </p:spPr>
        <p:txBody>
          <a:bodyPr>
            <a:no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Les X</a:t>
            </a:r>
          </a:p>
        </p:txBody>
      </p:sp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EEFC50FE-1788-53CB-4610-74FEDEB30EE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7748047" y="1817649"/>
            <a:ext cx="3270250" cy="4689242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0769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 descr="Afbeelding met schermopname, kunst, ontwerp, zwart-wit&#10;&#10;Door AI gegenereerde inhoud is mogelijk onjuist.">
            <a:extLst>
              <a:ext uri="{FF2B5EF4-FFF2-40B4-BE49-F238E27FC236}">
                <a16:creationId xmlns:a16="http://schemas.microsoft.com/office/drawing/2014/main" id="{BF25EF1C-62AD-A3E1-2768-0137D9D7C82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214770" y="439616"/>
            <a:ext cx="5791200" cy="5791200"/>
          </a:xfrm>
          <a:prstGeom prst="rect">
            <a:avLst/>
          </a:prstGeom>
        </p:spPr>
      </p:pic>
      <p:sp>
        <p:nvSpPr>
          <p:cNvPr id="4" name="Titel 19">
            <a:extLst>
              <a:ext uri="{FF2B5EF4-FFF2-40B4-BE49-F238E27FC236}">
                <a16:creationId xmlns:a16="http://schemas.microsoft.com/office/drawing/2014/main" id="{3612765B-C79C-DDA0-18B7-F5E8162F2F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61617" y="2518732"/>
            <a:ext cx="4697507" cy="1588127"/>
          </a:xfrm>
        </p:spPr>
        <p:txBody>
          <a:bodyPr wrap="square" anchor="ctr" anchorCtr="0">
            <a:sp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met een korte zin en een figuur ernaast</a:t>
            </a:r>
          </a:p>
        </p:txBody>
      </p:sp>
      <p:sp>
        <p:nvSpPr>
          <p:cNvPr id="5" name="Tijdelijke aanduiding voor onlineafbeelding 20">
            <a:extLst>
              <a:ext uri="{FF2B5EF4-FFF2-40B4-BE49-F238E27FC236}">
                <a16:creationId xmlns:a16="http://schemas.microsoft.com/office/drawing/2014/main" id="{D7C4E33E-DDBA-7007-6597-55FF88801056}"/>
              </a:ext>
            </a:extLst>
          </p:cNvPr>
          <p:cNvSpPr>
            <a:spLocks noGrp="1"/>
          </p:cNvSpPr>
          <p:nvPr>
            <p:ph type="clipArt" sz="quarter" idx="10"/>
          </p:nvPr>
        </p:nvSpPr>
        <p:spPr>
          <a:xfrm>
            <a:off x="896657" y="1066147"/>
            <a:ext cx="3298825" cy="5065712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4FD3AA62-6ABD-48FA-B19E-CC142ADB2EB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5293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4FD3AA62-6ABD-48FA-B19E-CC142ADB2EB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8255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4101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Afbeelding 13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8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2542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6B71B154-3C95-3CEC-E8EA-3C7798B1511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2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2985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el en objec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C5D6F769-A190-B9AA-AE28-BB5658377020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4" name="Afbeelding 13">
            <a:extLst>
              <a:ext uri="{FF2B5EF4-FFF2-40B4-BE49-F238E27FC236}">
                <a16:creationId xmlns:a16="http://schemas.microsoft.com/office/drawing/2014/main" id="{F59606C1-9D5B-C6D3-AD7B-C5BAEA9B06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BF25EF1C-62AD-A3E1-2768-0137D9D7C82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4773570" y="439616"/>
            <a:ext cx="5791200" cy="5791200"/>
          </a:xfrm>
          <a:prstGeom prst="rect">
            <a:avLst/>
          </a:prstGeom>
        </p:spPr>
      </p:pic>
      <p:sp>
        <p:nvSpPr>
          <p:cNvPr id="4" name="Titel 19">
            <a:extLst>
              <a:ext uri="{FF2B5EF4-FFF2-40B4-BE49-F238E27FC236}">
                <a16:creationId xmlns:a16="http://schemas.microsoft.com/office/drawing/2014/main" id="{3612765B-C79C-DDA0-18B7-F5E8162F2F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20417" y="2518732"/>
            <a:ext cx="4697507" cy="1588127"/>
          </a:xfrm>
        </p:spPr>
        <p:txBody>
          <a:bodyPr wrap="square" anchor="ctr" anchorCtr="0">
            <a:spAutoFit/>
          </a:bodyPr>
          <a:lstStyle>
            <a:lvl1pPr algn="ctr">
              <a:defRPr sz="36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met een korte zin en een figuur ernaast</a:t>
            </a:r>
          </a:p>
        </p:txBody>
      </p:sp>
      <p:sp>
        <p:nvSpPr>
          <p:cNvPr id="5" name="Tijdelijke aanduiding voor onlineafbeelding 20">
            <a:extLst>
              <a:ext uri="{FF2B5EF4-FFF2-40B4-BE49-F238E27FC236}">
                <a16:creationId xmlns:a16="http://schemas.microsoft.com/office/drawing/2014/main" id="{D7C4E33E-DDBA-7007-6597-55FF88801056}"/>
              </a:ext>
            </a:extLst>
          </p:cNvPr>
          <p:cNvSpPr>
            <a:spLocks noGrp="1"/>
          </p:cNvSpPr>
          <p:nvPr>
            <p:ph type="clipArt" sz="quarter" idx="10"/>
          </p:nvPr>
        </p:nvSpPr>
        <p:spPr>
          <a:xfrm>
            <a:off x="896657" y="1066147"/>
            <a:ext cx="3298825" cy="5065712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4FD3AA62-6ABD-48FA-B19E-CC142ADB2EB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6910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Afgeronde rechthoek 18">
            <a:extLst>
              <a:ext uri="{FF2B5EF4-FFF2-40B4-BE49-F238E27FC236}">
                <a16:creationId xmlns:a16="http://schemas.microsoft.com/office/drawing/2014/main" id="{6014FB06-E66D-5F1F-CBC8-129FEEFDB3FD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1" name="Afbeelding 20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161E02CF-DBD2-9F46-C2C0-DEEA471EE7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971719" y="2514234"/>
            <a:ext cx="2365375" cy="2365375"/>
          </a:xfrm>
        </p:spPr>
        <p:txBody>
          <a:bodyPr/>
          <a:lstStyle/>
          <a:p>
            <a:endParaRPr lang="nl-NL"/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6071164" y="2514234"/>
            <a:ext cx="2365375" cy="236537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1017CE4-BC5F-6037-170D-FBE2267013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5202" y="894507"/>
            <a:ext cx="9871998" cy="867930"/>
          </a:xfrm>
        </p:spPr>
        <p:txBody>
          <a:bodyPr wrap="square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 en </a:t>
            </a:r>
            <a:br>
              <a:rPr lang="nl-NL"/>
            </a:br>
            <a:r>
              <a:rPr lang="nl-NL"/>
              <a:t>plaatje(s) (waar/niet waar)</a:t>
            </a:r>
          </a:p>
        </p:txBody>
      </p:sp>
    </p:spTree>
    <p:extLst>
      <p:ext uri="{BB962C8B-B14F-4D97-AF65-F5344CB8AC3E}">
        <p14:creationId xmlns:p14="http://schemas.microsoft.com/office/powerpoint/2010/main" val="21363343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Afgeronde rechthoek 18">
            <a:extLst>
              <a:ext uri="{FF2B5EF4-FFF2-40B4-BE49-F238E27FC236}">
                <a16:creationId xmlns:a16="http://schemas.microsoft.com/office/drawing/2014/main" id="{6014FB06-E66D-5F1F-CBC8-129FEEFDB3FD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1" name="Afbeelding 20">
            <a:extLst>
              <a:ext uri="{FF2B5EF4-FFF2-40B4-BE49-F238E27FC236}">
                <a16:creationId xmlns:a16="http://schemas.microsoft.com/office/drawing/2014/main" id="{161E02CF-DBD2-9F46-C2C0-DEEA471EE7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971719" y="2514234"/>
            <a:ext cx="2365375" cy="2365375"/>
          </a:xfrm>
        </p:spPr>
        <p:txBody>
          <a:bodyPr/>
          <a:lstStyle/>
          <a:p>
            <a:endParaRPr lang="nl-NL"/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6071164" y="2514234"/>
            <a:ext cx="2365375" cy="236537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1017CE4-BC5F-6037-170D-FBE2267013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5202" y="894507"/>
            <a:ext cx="9871998" cy="867930"/>
          </a:xfrm>
        </p:spPr>
        <p:txBody>
          <a:bodyPr wrap="square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 en </a:t>
            </a:r>
            <a:br>
              <a:rPr lang="nl-NL"/>
            </a:br>
            <a:r>
              <a:rPr lang="nl-NL"/>
              <a:t>plaatje(s) (waar/niet waar)</a:t>
            </a:r>
          </a:p>
        </p:txBody>
      </p:sp>
    </p:spTree>
    <p:extLst>
      <p:ext uri="{BB962C8B-B14F-4D97-AF65-F5344CB8AC3E}">
        <p14:creationId xmlns:p14="http://schemas.microsoft.com/office/powerpoint/2010/main" val="8642626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2">
            <a:extLst>
              <a:ext uri="{FF2B5EF4-FFF2-40B4-BE49-F238E27FC236}">
                <a16:creationId xmlns:a16="http://schemas.microsoft.com/office/drawing/2014/main" id="{A6086A0E-FA4F-2537-3DA7-5FF5AE1DAD7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979FB16C-E008-E449-10EC-1F5D71E018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6" name="Tekstvak 35">
            <a:extLst>
              <a:ext uri="{FF2B5EF4-FFF2-40B4-BE49-F238E27FC236}">
                <a16:creationId xmlns:a16="http://schemas.microsoft.com/office/drawing/2014/main" id="{80B9CD10-E163-099B-FB4F-E1DCA8264A20}"/>
              </a:ext>
            </a:extLst>
          </p:cNvPr>
          <p:cNvSpPr txBox="1"/>
          <p:nvPr userDrawn="1"/>
        </p:nvSpPr>
        <p:spPr>
          <a:xfrm>
            <a:off x="7440009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4" name="Vijfhoek 53">
            <a:extLst>
              <a:ext uri="{FF2B5EF4-FFF2-40B4-BE49-F238E27FC236}">
                <a16:creationId xmlns:a16="http://schemas.microsoft.com/office/drawing/2014/main" id="{B3AAA666-2618-9E1C-4A51-553CE3B2B7F7}"/>
              </a:ext>
            </a:extLst>
          </p:cNvPr>
          <p:cNvSpPr/>
          <p:nvPr userDrawn="1"/>
        </p:nvSpPr>
        <p:spPr>
          <a:xfrm>
            <a:off x="5511228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8" name="Vijfhoek 57">
            <a:extLst>
              <a:ext uri="{FF2B5EF4-FFF2-40B4-BE49-F238E27FC236}">
                <a16:creationId xmlns:a16="http://schemas.microsoft.com/office/drawing/2014/main" id="{66F62C9E-AE1D-7E62-4B38-6DAD85B716DF}"/>
              </a:ext>
            </a:extLst>
          </p:cNvPr>
          <p:cNvSpPr/>
          <p:nvPr userDrawn="1"/>
        </p:nvSpPr>
        <p:spPr>
          <a:xfrm>
            <a:off x="5511228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9" name="Vijfhoek 58">
            <a:extLst>
              <a:ext uri="{FF2B5EF4-FFF2-40B4-BE49-F238E27FC236}">
                <a16:creationId xmlns:a16="http://schemas.microsoft.com/office/drawing/2014/main" id="{40916B7A-F09B-8ED3-3A03-5DFB3FC12A19}"/>
              </a:ext>
            </a:extLst>
          </p:cNvPr>
          <p:cNvSpPr/>
          <p:nvPr userDrawn="1"/>
        </p:nvSpPr>
        <p:spPr>
          <a:xfrm rot="10800000">
            <a:off x="3154603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5" name="Vijfhoek 54">
            <a:extLst>
              <a:ext uri="{FF2B5EF4-FFF2-40B4-BE49-F238E27FC236}">
                <a16:creationId xmlns:a16="http://schemas.microsoft.com/office/drawing/2014/main" id="{045A2CB1-557F-679E-8794-72D5D1F498FA}"/>
              </a:ext>
            </a:extLst>
          </p:cNvPr>
          <p:cNvSpPr/>
          <p:nvPr userDrawn="1"/>
        </p:nvSpPr>
        <p:spPr>
          <a:xfrm rot="10800000">
            <a:off x="3154603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7" name="Tekstvak 36">
            <a:extLst>
              <a:ext uri="{FF2B5EF4-FFF2-40B4-BE49-F238E27FC236}">
                <a16:creationId xmlns:a16="http://schemas.microsoft.com/office/drawing/2014/main" id="{5DC8DF84-C169-898A-C774-92120A6B09AF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91777" y="1945762"/>
            <a:ext cx="5229922" cy="480131"/>
          </a:xfrm>
        </p:spPr>
        <p:txBody>
          <a:bodyPr wrap="square" anchor="t" anchorCtr="0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Stelling 1</a:t>
            </a:r>
          </a:p>
        </p:txBody>
      </p:sp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253912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12" name="Tijdelijke aanduiding voor onlineafbeelding 8">
            <a:extLst>
              <a:ext uri="{FF2B5EF4-FFF2-40B4-BE49-F238E27FC236}">
                <a16:creationId xmlns:a16="http://schemas.microsoft.com/office/drawing/2014/main" id="{157E87AD-AB4C-C018-D04E-F64619F10141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8338294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56" name="Vijfhoek 55">
            <a:extLst>
              <a:ext uri="{FF2B5EF4-FFF2-40B4-BE49-F238E27FC236}">
                <a16:creationId xmlns:a16="http://schemas.microsoft.com/office/drawing/2014/main" id="{1D2DF536-DD5C-514C-B08F-DE00D1D50824}"/>
              </a:ext>
            </a:extLst>
          </p:cNvPr>
          <p:cNvSpPr/>
          <p:nvPr userDrawn="1"/>
        </p:nvSpPr>
        <p:spPr>
          <a:xfrm>
            <a:off x="5511228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7" name="Vijfhoek 56">
            <a:extLst>
              <a:ext uri="{FF2B5EF4-FFF2-40B4-BE49-F238E27FC236}">
                <a16:creationId xmlns:a16="http://schemas.microsoft.com/office/drawing/2014/main" id="{58C965F3-82A2-D2ED-939A-BB0241C60064}"/>
              </a:ext>
            </a:extLst>
          </p:cNvPr>
          <p:cNvSpPr/>
          <p:nvPr userDrawn="1"/>
        </p:nvSpPr>
        <p:spPr>
          <a:xfrm rot="10800000">
            <a:off x="3154603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3" name="Tijdelijke aanduiding voor onlineafbeelding 8">
            <a:extLst>
              <a:ext uri="{FF2B5EF4-FFF2-40B4-BE49-F238E27FC236}">
                <a16:creationId xmlns:a16="http://schemas.microsoft.com/office/drawing/2014/main" id="{0CE8A374-782E-D4EF-8E9D-0DFBBC4ED2D2}"/>
              </a:ext>
            </a:extLst>
          </p:cNvPr>
          <p:cNvSpPr>
            <a:spLocks noGrp="1"/>
          </p:cNvSpPr>
          <p:nvPr>
            <p:ph type="clipArt" sz="quarter" idx="24"/>
          </p:nvPr>
        </p:nvSpPr>
        <p:spPr>
          <a:xfrm>
            <a:off x="2253912" y="3363527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7" name="Tijdelijke aanduiding voor onlineafbeelding 8">
            <a:extLst>
              <a:ext uri="{FF2B5EF4-FFF2-40B4-BE49-F238E27FC236}">
                <a16:creationId xmlns:a16="http://schemas.microsoft.com/office/drawing/2014/main" id="{7976CC13-035A-4CE5-A884-F2FEBE3AA822}"/>
              </a:ext>
            </a:extLst>
          </p:cNvPr>
          <p:cNvSpPr>
            <a:spLocks noGrp="1"/>
          </p:cNvSpPr>
          <p:nvPr>
            <p:ph type="clipArt" sz="quarter" idx="26"/>
          </p:nvPr>
        </p:nvSpPr>
        <p:spPr>
          <a:xfrm>
            <a:off x="2253912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8" name="Tijdelijke aanduiding voor onlineafbeelding 8">
            <a:extLst>
              <a:ext uri="{FF2B5EF4-FFF2-40B4-BE49-F238E27FC236}">
                <a16:creationId xmlns:a16="http://schemas.microsoft.com/office/drawing/2014/main" id="{1D99AFD1-4BAC-BF8A-1304-598C3420C0E2}"/>
              </a:ext>
            </a:extLst>
          </p:cNvPr>
          <p:cNvSpPr>
            <a:spLocks noGrp="1"/>
          </p:cNvSpPr>
          <p:nvPr>
            <p:ph type="clipArt" sz="quarter" idx="27"/>
          </p:nvPr>
        </p:nvSpPr>
        <p:spPr>
          <a:xfrm>
            <a:off x="8338294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9" name="Tijdelijke aanduiding voor tekst 17">
            <a:extLst>
              <a:ext uri="{FF2B5EF4-FFF2-40B4-BE49-F238E27FC236}">
                <a16:creationId xmlns:a16="http://schemas.microsoft.com/office/drawing/2014/main" id="{D4EA9220-9D01-A201-9B61-A41CEE0CB2B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199391" y="3654563"/>
            <a:ext cx="5214695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2</a:t>
            </a:r>
          </a:p>
        </p:txBody>
      </p:sp>
      <p:sp>
        <p:nvSpPr>
          <p:cNvPr id="31" name="Tijdelijke aanduiding voor tekst 17">
            <a:extLst>
              <a:ext uri="{FF2B5EF4-FFF2-40B4-BE49-F238E27FC236}">
                <a16:creationId xmlns:a16="http://schemas.microsoft.com/office/drawing/2014/main" id="{BB1500AF-CEBD-E484-53D2-BF2E9F913CE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165937" y="5401856"/>
            <a:ext cx="5281602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3</a:t>
            </a:r>
          </a:p>
        </p:txBody>
      </p:sp>
      <p:sp>
        <p:nvSpPr>
          <p:cNvPr id="24" name="Tijdelijke aanduiding voor onlineafbeelding 8">
            <a:extLst>
              <a:ext uri="{FF2B5EF4-FFF2-40B4-BE49-F238E27FC236}">
                <a16:creationId xmlns:a16="http://schemas.microsoft.com/office/drawing/2014/main" id="{179B0385-375B-5E93-7B41-F550A034396D}"/>
              </a:ext>
            </a:extLst>
          </p:cNvPr>
          <p:cNvSpPr>
            <a:spLocks noGrp="1"/>
          </p:cNvSpPr>
          <p:nvPr>
            <p:ph type="clipArt" sz="quarter" idx="25"/>
          </p:nvPr>
        </p:nvSpPr>
        <p:spPr>
          <a:xfrm>
            <a:off x="8338294" y="3352376"/>
            <a:ext cx="1038225" cy="10382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70068F7-EC55-284F-79A7-0B30DB2E70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D604763B-F261-E394-DAC6-0D3446D28F4C}"/>
              </a:ext>
            </a:extLst>
          </p:cNvPr>
          <p:cNvSpPr txBox="1"/>
          <p:nvPr userDrawn="1"/>
        </p:nvSpPr>
        <p:spPr>
          <a:xfrm>
            <a:off x="5192110" y="-81980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kstvak 5">
            <a:extLst>
              <a:ext uri="{FF2B5EF4-FFF2-40B4-BE49-F238E27FC236}">
                <a16:creationId xmlns:a16="http://schemas.microsoft.com/office/drawing/2014/main" id="{55BAECB0-DE82-0F84-6CDE-750019AAECBC}"/>
              </a:ext>
            </a:extLst>
          </p:cNvPr>
          <p:cNvSpPr txBox="1"/>
          <p:nvPr userDrawn="1"/>
        </p:nvSpPr>
        <p:spPr>
          <a:xfrm>
            <a:off x="11603421" y="-441434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7307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979FB16C-E008-E449-10EC-1F5D71E018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6" name="Tekstvak 35">
            <a:extLst>
              <a:ext uri="{FF2B5EF4-FFF2-40B4-BE49-F238E27FC236}">
                <a16:creationId xmlns:a16="http://schemas.microsoft.com/office/drawing/2014/main" id="{80B9CD10-E163-099B-FB4F-E1DCA8264A20}"/>
              </a:ext>
            </a:extLst>
          </p:cNvPr>
          <p:cNvSpPr txBox="1"/>
          <p:nvPr userDrawn="1"/>
        </p:nvSpPr>
        <p:spPr>
          <a:xfrm>
            <a:off x="7440009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4" name="Vijfhoek 53">
            <a:extLst>
              <a:ext uri="{FF2B5EF4-FFF2-40B4-BE49-F238E27FC236}">
                <a16:creationId xmlns:a16="http://schemas.microsoft.com/office/drawing/2014/main" id="{B3AAA666-2618-9E1C-4A51-553CE3B2B7F7}"/>
              </a:ext>
            </a:extLst>
          </p:cNvPr>
          <p:cNvSpPr/>
          <p:nvPr userDrawn="1"/>
        </p:nvSpPr>
        <p:spPr>
          <a:xfrm>
            <a:off x="5681916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8" name="Vijfhoek 57">
            <a:extLst>
              <a:ext uri="{FF2B5EF4-FFF2-40B4-BE49-F238E27FC236}">
                <a16:creationId xmlns:a16="http://schemas.microsoft.com/office/drawing/2014/main" id="{66F62C9E-AE1D-7E62-4B38-6DAD85B716DF}"/>
              </a:ext>
            </a:extLst>
          </p:cNvPr>
          <p:cNvSpPr/>
          <p:nvPr userDrawn="1"/>
        </p:nvSpPr>
        <p:spPr>
          <a:xfrm>
            <a:off x="5681916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9" name="Vijfhoek 58">
            <a:extLst>
              <a:ext uri="{FF2B5EF4-FFF2-40B4-BE49-F238E27FC236}">
                <a16:creationId xmlns:a16="http://schemas.microsoft.com/office/drawing/2014/main" id="{40916B7A-F09B-8ED3-3A03-5DFB3FC12A19}"/>
              </a:ext>
            </a:extLst>
          </p:cNvPr>
          <p:cNvSpPr/>
          <p:nvPr userDrawn="1"/>
        </p:nvSpPr>
        <p:spPr>
          <a:xfrm rot="10800000">
            <a:off x="3325291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5" name="Vijfhoek 54">
            <a:extLst>
              <a:ext uri="{FF2B5EF4-FFF2-40B4-BE49-F238E27FC236}">
                <a16:creationId xmlns:a16="http://schemas.microsoft.com/office/drawing/2014/main" id="{045A2CB1-557F-679E-8794-72D5D1F498FA}"/>
              </a:ext>
            </a:extLst>
          </p:cNvPr>
          <p:cNvSpPr/>
          <p:nvPr userDrawn="1"/>
        </p:nvSpPr>
        <p:spPr>
          <a:xfrm rot="10800000">
            <a:off x="3325291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7" name="Tekstvak 36">
            <a:extLst>
              <a:ext uri="{FF2B5EF4-FFF2-40B4-BE49-F238E27FC236}">
                <a16:creationId xmlns:a16="http://schemas.microsoft.com/office/drawing/2014/main" id="{5DC8DF84-C169-898A-C774-92120A6B09AF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62465" y="1945762"/>
            <a:ext cx="5229922" cy="480131"/>
          </a:xfrm>
        </p:spPr>
        <p:txBody>
          <a:bodyPr wrap="square" anchor="t" anchorCtr="0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Stelling 1</a:t>
            </a:r>
          </a:p>
        </p:txBody>
      </p:sp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424600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12" name="Tijdelijke aanduiding voor onlineafbeelding 8">
            <a:extLst>
              <a:ext uri="{FF2B5EF4-FFF2-40B4-BE49-F238E27FC236}">
                <a16:creationId xmlns:a16="http://schemas.microsoft.com/office/drawing/2014/main" id="{157E87AD-AB4C-C018-D04E-F64619F10141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8508982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56" name="Vijfhoek 55">
            <a:extLst>
              <a:ext uri="{FF2B5EF4-FFF2-40B4-BE49-F238E27FC236}">
                <a16:creationId xmlns:a16="http://schemas.microsoft.com/office/drawing/2014/main" id="{1D2DF536-DD5C-514C-B08F-DE00D1D50824}"/>
              </a:ext>
            </a:extLst>
          </p:cNvPr>
          <p:cNvSpPr/>
          <p:nvPr userDrawn="1"/>
        </p:nvSpPr>
        <p:spPr>
          <a:xfrm>
            <a:off x="5681916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7" name="Vijfhoek 56">
            <a:extLst>
              <a:ext uri="{FF2B5EF4-FFF2-40B4-BE49-F238E27FC236}">
                <a16:creationId xmlns:a16="http://schemas.microsoft.com/office/drawing/2014/main" id="{58C965F3-82A2-D2ED-939A-BB0241C60064}"/>
              </a:ext>
            </a:extLst>
          </p:cNvPr>
          <p:cNvSpPr/>
          <p:nvPr userDrawn="1"/>
        </p:nvSpPr>
        <p:spPr>
          <a:xfrm rot="10800000">
            <a:off x="3325291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3" name="Tijdelijke aanduiding voor onlineafbeelding 8">
            <a:extLst>
              <a:ext uri="{FF2B5EF4-FFF2-40B4-BE49-F238E27FC236}">
                <a16:creationId xmlns:a16="http://schemas.microsoft.com/office/drawing/2014/main" id="{0CE8A374-782E-D4EF-8E9D-0DFBBC4ED2D2}"/>
              </a:ext>
            </a:extLst>
          </p:cNvPr>
          <p:cNvSpPr>
            <a:spLocks noGrp="1"/>
          </p:cNvSpPr>
          <p:nvPr>
            <p:ph type="clipArt" sz="quarter" idx="24"/>
          </p:nvPr>
        </p:nvSpPr>
        <p:spPr>
          <a:xfrm>
            <a:off x="2424600" y="3363527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7" name="Tijdelijke aanduiding voor onlineafbeelding 8">
            <a:extLst>
              <a:ext uri="{FF2B5EF4-FFF2-40B4-BE49-F238E27FC236}">
                <a16:creationId xmlns:a16="http://schemas.microsoft.com/office/drawing/2014/main" id="{7976CC13-035A-4CE5-A884-F2FEBE3AA822}"/>
              </a:ext>
            </a:extLst>
          </p:cNvPr>
          <p:cNvSpPr>
            <a:spLocks noGrp="1"/>
          </p:cNvSpPr>
          <p:nvPr>
            <p:ph type="clipArt" sz="quarter" idx="26"/>
          </p:nvPr>
        </p:nvSpPr>
        <p:spPr>
          <a:xfrm>
            <a:off x="2424600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8" name="Tijdelijke aanduiding voor onlineafbeelding 8">
            <a:extLst>
              <a:ext uri="{FF2B5EF4-FFF2-40B4-BE49-F238E27FC236}">
                <a16:creationId xmlns:a16="http://schemas.microsoft.com/office/drawing/2014/main" id="{1D99AFD1-4BAC-BF8A-1304-598C3420C0E2}"/>
              </a:ext>
            </a:extLst>
          </p:cNvPr>
          <p:cNvSpPr>
            <a:spLocks noGrp="1"/>
          </p:cNvSpPr>
          <p:nvPr>
            <p:ph type="clipArt" sz="quarter" idx="27"/>
          </p:nvPr>
        </p:nvSpPr>
        <p:spPr>
          <a:xfrm>
            <a:off x="8508982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9" name="Tijdelijke aanduiding voor tekst 17">
            <a:extLst>
              <a:ext uri="{FF2B5EF4-FFF2-40B4-BE49-F238E27FC236}">
                <a16:creationId xmlns:a16="http://schemas.microsoft.com/office/drawing/2014/main" id="{D4EA9220-9D01-A201-9B61-A41CEE0CB2B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370079" y="3654563"/>
            <a:ext cx="5214695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2</a:t>
            </a:r>
          </a:p>
        </p:txBody>
      </p:sp>
      <p:sp>
        <p:nvSpPr>
          <p:cNvPr id="31" name="Tijdelijke aanduiding voor tekst 17">
            <a:extLst>
              <a:ext uri="{FF2B5EF4-FFF2-40B4-BE49-F238E27FC236}">
                <a16:creationId xmlns:a16="http://schemas.microsoft.com/office/drawing/2014/main" id="{BB1500AF-CEBD-E484-53D2-BF2E9F913CE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336625" y="5401856"/>
            <a:ext cx="5281602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3</a:t>
            </a:r>
          </a:p>
        </p:txBody>
      </p:sp>
      <p:sp>
        <p:nvSpPr>
          <p:cNvPr id="24" name="Tijdelijke aanduiding voor onlineafbeelding 8">
            <a:extLst>
              <a:ext uri="{FF2B5EF4-FFF2-40B4-BE49-F238E27FC236}">
                <a16:creationId xmlns:a16="http://schemas.microsoft.com/office/drawing/2014/main" id="{179B0385-375B-5E93-7B41-F550A034396D}"/>
              </a:ext>
            </a:extLst>
          </p:cNvPr>
          <p:cNvSpPr>
            <a:spLocks noGrp="1"/>
          </p:cNvSpPr>
          <p:nvPr>
            <p:ph type="clipArt" sz="quarter" idx="25"/>
          </p:nvPr>
        </p:nvSpPr>
        <p:spPr>
          <a:xfrm>
            <a:off x="8508982" y="3352376"/>
            <a:ext cx="1038225" cy="10382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70068F7-EC55-284F-79A7-0B30DB2E70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D604763B-F261-E394-DAC6-0D3446D28F4C}"/>
              </a:ext>
            </a:extLst>
          </p:cNvPr>
          <p:cNvSpPr txBox="1"/>
          <p:nvPr userDrawn="1"/>
        </p:nvSpPr>
        <p:spPr>
          <a:xfrm>
            <a:off x="5192110" y="-81980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kstvak 5">
            <a:extLst>
              <a:ext uri="{FF2B5EF4-FFF2-40B4-BE49-F238E27FC236}">
                <a16:creationId xmlns:a16="http://schemas.microsoft.com/office/drawing/2014/main" id="{55BAECB0-DE82-0F84-6CDE-750019AAECBC}"/>
              </a:ext>
            </a:extLst>
          </p:cNvPr>
          <p:cNvSpPr txBox="1"/>
          <p:nvPr userDrawn="1"/>
        </p:nvSpPr>
        <p:spPr>
          <a:xfrm>
            <a:off x="11603421" y="-441434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03814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fgeronde rechthoek 2">
            <a:extLst>
              <a:ext uri="{FF2B5EF4-FFF2-40B4-BE49-F238E27FC236}">
                <a16:creationId xmlns:a16="http://schemas.microsoft.com/office/drawing/2014/main" id="{A6086A0E-FA4F-2537-3DA7-5FF5AE1DAD7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701E026-E7E5-D02C-9457-D779B9BA61B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6" name="Tekstvak 35">
            <a:extLst>
              <a:ext uri="{FF2B5EF4-FFF2-40B4-BE49-F238E27FC236}">
                <a16:creationId xmlns:a16="http://schemas.microsoft.com/office/drawing/2014/main" id="{80B9CD10-E163-099B-FB4F-E1DCA8264A20}"/>
              </a:ext>
            </a:extLst>
          </p:cNvPr>
          <p:cNvSpPr txBox="1"/>
          <p:nvPr userDrawn="1"/>
        </p:nvSpPr>
        <p:spPr>
          <a:xfrm>
            <a:off x="7440009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4" name="Vijfhoek 53">
            <a:extLst>
              <a:ext uri="{FF2B5EF4-FFF2-40B4-BE49-F238E27FC236}">
                <a16:creationId xmlns:a16="http://schemas.microsoft.com/office/drawing/2014/main" id="{B3AAA666-2618-9E1C-4A51-553CE3B2B7F7}"/>
              </a:ext>
            </a:extLst>
          </p:cNvPr>
          <p:cNvSpPr/>
          <p:nvPr userDrawn="1"/>
        </p:nvSpPr>
        <p:spPr>
          <a:xfrm>
            <a:off x="4828476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8" name="Vijfhoek 57">
            <a:extLst>
              <a:ext uri="{FF2B5EF4-FFF2-40B4-BE49-F238E27FC236}">
                <a16:creationId xmlns:a16="http://schemas.microsoft.com/office/drawing/2014/main" id="{66F62C9E-AE1D-7E62-4B38-6DAD85B716DF}"/>
              </a:ext>
            </a:extLst>
          </p:cNvPr>
          <p:cNvSpPr/>
          <p:nvPr userDrawn="1"/>
        </p:nvSpPr>
        <p:spPr>
          <a:xfrm>
            <a:off x="4828476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9" name="Vijfhoek 58">
            <a:extLst>
              <a:ext uri="{FF2B5EF4-FFF2-40B4-BE49-F238E27FC236}">
                <a16:creationId xmlns:a16="http://schemas.microsoft.com/office/drawing/2014/main" id="{40916B7A-F09B-8ED3-3A03-5DFB3FC12A19}"/>
              </a:ext>
            </a:extLst>
          </p:cNvPr>
          <p:cNvSpPr/>
          <p:nvPr userDrawn="1"/>
        </p:nvSpPr>
        <p:spPr>
          <a:xfrm rot="10800000">
            <a:off x="2471851" y="5085184"/>
            <a:ext cx="2977376" cy="1059366"/>
          </a:xfrm>
          <a:prstGeom prst="homePlat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5" name="Vijfhoek 54">
            <a:extLst>
              <a:ext uri="{FF2B5EF4-FFF2-40B4-BE49-F238E27FC236}">
                <a16:creationId xmlns:a16="http://schemas.microsoft.com/office/drawing/2014/main" id="{045A2CB1-557F-679E-8794-72D5D1F498FA}"/>
              </a:ext>
            </a:extLst>
          </p:cNvPr>
          <p:cNvSpPr/>
          <p:nvPr userDrawn="1"/>
        </p:nvSpPr>
        <p:spPr>
          <a:xfrm rot="10800000">
            <a:off x="2471851" y="1639229"/>
            <a:ext cx="2977376" cy="1059366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7" name="Tekstvak 36">
            <a:extLst>
              <a:ext uri="{FF2B5EF4-FFF2-40B4-BE49-F238E27FC236}">
                <a16:creationId xmlns:a16="http://schemas.microsoft.com/office/drawing/2014/main" id="{5DC8DF84-C169-898A-C774-92120A6B09AF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09025" y="1945762"/>
            <a:ext cx="5229922" cy="480131"/>
          </a:xfrm>
        </p:spPr>
        <p:txBody>
          <a:bodyPr wrap="square" anchor="t" anchorCtr="0">
            <a:spAutoFit/>
          </a:bodyPr>
          <a:lstStyle>
            <a:lvl1pPr algn="ctr">
              <a:defRPr sz="28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Stelling 1</a:t>
            </a:r>
          </a:p>
        </p:txBody>
      </p:sp>
      <p:sp>
        <p:nvSpPr>
          <p:cNvPr id="9" name="Tijdelijke aanduiding voor onlineafbeelding 8">
            <a:extLst>
              <a:ext uri="{FF2B5EF4-FFF2-40B4-BE49-F238E27FC236}">
                <a16:creationId xmlns:a16="http://schemas.microsoft.com/office/drawing/2014/main" id="{346023AF-60D7-2B2E-7213-07967330B94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1571160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12" name="Tijdelijke aanduiding voor onlineafbeelding 8">
            <a:extLst>
              <a:ext uri="{FF2B5EF4-FFF2-40B4-BE49-F238E27FC236}">
                <a16:creationId xmlns:a16="http://schemas.microsoft.com/office/drawing/2014/main" id="{157E87AD-AB4C-C018-D04E-F64619F10141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7655542" y="1594790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56" name="Vijfhoek 55">
            <a:extLst>
              <a:ext uri="{FF2B5EF4-FFF2-40B4-BE49-F238E27FC236}">
                <a16:creationId xmlns:a16="http://schemas.microsoft.com/office/drawing/2014/main" id="{1D2DF536-DD5C-514C-B08F-DE00D1D50824}"/>
              </a:ext>
            </a:extLst>
          </p:cNvPr>
          <p:cNvSpPr/>
          <p:nvPr userDrawn="1"/>
        </p:nvSpPr>
        <p:spPr>
          <a:xfrm>
            <a:off x="4828476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7" name="Vijfhoek 56">
            <a:extLst>
              <a:ext uri="{FF2B5EF4-FFF2-40B4-BE49-F238E27FC236}">
                <a16:creationId xmlns:a16="http://schemas.microsoft.com/office/drawing/2014/main" id="{58C965F3-82A2-D2ED-939A-BB0241C60064}"/>
              </a:ext>
            </a:extLst>
          </p:cNvPr>
          <p:cNvSpPr/>
          <p:nvPr userDrawn="1"/>
        </p:nvSpPr>
        <p:spPr>
          <a:xfrm rot="10800000">
            <a:off x="2471851" y="3356992"/>
            <a:ext cx="2977376" cy="1059366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3" name="Tijdelijke aanduiding voor onlineafbeelding 8">
            <a:extLst>
              <a:ext uri="{FF2B5EF4-FFF2-40B4-BE49-F238E27FC236}">
                <a16:creationId xmlns:a16="http://schemas.microsoft.com/office/drawing/2014/main" id="{0CE8A374-782E-D4EF-8E9D-0DFBBC4ED2D2}"/>
              </a:ext>
            </a:extLst>
          </p:cNvPr>
          <p:cNvSpPr>
            <a:spLocks noGrp="1"/>
          </p:cNvSpPr>
          <p:nvPr>
            <p:ph type="clipArt" sz="quarter" idx="24"/>
          </p:nvPr>
        </p:nvSpPr>
        <p:spPr>
          <a:xfrm>
            <a:off x="1571160" y="3363527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7" name="Tijdelijke aanduiding voor onlineafbeelding 8">
            <a:extLst>
              <a:ext uri="{FF2B5EF4-FFF2-40B4-BE49-F238E27FC236}">
                <a16:creationId xmlns:a16="http://schemas.microsoft.com/office/drawing/2014/main" id="{7976CC13-035A-4CE5-A884-F2FEBE3AA822}"/>
              </a:ext>
            </a:extLst>
          </p:cNvPr>
          <p:cNvSpPr>
            <a:spLocks noGrp="1"/>
          </p:cNvSpPr>
          <p:nvPr>
            <p:ph type="clipArt" sz="quarter" idx="26"/>
          </p:nvPr>
        </p:nvSpPr>
        <p:spPr>
          <a:xfrm>
            <a:off x="1571160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8" name="Tijdelijke aanduiding voor onlineafbeelding 8">
            <a:extLst>
              <a:ext uri="{FF2B5EF4-FFF2-40B4-BE49-F238E27FC236}">
                <a16:creationId xmlns:a16="http://schemas.microsoft.com/office/drawing/2014/main" id="{1D99AFD1-4BAC-BF8A-1304-598C3420C0E2}"/>
              </a:ext>
            </a:extLst>
          </p:cNvPr>
          <p:cNvSpPr>
            <a:spLocks noGrp="1"/>
          </p:cNvSpPr>
          <p:nvPr>
            <p:ph type="clipArt" sz="quarter" idx="27"/>
          </p:nvPr>
        </p:nvSpPr>
        <p:spPr>
          <a:xfrm>
            <a:off x="7655542" y="5136868"/>
            <a:ext cx="1038225" cy="1038225"/>
          </a:xfrm>
        </p:spPr>
        <p:txBody>
          <a:bodyPr/>
          <a:lstStyle/>
          <a:p>
            <a:endParaRPr lang="nl-NL"/>
          </a:p>
        </p:txBody>
      </p:sp>
      <p:sp>
        <p:nvSpPr>
          <p:cNvPr id="29" name="Tijdelijke aanduiding voor tekst 17">
            <a:extLst>
              <a:ext uri="{FF2B5EF4-FFF2-40B4-BE49-F238E27FC236}">
                <a16:creationId xmlns:a16="http://schemas.microsoft.com/office/drawing/2014/main" id="{D4EA9220-9D01-A201-9B61-A41CEE0CB2B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16639" y="3654563"/>
            <a:ext cx="5214695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2</a:t>
            </a:r>
          </a:p>
        </p:txBody>
      </p:sp>
      <p:sp>
        <p:nvSpPr>
          <p:cNvPr id="31" name="Tijdelijke aanduiding voor tekst 17">
            <a:extLst>
              <a:ext uri="{FF2B5EF4-FFF2-40B4-BE49-F238E27FC236}">
                <a16:creationId xmlns:a16="http://schemas.microsoft.com/office/drawing/2014/main" id="{BB1500AF-CEBD-E484-53D2-BF2E9F913CE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483185" y="5401856"/>
            <a:ext cx="5281602" cy="518624"/>
          </a:xfrm>
        </p:spPr>
        <p:txBody>
          <a:bodyPr anchor="t" anchorCtr="0"/>
          <a:lstStyle>
            <a:lvl1pPr algn="ctr">
              <a:buNone/>
              <a:defRPr b="1">
                <a:solidFill>
                  <a:schemeClr val="bg1"/>
                </a:solidFill>
              </a:defRPr>
            </a:lvl1pPr>
            <a:lvl2pPr>
              <a:buNone/>
              <a:defRPr>
                <a:solidFill>
                  <a:schemeClr val="bg1"/>
                </a:solidFill>
              </a:defRPr>
            </a:lvl2pPr>
            <a:lvl3pPr>
              <a:buNone/>
              <a:defRPr>
                <a:solidFill>
                  <a:schemeClr val="bg1"/>
                </a:solidFill>
              </a:defRPr>
            </a:lvl3pPr>
            <a:lvl4pPr>
              <a:buNone/>
              <a:defRPr>
                <a:solidFill>
                  <a:schemeClr val="bg1"/>
                </a:solidFill>
              </a:defRPr>
            </a:lvl4pPr>
            <a:lvl5pPr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nl-NL"/>
              <a:t>Stelling 3</a:t>
            </a:r>
          </a:p>
        </p:txBody>
      </p:sp>
      <p:sp>
        <p:nvSpPr>
          <p:cNvPr id="24" name="Tijdelijke aanduiding voor onlineafbeelding 8">
            <a:extLst>
              <a:ext uri="{FF2B5EF4-FFF2-40B4-BE49-F238E27FC236}">
                <a16:creationId xmlns:a16="http://schemas.microsoft.com/office/drawing/2014/main" id="{179B0385-375B-5E93-7B41-F550A034396D}"/>
              </a:ext>
            </a:extLst>
          </p:cNvPr>
          <p:cNvSpPr>
            <a:spLocks noGrp="1"/>
          </p:cNvSpPr>
          <p:nvPr>
            <p:ph type="clipArt" sz="quarter" idx="25"/>
          </p:nvPr>
        </p:nvSpPr>
        <p:spPr>
          <a:xfrm>
            <a:off x="7655542" y="3352376"/>
            <a:ext cx="1038225" cy="1038225"/>
          </a:xfrm>
        </p:spPr>
        <p:txBody>
          <a:bodyPr/>
          <a:lstStyle/>
          <a:p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70068F7-EC55-284F-79A7-0B30DB2E70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  <p:sp>
        <p:nvSpPr>
          <p:cNvPr id="5" name="Tekstvak 4">
            <a:extLst>
              <a:ext uri="{FF2B5EF4-FFF2-40B4-BE49-F238E27FC236}">
                <a16:creationId xmlns:a16="http://schemas.microsoft.com/office/drawing/2014/main" id="{D604763B-F261-E394-DAC6-0D3446D28F4C}"/>
              </a:ext>
            </a:extLst>
          </p:cNvPr>
          <p:cNvSpPr txBox="1"/>
          <p:nvPr userDrawn="1"/>
        </p:nvSpPr>
        <p:spPr>
          <a:xfrm>
            <a:off x="5192110" y="-81980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kstvak 5">
            <a:extLst>
              <a:ext uri="{FF2B5EF4-FFF2-40B4-BE49-F238E27FC236}">
                <a16:creationId xmlns:a16="http://schemas.microsoft.com/office/drawing/2014/main" id="{55BAECB0-DE82-0F84-6CDE-750019AAECBC}"/>
              </a:ext>
            </a:extLst>
          </p:cNvPr>
          <p:cNvSpPr txBox="1"/>
          <p:nvPr userDrawn="1"/>
        </p:nvSpPr>
        <p:spPr>
          <a:xfrm>
            <a:off x="11603421" y="-441434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3212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ek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639B0435-5F05-72BC-D5A2-CFB1A75F5B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48475" y="-390292"/>
            <a:ext cx="11159240" cy="7895063"/>
          </a:xfrm>
          <a:prstGeom prst="rect">
            <a:avLst/>
          </a:prstGeom>
        </p:spPr>
      </p:pic>
      <p:sp>
        <p:nvSpPr>
          <p:cNvPr id="2" name="Tijdelijke aanduiding voor tekst 3">
            <a:extLst>
              <a:ext uri="{FF2B5EF4-FFF2-40B4-BE49-F238E27FC236}">
                <a16:creationId xmlns:a16="http://schemas.microsoft.com/office/drawing/2014/main" id="{8D7FB893-2A27-BDC0-C3C0-AA785031E8F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499099" y="2204496"/>
            <a:ext cx="3111188" cy="2438400"/>
          </a:xfrm>
        </p:spPr>
        <p:txBody>
          <a:bodyPr anchor="ctr" anchorCtr="0">
            <a:noAutofit/>
          </a:bodyPr>
          <a:lstStyle>
            <a:lvl1pPr marL="0" algn="ctr">
              <a:buNone/>
              <a:defRPr sz="2800" b="0">
                <a:solidFill>
                  <a:schemeClr val="accent2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sprookjesboek om tekst in te zetten en een plaatje op de andere pagina.</a:t>
            </a:r>
          </a:p>
        </p:txBody>
      </p:sp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EEFC50FE-1788-53CB-4610-74FEDEB30EE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888181" y="1631383"/>
            <a:ext cx="2784486" cy="3482484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0493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48475" y="-390292"/>
            <a:ext cx="11159240" cy="7895063"/>
          </a:xfrm>
          <a:prstGeom prst="rect">
            <a:avLst/>
          </a:prstGeom>
        </p:spPr>
      </p:pic>
      <p:sp>
        <p:nvSpPr>
          <p:cNvPr id="2" name="Tijdelijke aanduiding voor tekst 3">
            <a:extLst>
              <a:ext uri="{FF2B5EF4-FFF2-40B4-BE49-F238E27FC236}">
                <a16:creationId xmlns:a16="http://schemas.microsoft.com/office/drawing/2014/main" id="{8D7FB893-2A27-BDC0-C3C0-AA785031E8F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722966" y="2204496"/>
            <a:ext cx="3111188" cy="2438400"/>
          </a:xfrm>
        </p:spPr>
        <p:txBody>
          <a:bodyPr anchor="ctr" anchorCtr="0">
            <a:noAutofit/>
          </a:bodyPr>
          <a:lstStyle>
            <a:lvl1pPr marL="0" algn="ctr">
              <a:buNone/>
              <a:defRPr sz="2800" b="0">
                <a:solidFill>
                  <a:schemeClr val="accent2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nl-NL"/>
              <a:t>Pagina met sprookjesboek om tekst in te zetten en een plaatje op de andere pagina.</a:t>
            </a:r>
          </a:p>
        </p:txBody>
      </p:sp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3" name="Tijdelijke aanduiding voor onlineafbeelding 2">
            <a:extLst>
              <a:ext uri="{FF2B5EF4-FFF2-40B4-BE49-F238E27FC236}">
                <a16:creationId xmlns:a16="http://schemas.microsoft.com/office/drawing/2014/main" id="{EEFC50FE-1788-53CB-4610-74FEDEB30EEC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6647381" y="1631383"/>
            <a:ext cx="2784486" cy="3482484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0636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5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3216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FC94D39-AD7E-6246-85DC-612BCF6335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2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08704" y="2766678"/>
            <a:ext cx="3733977" cy="1739171"/>
          </a:xfrm>
          <a:prstGeom prst="roundRect">
            <a:avLst>
              <a:gd name="adj" fmla="val 23607"/>
            </a:avLst>
          </a:prstGeom>
          <a:solidFill>
            <a:schemeClr val="accent4"/>
          </a:solidFill>
        </p:spPr>
        <p:txBody>
          <a:bodyPr wrap="square" lIns="251999" tIns="251999" rIns="251999" bIns="251999" anchor="ctr" anchorCtr="0">
            <a:spAutoFit/>
          </a:bodyPr>
          <a:lstStyle>
            <a:lvl1pPr algn="ctr">
              <a:defRPr sz="36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Titel van </a:t>
            </a:r>
            <a:r>
              <a:rPr lang="nl-NL" err="1"/>
              <a:t>woordweb</a:t>
            </a:r>
            <a:endParaRPr lang="nl-NL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C356D8BE-795B-0905-8CB9-E966C673502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4116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FC94D39-AD7E-6246-85DC-612BCF6335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2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014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fgeronde rechthoek 8">
            <a:extLst>
              <a:ext uri="{FF2B5EF4-FFF2-40B4-BE49-F238E27FC236}">
                <a16:creationId xmlns:a16="http://schemas.microsoft.com/office/drawing/2014/main" id="{18D37F64-3510-4486-731C-A482DAC422D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2" name="Afbeelding 1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B50B700-F25A-49EE-BCEF-457BA3A3E02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370929" cy="978729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7" name="Afbeelding 16" descr="Afbeelding met vinger, hand, ontwerp&#10;&#10;Door AI gegenereerde inhoud is mogelijk onjuist.">
            <a:extLst>
              <a:ext uri="{FF2B5EF4-FFF2-40B4-BE49-F238E27FC236}">
                <a16:creationId xmlns:a16="http://schemas.microsoft.com/office/drawing/2014/main" id="{F7EA4BBD-A1C3-2CCC-D95E-6A5A4EF8A61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flipH="1">
            <a:off x="7173058" y="1195755"/>
            <a:ext cx="2160000" cy="2160000"/>
          </a:xfrm>
          <a:prstGeom prst="rect">
            <a:avLst/>
          </a:prstGeom>
        </p:spPr>
      </p:pic>
      <p:pic>
        <p:nvPicPr>
          <p:cNvPr id="18" name="Afbeelding 17">
            <a:extLst>
              <a:ext uri="{FF2B5EF4-FFF2-40B4-BE49-F238E27FC236}">
                <a16:creationId xmlns:a16="http://schemas.microsoft.com/office/drawing/2014/main" id="{764FC873-90B8-9947-E304-06349F7E12F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>
            <a:off x="7173058" y="3449515"/>
            <a:ext cx="2160000" cy="21600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FE96BA24-9C8B-34CF-2769-2EB4B22B1F8E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5604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fgeronde rechthoek 8">
            <a:extLst>
              <a:ext uri="{FF2B5EF4-FFF2-40B4-BE49-F238E27FC236}">
                <a16:creationId xmlns:a16="http://schemas.microsoft.com/office/drawing/2014/main" id="{18D37F64-3510-4486-731C-A482DAC422D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2" name="Afbeelding 1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B50B700-F25A-49EE-BCEF-457BA3A3E02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370929" cy="978729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FE96BA24-9C8B-34CF-2769-2EB4B22B1F8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2699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fgeronde rechthoek 8">
            <a:extLst>
              <a:ext uri="{FF2B5EF4-FFF2-40B4-BE49-F238E27FC236}">
                <a16:creationId xmlns:a16="http://schemas.microsoft.com/office/drawing/2014/main" id="{18D37F64-3510-4486-731C-A482DAC422D7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2" name="Afbeelding 1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B50B700-F25A-49EE-BCEF-457BA3A3E02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10" y="993786"/>
            <a:ext cx="3031318" cy="1865126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4457874" y="962284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7821E450-BE78-4E08-5091-46F6C28B00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363737" y="4971263"/>
            <a:ext cx="3566376" cy="1048499"/>
          </a:xfrm>
          <a:prstGeom prst="rect">
            <a:avLst/>
          </a:prstGeom>
        </p:spPr>
      </p:pic>
      <p:pic>
        <p:nvPicPr>
          <p:cNvPr id="5" name="Afbeelding 4" descr="Afbeelding met handschrift, Lettertype, ontwerp&#10;&#10;Door AI gegenereerde inhoud is mogelijk onjuist.">
            <a:extLst>
              <a:ext uri="{FF2B5EF4-FFF2-40B4-BE49-F238E27FC236}">
                <a16:creationId xmlns:a16="http://schemas.microsoft.com/office/drawing/2014/main" id="{C1657491-D800-E5F0-C69D-E85F8F1FABE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182134" y="4968265"/>
            <a:ext cx="2847066" cy="1092658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C356D8BE-795B-0905-8CB9-E966C6735029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843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fgeronde rechthoek 12">
            <a:extLst>
              <a:ext uri="{FF2B5EF4-FFF2-40B4-BE49-F238E27FC236}">
                <a16:creationId xmlns:a16="http://schemas.microsoft.com/office/drawing/2014/main" id="{6D35562B-DE55-BFE5-5B3E-0F3FC3B8581C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5" name="Afbeelding 14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27BBA98-E0C4-555E-48D7-BC9C63AC596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2" name="Tekstvak 21">
            <a:extLst>
              <a:ext uri="{FF2B5EF4-FFF2-40B4-BE49-F238E27FC236}">
                <a16:creationId xmlns:a16="http://schemas.microsoft.com/office/drawing/2014/main" id="{468E0F1E-EF33-48B2-3306-07D97CD3D93D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028029" cy="978729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Antwoord op stelling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9" name="Afbeelding 8">
            <a:extLst>
              <a:ext uri="{FF2B5EF4-FFF2-40B4-BE49-F238E27FC236}">
                <a16:creationId xmlns:a16="http://schemas.microsoft.com/office/drawing/2014/main" id="{3B7BDA1B-4854-9047-C572-B9DBF62C73B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422468">
            <a:off x="6458714" y="3907555"/>
            <a:ext cx="2920172" cy="1120714"/>
          </a:xfrm>
          <a:prstGeom prst="rect">
            <a:avLst/>
          </a:prstGeom>
        </p:spPr>
      </p:pic>
      <p:pic>
        <p:nvPicPr>
          <p:cNvPr id="12" name="Afbeelding 11" descr="Afbeelding met vinger, hand, ontwerp&#10;&#10;Door AI gegenereerde inhoud is mogelijk onjuist.">
            <a:extLst>
              <a:ext uri="{FF2B5EF4-FFF2-40B4-BE49-F238E27FC236}">
                <a16:creationId xmlns:a16="http://schemas.microsoft.com/office/drawing/2014/main" id="{937D2841-4268-A4AD-7302-37B50A5BAD1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 flipH="1">
            <a:off x="6966439" y="1582616"/>
            <a:ext cx="2743200" cy="27432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AA61B18F-CF9F-766C-06C7-D208CE9DC4B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1648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Afgeronde rechthoek 24">
            <a:extLst>
              <a:ext uri="{FF2B5EF4-FFF2-40B4-BE49-F238E27FC236}">
                <a16:creationId xmlns:a16="http://schemas.microsoft.com/office/drawing/2014/main" id="{B14A8375-A3E7-DD91-B595-CF1A32275A69}"/>
              </a:ext>
            </a:extLst>
          </p:cNvPr>
          <p:cNvSpPr/>
          <p:nvPr userDrawn="1"/>
        </p:nvSpPr>
        <p:spPr>
          <a:xfrm>
            <a:off x="360000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26" name="Afbeelding 2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066EE0F-40A4-3317-1DA3-1780EEA826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30" name="Tekstvak 29">
            <a:extLst>
              <a:ext uri="{FF2B5EF4-FFF2-40B4-BE49-F238E27FC236}">
                <a16:creationId xmlns:a16="http://schemas.microsoft.com/office/drawing/2014/main" id="{9A92C6F5-0537-7221-EEBE-BEAED946660E}"/>
              </a:ext>
            </a:extLst>
          </p:cNvPr>
          <p:cNvSpPr txBox="1"/>
          <p:nvPr userDrawn="1"/>
        </p:nvSpPr>
        <p:spPr>
          <a:xfrm>
            <a:off x="8845063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1" name="Tekstvak 30">
            <a:extLst>
              <a:ext uri="{FF2B5EF4-FFF2-40B4-BE49-F238E27FC236}">
                <a16:creationId xmlns:a16="http://schemas.microsoft.com/office/drawing/2014/main" id="{FA1C0AB4-B82A-BF15-E829-B3F339FA0B4A}"/>
              </a:ext>
            </a:extLst>
          </p:cNvPr>
          <p:cNvSpPr txBox="1"/>
          <p:nvPr userDrawn="1"/>
        </p:nvSpPr>
        <p:spPr>
          <a:xfrm>
            <a:off x="8194432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028029" cy="978729"/>
          </a:xfrm>
        </p:spPr>
        <p:txBody>
          <a:bodyPr wrap="square" anchor="t" anchorCtr="0">
            <a:spAutoFit/>
          </a:bodyPr>
          <a:lstStyle>
            <a:lvl1pPr algn="l">
              <a:defRPr sz="3200" b="0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Antwoord op stelling waar/niet waar</a:t>
            </a:r>
          </a:p>
        </p:txBody>
      </p:sp>
      <p:pic>
        <p:nvPicPr>
          <p:cNvPr id="13" name="Afbeelding 12" descr="Afbeelding met Lettertype, schermopname, Rechthoek, tekst&#10;&#10;Door AI gegenereerde inhoud is mogelijk onjuist.">
            <a:extLst>
              <a:ext uri="{FF2B5EF4-FFF2-40B4-BE49-F238E27FC236}">
                <a16:creationId xmlns:a16="http://schemas.microsoft.com/office/drawing/2014/main" id="{01DCAB78-100F-4DA5-2535-4833949A854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380415">
            <a:off x="6749791" y="3586185"/>
            <a:ext cx="3103123" cy="1194156"/>
          </a:xfrm>
          <a:prstGeom prst="rect">
            <a:avLst/>
          </a:prstGeom>
        </p:spPr>
      </p:pic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2" name="Afbeelding 11">
            <a:extLst>
              <a:ext uri="{FF2B5EF4-FFF2-40B4-BE49-F238E27FC236}">
                <a16:creationId xmlns:a16="http://schemas.microsoft.com/office/drawing/2014/main" id="{937D2841-4268-A4AD-7302-37B50A5BAD1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6832625" y="1515709"/>
            <a:ext cx="2743200" cy="27432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E2518FB3-5129-8A00-93E6-E4D76310FE06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0151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817058" cy="978729"/>
          </a:xfrm>
        </p:spPr>
        <p:txBody>
          <a:bodyPr wrap="square" anchor="t" anchorCtr="0">
            <a:spAutoFit/>
          </a:bodyPr>
          <a:lstStyle>
            <a:lvl1pPr algn="l">
              <a:defRPr sz="32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871609" y="2188919"/>
            <a:ext cx="5341903" cy="3438158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7" name="Afbeelding 16" descr="Afbeelding met vinger, hand, ontwerp&#10;&#10;Door AI gegenereerde inhoud is mogelijk onjuist.">
            <a:extLst>
              <a:ext uri="{FF2B5EF4-FFF2-40B4-BE49-F238E27FC236}">
                <a16:creationId xmlns:a16="http://schemas.microsoft.com/office/drawing/2014/main" id="{F7EA4BBD-A1C3-2CCC-D95E-6A5A4EF8A6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flipH="1">
            <a:off x="7867325" y="1195755"/>
            <a:ext cx="2160000" cy="2160000"/>
          </a:xfrm>
          <a:prstGeom prst="rect">
            <a:avLst/>
          </a:prstGeom>
        </p:spPr>
      </p:pic>
      <p:pic>
        <p:nvPicPr>
          <p:cNvPr id="18" name="Afbeelding 17">
            <a:extLst>
              <a:ext uri="{FF2B5EF4-FFF2-40B4-BE49-F238E27FC236}">
                <a16:creationId xmlns:a16="http://schemas.microsoft.com/office/drawing/2014/main" id="{764FC873-90B8-9947-E304-06349F7E12F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7867325" y="3449515"/>
            <a:ext cx="2160000" cy="21600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FE96BA24-9C8B-34CF-2769-2EB4B22B1F8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501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FC94D39-AD7E-6246-85DC-612BCF6335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3514123" cy="1865126"/>
          </a:xfrm>
        </p:spPr>
        <p:txBody>
          <a:bodyPr wrap="square" anchor="t" anchorCtr="0">
            <a:spAutoFit/>
          </a:bodyPr>
          <a:lstStyle>
            <a:lvl1pPr algn="l">
              <a:defRPr sz="32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Pagina met een stelling, plaatje en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5033607" y="962284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7821E450-BE78-4E08-5091-46F6C28B00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5363737" y="4971263"/>
            <a:ext cx="3566376" cy="1048499"/>
          </a:xfrm>
          <a:prstGeom prst="rect">
            <a:avLst/>
          </a:prstGeom>
        </p:spPr>
      </p:pic>
      <p:pic>
        <p:nvPicPr>
          <p:cNvPr id="5" name="Afbeelding 4" descr="Afbeelding met handschrift, Lettertype, ontwerp&#10;&#10;Door AI gegenereerde inhoud is mogelijk onjuist.">
            <a:extLst>
              <a:ext uri="{FF2B5EF4-FFF2-40B4-BE49-F238E27FC236}">
                <a16:creationId xmlns:a16="http://schemas.microsoft.com/office/drawing/2014/main" id="{C1657491-D800-E5F0-C69D-E85F8F1FABE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182134" y="4968265"/>
            <a:ext cx="2847066" cy="1092658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C356D8BE-795B-0905-8CB9-E966C6735029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8009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10322653-DEE5-626E-10AC-1FDCAFF04C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2" name="Tekstvak 21">
            <a:extLst>
              <a:ext uri="{FF2B5EF4-FFF2-40B4-BE49-F238E27FC236}">
                <a16:creationId xmlns:a16="http://schemas.microsoft.com/office/drawing/2014/main" id="{468E0F1E-EF33-48B2-3306-07D97CD3D93D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028029" cy="978729"/>
          </a:xfrm>
        </p:spPr>
        <p:txBody>
          <a:bodyPr wrap="square" anchor="t" anchorCtr="0">
            <a:spAutoFit/>
          </a:bodyPr>
          <a:lstStyle>
            <a:lvl1pPr algn="l">
              <a:defRPr sz="32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Antwoord op stelling waar/niet waar</a:t>
            </a:r>
          </a:p>
        </p:txBody>
      </p:sp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9" name="Afbeelding 8">
            <a:extLst>
              <a:ext uri="{FF2B5EF4-FFF2-40B4-BE49-F238E27FC236}">
                <a16:creationId xmlns:a16="http://schemas.microsoft.com/office/drawing/2014/main" id="{3B7BDA1B-4854-9047-C572-B9DBF62C73B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 rot="21422468">
            <a:off x="7017514" y="3907555"/>
            <a:ext cx="2920172" cy="1120714"/>
          </a:xfrm>
          <a:prstGeom prst="rect">
            <a:avLst/>
          </a:prstGeom>
        </p:spPr>
      </p:pic>
      <p:pic>
        <p:nvPicPr>
          <p:cNvPr id="12" name="Afbeelding 11" descr="Afbeelding met vinger, hand, ontwerp&#10;&#10;Door AI gegenereerde inhoud is mogelijk onjuist.">
            <a:extLst>
              <a:ext uri="{FF2B5EF4-FFF2-40B4-BE49-F238E27FC236}">
                <a16:creationId xmlns:a16="http://schemas.microsoft.com/office/drawing/2014/main" id="{937D2841-4268-A4AD-7302-37B50A5BAD1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 flipH="1">
            <a:off x="7525239" y="1582616"/>
            <a:ext cx="2743200" cy="27432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AA61B18F-CF9F-766C-06C7-D208CE9DC4B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3484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EC5A0AF7-2608-747D-DE6E-C6E187E451D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0" name="Tekstvak 29">
            <a:extLst>
              <a:ext uri="{FF2B5EF4-FFF2-40B4-BE49-F238E27FC236}">
                <a16:creationId xmlns:a16="http://schemas.microsoft.com/office/drawing/2014/main" id="{9A92C6F5-0537-7221-EEBE-BEAED946660E}"/>
              </a:ext>
            </a:extLst>
          </p:cNvPr>
          <p:cNvSpPr txBox="1"/>
          <p:nvPr userDrawn="1"/>
        </p:nvSpPr>
        <p:spPr>
          <a:xfrm>
            <a:off x="8845063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1" name="Tekstvak 30">
            <a:extLst>
              <a:ext uri="{FF2B5EF4-FFF2-40B4-BE49-F238E27FC236}">
                <a16:creationId xmlns:a16="http://schemas.microsoft.com/office/drawing/2014/main" id="{FA1C0AB4-B82A-BF15-E829-B3F339FA0B4A}"/>
              </a:ext>
            </a:extLst>
          </p:cNvPr>
          <p:cNvSpPr txBox="1"/>
          <p:nvPr userDrawn="1"/>
        </p:nvSpPr>
        <p:spPr>
          <a:xfrm>
            <a:off x="8194432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1609" y="993786"/>
            <a:ext cx="5028029" cy="978729"/>
          </a:xfrm>
        </p:spPr>
        <p:txBody>
          <a:bodyPr wrap="square" anchor="t" anchorCtr="0">
            <a:spAutoFit/>
          </a:bodyPr>
          <a:lstStyle>
            <a:lvl1pPr algn="l">
              <a:defRPr sz="3200" b="1" i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/>
              <a:t>Antwoord op stelling waar/niet waar</a:t>
            </a:r>
          </a:p>
        </p:txBody>
      </p:sp>
      <p:pic>
        <p:nvPicPr>
          <p:cNvPr id="13" name="Afbeelding 12" descr="Afbeelding met Lettertype, schermopname, Rechthoek, tekst&#10;&#10;Door AI gegenereerde inhoud is mogelijk onjuist.">
            <a:extLst>
              <a:ext uri="{FF2B5EF4-FFF2-40B4-BE49-F238E27FC236}">
                <a16:creationId xmlns:a16="http://schemas.microsoft.com/office/drawing/2014/main" id="{01DCAB78-100F-4DA5-2535-4833949A854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380415">
            <a:off x="7308591" y="3907919"/>
            <a:ext cx="3103123" cy="1194156"/>
          </a:xfrm>
          <a:prstGeom prst="rect">
            <a:avLst/>
          </a:prstGeom>
        </p:spPr>
      </p:pic>
      <p:sp>
        <p:nvSpPr>
          <p:cNvPr id="14" name="Tijdelijke aanduiding voor onlineafbeelding 8">
            <a:extLst>
              <a:ext uri="{FF2B5EF4-FFF2-40B4-BE49-F238E27FC236}">
                <a16:creationId xmlns:a16="http://schemas.microsoft.com/office/drawing/2014/main" id="{4C9F9EDC-ED8B-B8B0-7A73-FCD47C346358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900635" y="2188919"/>
            <a:ext cx="5341903" cy="3438158"/>
          </a:xfrm>
        </p:spPr>
        <p:txBody>
          <a:bodyPr/>
          <a:lstStyle/>
          <a:p>
            <a:endParaRPr lang="nl-NL"/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kstvak 15">
            <a:extLst>
              <a:ext uri="{FF2B5EF4-FFF2-40B4-BE49-F238E27FC236}">
                <a16:creationId xmlns:a16="http://schemas.microsoft.com/office/drawing/2014/main" id="{01F71CF7-B7BC-29CA-6F09-AD2945BBE796}"/>
              </a:ext>
            </a:extLst>
          </p:cNvPr>
          <p:cNvSpPr txBox="1"/>
          <p:nvPr userDrawn="1"/>
        </p:nvSpPr>
        <p:spPr>
          <a:xfrm>
            <a:off x="8194431" y="7913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2" name="Afbeelding 11">
            <a:extLst>
              <a:ext uri="{FF2B5EF4-FFF2-40B4-BE49-F238E27FC236}">
                <a16:creationId xmlns:a16="http://schemas.microsoft.com/office/drawing/2014/main" id="{937D2841-4268-A4AD-7302-37B50A5BAD1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rcRect/>
          <a:stretch/>
        </p:blipFill>
        <p:spPr>
          <a:xfrm flipH="1">
            <a:off x="7391425" y="1837443"/>
            <a:ext cx="2743200" cy="2743200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E2518FB3-5129-8A00-93E6-E4D76310FE06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/>
          <a:stretch/>
        </p:blipFill>
        <p:spPr>
          <a:xfrm rot="5400000">
            <a:off x="10502204" y="5173808"/>
            <a:ext cx="2218878" cy="2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913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10322653-DEE5-626E-10AC-1FDCAFF04C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2" name="Tekstvak 21">
            <a:extLst>
              <a:ext uri="{FF2B5EF4-FFF2-40B4-BE49-F238E27FC236}">
                <a16:creationId xmlns:a16="http://schemas.microsoft.com/office/drawing/2014/main" id="{468E0F1E-EF33-48B2-3306-07D97CD3D93D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8" name="Tekstvak 7">
            <a:extLst>
              <a:ext uri="{FF2B5EF4-FFF2-40B4-BE49-F238E27FC236}">
                <a16:creationId xmlns:a16="http://schemas.microsoft.com/office/drawing/2014/main" id="{EE20C155-0B63-48C3-CFD5-3DEA8CE481B7}"/>
              </a:ext>
            </a:extLst>
          </p:cNvPr>
          <p:cNvSpPr txBox="1"/>
          <p:nvPr userDrawn="1"/>
        </p:nvSpPr>
        <p:spPr>
          <a:xfrm>
            <a:off x="8845062" y="606670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5612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fgeronde rechthoek 24">
            <a:extLst>
              <a:ext uri="{FF2B5EF4-FFF2-40B4-BE49-F238E27FC236}">
                <a16:creationId xmlns:a16="http://schemas.microsoft.com/office/drawing/2014/main" id="{497B6B30-D93C-29DB-220C-05153A988F17}"/>
              </a:ext>
            </a:extLst>
          </p:cNvPr>
          <p:cNvSpPr/>
          <p:nvPr userDrawn="1"/>
        </p:nvSpPr>
        <p:spPr>
          <a:xfrm>
            <a:off x="360000" y="359999"/>
            <a:ext cx="11472000" cy="6118860"/>
          </a:xfrm>
          <a:prstGeom prst="roundRect">
            <a:avLst>
              <a:gd name="adj" fmla="val 548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13BEA93-9BB9-2699-6C4F-4F47402A7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02927" y="673463"/>
            <a:ext cx="5575590" cy="867930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voor horizontale opdracht uit </a:t>
            </a:r>
            <a:r>
              <a:rPr lang="nl-NL" err="1"/>
              <a:t>doeboekje</a:t>
            </a:r>
            <a:endParaRPr lang="nl-NL"/>
          </a:p>
        </p:txBody>
      </p:sp>
      <p:sp>
        <p:nvSpPr>
          <p:cNvPr id="3" name="Tijdelijke aanduiding voor onlineafbeelding 3">
            <a:extLst>
              <a:ext uri="{FF2B5EF4-FFF2-40B4-BE49-F238E27FC236}">
                <a16:creationId xmlns:a16="http://schemas.microsoft.com/office/drawing/2014/main" id="{E79757D9-29B8-4AC3-3417-779BC0BEA2F8}"/>
              </a:ext>
            </a:extLst>
          </p:cNvPr>
          <p:cNvSpPr>
            <a:spLocks noGrp="1"/>
          </p:cNvSpPr>
          <p:nvPr>
            <p:ph type="clipArt" sz="quarter" idx="15"/>
          </p:nvPr>
        </p:nvSpPr>
        <p:spPr>
          <a:xfrm>
            <a:off x="1260000" y="2160000"/>
            <a:ext cx="8151629" cy="3917415"/>
          </a:xfrm>
        </p:spPr>
        <p:txBody>
          <a:bodyPr/>
          <a:lstStyle/>
          <a:p>
            <a:endParaRPr lang="nl-NL"/>
          </a:p>
        </p:txBody>
      </p:sp>
      <p:pic>
        <p:nvPicPr>
          <p:cNvPr id="15" name="Afbeelding 14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6EF9A5A8-78DB-C61B-3EE5-F20570F3599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1480000">
            <a:off x="18362" y="659106"/>
            <a:ext cx="3699353" cy="972793"/>
          </a:xfrm>
          <a:prstGeom prst="rect">
            <a:avLst/>
          </a:prstGeom>
        </p:spPr>
      </p:pic>
      <p:sp>
        <p:nvSpPr>
          <p:cNvPr id="16" name="Titel 19">
            <a:extLst>
              <a:ext uri="{FF2B5EF4-FFF2-40B4-BE49-F238E27FC236}">
                <a16:creationId xmlns:a16="http://schemas.microsoft.com/office/drawing/2014/main" id="{1FEFEA86-3266-4F49-13E7-6E80825E8AB0}"/>
              </a:ext>
            </a:extLst>
          </p:cNvPr>
          <p:cNvSpPr txBox="1">
            <a:spLocks/>
          </p:cNvSpPr>
          <p:nvPr userDrawn="1"/>
        </p:nvSpPr>
        <p:spPr>
          <a:xfrm rot="-120000">
            <a:off x="648405" y="897318"/>
            <a:ext cx="2821280" cy="46817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i="0" kern="120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 sz="3200"/>
              <a:t>Aan de slag!</a:t>
            </a:r>
          </a:p>
        </p:txBody>
      </p:sp>
    </p:spTree>
    <p:extLst>
      <p:ext uri="{BB962C8B-B14F-4D97-AF65-F5344CB8AC3E}">
        <p14:creationId xmlns:p14="http://schemas.microsoft.com/office/powerpoint/2010/main" val="21782190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656CB4EC-6675-A199-4582-EDA802C2660A}"/>
              </a:ext>
            </a:extLst>
          </p:cNvPr>
          <p:cNvSpPr/>
          <p:nvPr userDrawn="1"/>
        </p:nvSpPr>
        <p:spPr>
          <a:xfrm>
            <a:off x="359999" y="359999"/>
            <a:ext cx="10800000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13BEA93-9BB9-2699-6C4F-4F47402A7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2887" y="1799736"/>
            <a:ext cx="2475572" cy="2031325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voor vierkante of staande opdracht uit </a:t>
            </a:r>
            <a:r>
              <a:rPr lang="nl-NL" err="1"/>
              <a:t>doeboekje</a:t>
            </a:r>
            <a:endParaRPr lang="nl-NL"/>
          </a:p>
        </p:txBody>
      </p:sp>
      <p:sp>
        <p:nvSpPr>
          <p:cNvPr id="3" name="Tijdelijke aanduiding voor onlineafbeelding 3">
            <a:extLst>
              <a:ext uri="{FF2B5EF4-FFF2-40B4-BE49-F238E27FC236}">
                <a16:creationId xmlns:a16="http://schemas.microsoft.com/office/drawing/2014/main" id="{E79757D9-29B8-4AC3-3417-779BC0BEA2F8}"/>
              </a:ext>
            </a:extLst>
          </p:cNvPr>
          <p:cNvSpPr>
            <a:spLocks noGrp="1"/>
          </p:cNvSpPr>
          <p:nvPr>
            <p:ph type="clipArt" sz="quarter" idx="15"/>
          </p:nvPr>
        </p:nvSpPr>
        <p:spPr>
          <a:xfrm>
            <a:off x="3902926" y="669074"/>
            <a:ext cx="6099717" cy="5408342"/>
          </a:xfrm>
        </p:spPr>
        <p:txBody>
          <a:bodyPr/>
          <a:lstStyle/>
          <a:p>
            <a:endParaRPr lang="nl-NL"/>
          </a:p>
        </p:txBody>
      </p:sp>
      <p:pic>
        <p:nvPicPr>
          <p:cNvPr id="11" name="Afbeelding 10" descr="Afbeelding met kunst, schermopname, Rechthoek, ontwerp&#10;&#10;Door AI gegenereerde inhoud is mogelijk onjuist.">
            <a:extLst>
              <a:ext uri="{FF2B5EF4-FFF2-40B4-BE49-F238E27FC236}">
                <a16:creationId xmlns:a16="http://schemas.microsoft.com/office/drawing/2014/main" id="{F21DD49D-F283-3C2C-2B2E-BA31916DE44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21480000">
            <a:off x="18362" y="659106"/>
            <a:ext cx="3699353" cy="972793"/>
          </a:xfrm>
          <a:prstGeom prst="rect">
            <a:avLst/>
          </a:prstGeom>
        </p:spPr>
      </p:pic>
      <p:sp>
        <p:nvSpPr>
          <p:cNvPr id="14" name="Titel 19">
            <a:extLst>
              <a:ext uri="{FF2B5EF4-FFF2-40B4-BE49-F238E27FC236}">
                <a16:creationId xmlns:a16="http://schemas.microsoft.com/office/drawing/2014/main" id="{12DC8EF7-1EED-5F33-E456-9F3F1FC39DA7}"/>
              </a:ext>
            </a:extLst>
          </p:cNvPr>
          <p:cNvSpPr txBox="1">
            <a:spLocks/>
          </p:cNvSpPr>
          <p:nvPr userDrawn="1"/>
        </p:nvSpPr>
        <p:spPr>
          <a:xfrm rot="-120000">
            <a:off x="648405" y="897318"/>
            <a:ext cx="2821280" cy="46817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i="0" kern="120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r>
              <a:rPr lang="nl-NL" sz="3200"/>
              <a:t>Aan de slag!</a:t>
            </a:r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B2FF49D-9191-C302-0632-5DC9A5C7EA26}"/>
              </a:ext>
            </a:extLst>
          </p:cNvPr>
          <p:cNvSpPr txBox="1"/>
          <p:nvPr userDrawn="1"/>
        </p:nvSpPr>
        <p:spPr>
          <a:xfrm>
            <a:off x="7672552" y="-536028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59259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13BEA93-9BB9-2699-6C4F-4F47402A7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656CB4EC-6675-A199-4582-EDA802C2660A}"/>
              </a:ext>
            </a:extLst>
          </p:cNvPr>
          <p:cNvSpPr/>
          <p:nvPr userDrawn="1"/>
        </p:nvSpPr>
        <p:spPr>
          <a:xfrm>
            <a:off x="359999" y="359999"/>
            <a:ext cx="11388656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2887" y="1799736"/>
            <a:ext cx="2475572" cy="2031325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voor vierkante of staande opdracht uit </a:t>
            </a:r>
            <a:r>
              <a:rPr lang="nl-NL" err="1"/>
              <a:t>doeboekje</a:t>
            </a:r>
            <a:endParaRPr lang="nl-NL"/>
          </a:p>
        </p:txBody>
      </p:sp>
      <p:sp>
        <p:nvSpPr>
          <p:cNvPr id="3" name="Tijdelijke aanduiding voor onlineafbeelding 3">
            <a:extLst>
              <a:ext uri="{FF2B5EF4-FFF2-40B4-BE49-F238E27FC236}">
                <a16:creationId xmlns:a16="http://schemas.microsoft.com/office/drawing/2014/main" id="{E79757D9-29B8-4AC3-3417-779BC0BEA2F8}"/>
              </a:ext>
            </a:extLst>
          </p:cNvPr>
          <p:cNvSpPr>
            <a:spLocks noGrp="1"/>
          </p:cNvSpPr>
          <p:nvPr>
            <p:ph type="clipArt" sz="quarter" idx="15"/>
          </p:nvPr>
        </p:nvSpPr>
        <p:spPr>
          <a:xfrm>
            <a:off x="3902926" y="669074"/>
            <a:ext cx="6099717" cy="5408342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B2FF49D-9191-C302-0632-5DC9A5C7EA26}"/>
              </a:ext>
            </a:extLst>
          </p:cNvPr>
          <p:cNvSpPr txBox="1"/>
          <p:nvPr userDrawn="1"/>
        </p:nvSpPr>
        <p:spPr>
          <a:xfrm>
            <a:off x="7672552" y="-536028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1904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Titeldi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A13BEA93-9BB9-2699-6C4F-4F47402A78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6" name="Afgeronde rechthoek 5">
            <a:extLst>
              <a:ext uri="{FF2B5EF4-FFF2-40B4-BE49-F238E27FC236}">
                <a16:creationId xmlns:a16="http://schemas.microsoft.com/office/drawing/2014/main" id="{656CB4EC-6675-A199-4582-EDA802C2660A}"/>
              </a:ext>
            </a:extLst>
          </p:cNvPr>
          <p:cNvSpPr/>
          <p:nvPr userDrawn="1"/>
        </p:nvSpPr>
        <p:spPr>
          <a:xfrm>
            <a:off x="359999" y="359999"/>
            <a:ext cx="11388656" cy="6118860"/>
          </a:xfrm>
          <a:prstGeom prst="roundRect">
            <a:avLst>
              <a:gd name="adj" fmla="val 548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0" name="Titel 19">
            <a:extLst>
              <a:ext uri="{FF2B5EF4-FFF2-40B4-BE49-F238E27FC236}">
                <a16:creationId xmlns:a16="http://schemas.microsoft.com/office/drawing/2014/main" id="{44065056-1784-C78B-CD0F-1AFE9F48BA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2887" y="1799736"/>
            <a:ext cx="2475572" cy="2031325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nl-NL"/>
              <a:t>Pagina voor vierkante of staande opdracht uit </a:t>
            </a:r>
            <a:r>
              <a:rPr lang="nl-NL" err="1"/>
              <a:t>doeboekje</a:t>
            </a:r>
            <a:endParaRPr lang="nl-NL"/>
          </a:p>
        </p:txBody>
      </p:sp>
      <p:sp>
        <p:nvSpPr>
          <p:cNvPr id="3" name="Tijdelijke aanduiding voor onlineafbeelding 3">
            <a:extLst>
              <a:ext uri="{FF2B5EF4-FFF2-40B4-BE49-F238E27FC236}">
                <a16:creationId xmlns:a16="http://schemas.microsoft.com/office/drawing/2014/main" id="{E79757D9-29B8-4AC3-3417-779BC0BEA2F8}"/>
              </a:ext>
            </a:extLst>
          </p:cNvPr>
          <p:cNvSpPr>
            <a:spLocks noGrp="1"/>
          </p:cNvSpPr>
          <p:nvPr>
            <p:ph type="clipArt" sz="quarter" idx="15"/>
          </p:nvPr>
        </p:nvSpPr>
        <p:spPr>
          <a:xfrm>
            <a:off x="3902926" y="669074"/>
            <a:ext cx="6099717" cy="5408342"/>
          </a:xfrm>
        </p:spPr>
        <p:txBody>
          <a:bodyPr/>
          <a:lstStyle/>
          <a:p>
            <a:endParaRPr lang="nl-NL"/>
          </a:p>
        </p:txBody>
      </p:sp>
      <p:sp>
        <p:nvSpPr>
          <p:cNvPr id="4" name="Tekstvak 3">
            <a:extLst>
              <a:ext uri="{FF2B5EF4-FFF2-40B4-BE49-F238E27FC236}">
                <a16:creationId xmlns:a16="http://schemas.microsoft.com/office/drawing/2014/main" id="{CB2FF49D-9191-C302-0632-5DC9A5C7EA26}"/>
              </a:ext>
            </a:extLst>
          </p:cNvPr>
          <p:cNvSpPr txBox="1"/>
          <p:nvPr userDrawn="1"/>
        </p:nvSpPr>
        <p:spPr>
          <a:xfrm>
            <a:off x="7672552" y="-536028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10009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Sectieko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5C568D28-C5F1-A2E3-DF2C-29A58B372B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9" name="Afbeelding 8" descr="Afbeelding met tekening, kunst, Graphics&#10;&#10;Door AI gegenereerde inhoud is mogelijk onjuist.">
            <a:extLst>
              <a:ext uri="{FF2B5EF4-FFF2-40B4-BE49-F238E27FC236}">
                <a16:creationId xmlns:a16="http://schemas.microsoft.com/office/drawing/2014/main" id="{9AFC87BB-D258-9231-FDB4-075B931BD73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t="106871" b="-39615"/>
          <a:stretch>
            <a:fillRect/>
          </a:stretch>
        </p:blipFill>
        <p:spPr>
          <a:xfrm>
            <a:off x="6488150" y="10910816"/>
            <a:ext cx="5497552" cy="1800000"/>
          </a:xfrm>
          <a:prstGeom prst="rect">
            <a:avLst/>
          </a:prstGeom>
        </p:spPr>
      </p:pic>
      <p:sp>
        <p:nvSpPr>
          <p:cNvPr id="4" name="Tekstvak 3">
            <a:extLst>
              <a:ext uri="{FF2B5EF4-FFF2-40B4-BE49-F238E27FC236}">
                <a16:creationId xmlns:a16="http://schemas.microsoft.com/office/drawing/2014/main" id="{CED666FE-4339-B602-BB88-6C87B9B8A3CF}"/>
              </a:ext>
            </a:extLst>
          </p:cNvPr>
          <p:cNvSpPr txBox="1"/>
          <p:nvPr userDrawn="1"/>
        </p:nvSpPr>
        <p:spPr>
          <a:xfrm>
            <a:off x="574158" y="669851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Afgeronde rechthoek 8">
            <a:extLst>
              <a:ext uri="{FF2B5EF4-FFF2-40B4-BE49-F238E27FC236}">
                <a16:creationId xmlns:a16="http://schemas.microsoft.com/office/drawing/2014/main" id="{06B730B4-3652-A707-3F44-655FD8B96885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itel 19">
            <a:extLst>
              <a:ext uri="{FF2B5EF4-FFF2-40B4-BE49-F238E27FC236}">
                <a16:creationId xmlns:a16="http://schemas.microsoft.com/office/drawing/2014/main" id="{E2B7BADE-4109-0999-FA14-784F5D9418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0" y="720000"/>
            <a:ext cx="9015015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41422085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ekop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A04B119-09D7-232E-6C0E-120811A14A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5000"/>
          </a:blip>
          <a:srcRect l="2" t="37199" r="9682" b="160"/>
          <a:stretch>
            <a:fillRect/>
          </a:stretch>
        </p:blipFill>
        <p:spPr>
          <a:xfrm>
            <a:off x="0" y="0"/>
            <a:ext cx="12167999" cy="6840000"/>
          </a:xfrm>
          <a:prstGeom prst="rect">
            <a:avLst/>
          </a:prstGeom>
        </p:spPr>
      </p:pic>
      <p:sp>
        <p:nvSpPr>
          <p:cNvPr id="9" name="Afgeronde rechthoek 8">
            <a:extLst>
              <a:ext uri="{FF2B5EF4-FFF2-40B4-BE49-F238E27FC236}">
                <a16:creationId xmlns:a16="http://schemas.microsoft.com/office/drawing/2014/main" id="{BAF88DCE-81B8-496C-781E-BDD8A79A9953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0" y="720000"/>
            <a:ext cx="9015015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  <p:sp>
        <p:nvSpPr>
          <p:cNvPr id="2" name="Tekstvak 1">
            <a:extLst>
              <a:ext uri="{FF2B5EF4-FFF2-40B4-BE49-F238E27FC236}">
                <a16:creationId xmlns:a16="http://schemas.microsoft.com/office/drawing/2014/main" id="{D0415892-1B7E-B539-7BC7-350C052D75BC}"/>
              </a:ext>
            </a:extLst>
          </p:cNvPr>
          <p:cNvSpPr txBox="1"/>
          <p:nvPr userDrawn="1"/>
        </p:nvSpPr>
        <p:spPr>
          <a:xfrm>
            <a:off x="6937248" y="7632192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7881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ek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4B6F0475-2FE4-29B9-619F-CE016B823AB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5000"/>
          </a:blip>
          <a:srcRect l="8949" t="10240" r="785" b="233"/>
          <a:stretch>
            <a:fillRect/>
          </a:stretch>
        </p:blipFill>
        <p:spPr>
          <a:xfrm flipH="1">
            <a:off x="3" y="0"/>
            <a:ext cx="12167999" cy="6840000"/>
          </a:xfrm>
          <a:prstGeom prst="rect">
            <a:avLst/>
          </a:prstGeom>
        </p:spPr>
      </p:pic>
      <p:sp>
        <p:nvSpPr>
          <p:cNvPr id="5" name="Afgeronde rechthoek 8">
            <a:extLst>
              <a:ext uri="{FF2B5EF4-FFF2-40B4-BE49-F238E27FC236}">
                <a16:creationId xmlns:a16="http://schemas.microsoft.com/office/drawing/2014/main" id="{8665C0E6-61F3-0C3B-6AE1-373F7E79028F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1" y="720000"/>
            <a:ext cx="8550124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24115123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FA04B119-09D7-232E-6C0E-120811A14A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75000"/>
          </a:blip>
          <a:srcRect l="8949" t="10240" r="785" b="233"/>
          <a:stretch>
            <a:fillRect/>
          </a:stretch>
        </p:blipFill>
        <p:spPr>
          <a:xfrm flipH="1">
            <a:off x="3" y="0"/>
            <a:ext cx="12167999" cy="6840000"/>
          </a:xfrm>
          <a:prstGeom prst="rect">
            <a:avLst/>
          </a:prstGeom>
        </p:spPr>
      </p:pic>
      <p:sp>
        <p:nvSpPr>
          <p:cNvPr id="2" name="Afgeronde rechthoek 8">
            <a:extLst>
              <a:ext uri="{FF2B5EF4-FFF2-40B4-BE49-F238E27FC236}">
                <a16:creationId xmlns:a16="http://schemas.microsoft.com/office/drawing/2014/main" id="{BEC88D75-EC4D-02C6-2AB3-2D55D48BF5E2}"/>
              </a:ext>
            </a:extLst>
          </p:cNvPr>
          <p:cNvSpPr/>
          <p:nvPr userDrawn="1"/>
        </p:nvSpPr>
        <p:spPr>
          <a:xfrm>
            <a:off x="359998" y="359999"/>
            <a:ext cx="11462547" cy="6118860"/>
          </a:xfrm>
          <a:prstGeom prst="roundRect">
            <a:avLst>
              <a:gd name="adj" fmla="val 548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1" y="720000"/>
            <a:ext cx="8550124" cy="480131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21331629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ectiekop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758E2D09-5295-A330-C896-5F4ED73C41A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l="55425" t="29619" r="-17771" b="-177"/>
          <a:stretch>
            <a:fillRect/>
          </a:stretch>
        </p:blipFill>
        <p:spPr>
          <a:xfrm>
            <a:off x="0" y="0"/>
            <a:ext cx="10800000" cy="6876000"/>
          </a:xfrm>
          <a:prstGeom prst="rect">
            <a:avLst/>
          </a:prstGeom>
        </p:spPr>
      </p:pic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1" y="720000"/>
            <a:ext cx="4935732" cy="867930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1142448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ectiekop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9">
            <a:extLst>
              <a:ext uri="{FF2B5EF4-FFF2-40B4-BE49-F238E27FC236}">
                <a16:creationId xmlns:a16="http://schemas.microsoft.com/office/drawing/2014/main" id="{3F48F6CB-E12F-2EDB-DA04-E7D24311F0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0001" y="720000"/>
            <a:ext cx="4935732" cy="867930"/>
          </a:xfrm>
        </p:spPr>
        <p:txBody>
          <a:bodyPr wrap="square" anchor="t">
            <a:spAutoFit/>
          </a:bodyPr>
          <a:lstStyle>
            <a:lvl1pPr algn="l">
              <a:defRPr sz="2800">
                <a:solidFill>
                  <a:schemeClr val="accent2"/>
                </a:solidFill>
              </a:defRPr>
            </a:lvl1pPr>
          </a:lstStyle>
          <a:p>
            <a:r>
              <a:rPr lang="nl-NL"/>
              <a:t>Pagina voor afbeeldingen, met of zonder titel</a:t>
            </a:r>
          </a:p>
        </p:txBody>
      </p:sp>
    </p:spTree>
    <p:extLst>
      <p:ext uri="{BB962C8B-B14F-4D97-AF65-F5344CB8AC3E}">
        <p14:creationId xmlns:p14="http://schemas.microsoft.com/office/powerpoint/2010/main" val="11890618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ek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73CF196-D9B9-02FB-BE96-EDB12A1A7B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EB283C44-8284-8E13-4D09-E87FC7CDEB7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r="45888" b="3979"/>
          <a:stretch>
            <a:fillRect/>
          </a:stretch>
        </p:blipFill>
        <p:spPr>
          <a:xfrm rot="5400000">
            <a:off x="2131251" y="-2520000"/>
            <a:ext cx="8316000" cy="10440000"/>
          </a:xfrm>
          <a:prstGeom prst="rect">
            <a:avLst/>
          </a:prstGeom>
        </p:spPr>
      </p:pic>
      <p:sp>
        <p:nvSpPr>
          <p:cNvPr id="8" name="Tijdelijke aanduiding voor onlineafbeelding 7">
            <a:extLst>
              <a:ext uri="{FF2B5EF4-FFF2-40B4-BE49-F238E27FC236}">
                <a16:creationId xmlns:a16="http://schemas.microsoft.com/office/drawing/2014/main" id="{BFABC48E-5838-F8F6-B7C8-09EF584DDA61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3367169" y="1750402"/>
            <a:ext cx="5670550" cy="3235325"/>
          </a:xfrm>
          <a:ln w="19050">
            <a:noFill/>
          </a:ln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81222328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ectieko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73CF196-D9B9-02FB-BE96-EDB12A1A7B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63614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ekop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273CF196-D9B9-02FB-BE96-EDB12A1A7B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0000"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15" name="Afbeelding 14">
            <a:extLst>
              <a:ext uri="{FF2B5EF4-FFF2-40B4-BE49-F238E27FC236}">
                <a16:creationId xmlns:a16="http://schemas.microsoft.com/office/drawing/2014/main" id="{B2D57851-CA4C-03EA-5C4E-736AA577A7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064818" y="397593"/>
            <a:ext cx="8128467" cy="5935474"/>
          </a:xfrm>
          <a:prstGeom prst="rect">
            <a:avLst/>
          </a:prstGeom>
        </p:spPr>
      </p:pic>
      <p:sp>
        <p:nvSpPr>
          <p:cNvPr id="8" name="Tijdelijke aanduiding voor onlineafbeelding 7">
            <a:extLst>
              <a:ext uri="{FF2B5EF4-FFF2-40B4-BE49-F238E27FC236}">
                <a16:creationId xmlns:a16="http://schemas.microsoft.com/office/drawing/2014/main" id="{BFABC48E-5838-F8F6-B7C8-09EF584DDA61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3260725" y="1747668"/>
            <a:ext cx="5670550" cy="3235325"/>
          </a:xfrm>
          <a:ln w="19050">
            <a:noFill/>
          </a:ln>
        </p:spPr>
        <p:txBody>
          <a:bodyPr/>
          <a:lstStyle/>
          <a:p>
            <a:endParaRPr lang="nl-NL"/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78F5BBA6-C1EA-2E3F-D285-442EBB42952B}"/>
              </a:ext>
            </a:extLst>
          </p:cNvPr>
          <p:cNvSpPr txBox="1"/>
          <p:nvPr userDrawn="1"/>
        </p:nvSpPr>
        <p:spPr>
          <a:xfrm>
            <a:off x="2099733" y="-15578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2" name="Tekstvak 11">
            <a:extLst>
              <a:ext uri="{FF2B5EF4-FFF2-40B4-BE49-F238E27FC236}">
                <a16:creationId xmlns:a16="http://schemas.microsoft.com/office/drawing/2014/main" id="{3C762977-2B14-BD8E-83EC-16D1F55B3AD5}"/>
              </a:ext>
            </a:extLst>
          </p:cNvPr>
          <p:cNvSpPr txBox="1"/>
          <p:nvPr userDrawn="1"/>
        </p:nvSpPr>
        <p:spPr>
          <a:xfrm>
            <a:off x="12649200" y="-1507067"/>
            <a:ext cx="0" cy="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/>
            <a:endParaRPr lang="nl-NL" sz="1000" spc="10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813838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angepaste indeling">
    <p:bg>
      <p:bgPr>
        <a:solidFill>
          <a:srgbClr val="641C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4951AD5-2926-5C36-D7B9-1A5D758CADE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" name="Afbeelding 4" descr="Afbeelding met clipart, wit, Graphics, Lettertype&#10;&#10;Automatisch gegenereerde beschrijving">
            <a:extLst>
              <a:ext uri="{FF2B5EF4-FFF2-40B4-BE49-F238E27FC236}">
                <a16:creationId xmlns:a16="http://schemas.microsoft.com/office/drawing/2014/main" id="{34995D09-93C5-4DF4-5DE9-BDD30E45EFA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8440" y="1046589"/>
            <a:ext cx="6188004" cy="3434751"/>
          </a:xfrm>
          <a:prstGeom prst="rect">
            <a:avLst/>
          </a:prstGeom>
        </p:spPr>
      </p:pic>
      <p:sp>
        <p:nvSpPr>
          <p:cNvPr id="3" name="Rechthoek 2">
            <a:extLst>
              <a:ext uri="{FF2B5EF4-FFF2-40B4-BE49-F238E27FC236}">
                <a16:creationId xmlns:a16="http://schemas.microsoft.com/office/drawing/2014/main" id="{06CD56F0-5416-FAD2-A52A-23FDC6F10FE5}"/>
              </a:ext>
            </a:extLst>
          </p:cNvPr>
          <p:cNvSpPr/>
          <p:nvPr userDrawn="1"/>
        </p:nvSpPr>
        <p:spPr>
          <a:xfrm>
            <a:off x="0" y="5876692"/>
            <a:ext cx="12192001" cy="981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7" name="Tekstvak 6">
            <a:extLst>
              <a:ext uri="{FF2B5EF4-FFF2-40B4-BE49-F238E27FC236}">
                <a16:creationId xmlns:a16="http://schemas.microsoft.com/office/drawing/2014/main" id="{C72FA550-FF8C-2428-BD13-F28D24A45743}"/>
              </a:ext>
            </a:extLst>
          </p:cNvPr>
          <p:cNvSpPr txBox="1"/>
          <p:nvPr userDrawn="1"/>
        </p:nvSpPr>
        <p:spPr>
          <a:xfrm rot="5400000">
            <a:off x="10680464" y="415920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0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10" name="Afbeelding 9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5B45E346-4291-461B-A481-79D5BA96D44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419170" y="6166624"/>
            <a:ext cx="3280650" cy="393679"/>
          </a:xfrm>
          <a:prstGeom prst="rect">
            <a:avLst/>
          </a:prstGeom>
        </p:spPr>
      </p:pic>
      <p:sp>
        <p:nvSpPr>
          <p:cNvPr id="11" name="Tekstvak 10">
            <a:extLst>
              <a:ext uri="{FF2B5EF4-FFF2-40B4-BE49-F238E27FC236}">
                <a16:creationId xmlns:a16="http://schemas.microsoft.com/office/drawing/2014/main" id="{8159546A-DD70-FFCA-0DD3-4FFB3A3A15FE}"/>
              </a:ext>
            </a:extLst>
          </p:cNvPr>
          <p:cNvSpPr txBox="1"/>
          <p:nvPr userDrawn="1"/>
        </p:nvSpPr>
        <p:spPr>
          <a:xfrm>
            <a:off x="6257217" y="626678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4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12" name="Tekstvak 11">
            <a:extLst>
              <a:ext uri="{FF2B5EF4-FFF2-40B4-BE49-F238E27FC236}">
                <a16:creationId xmlns:a16="http://schemas.microsoft.com/office/drawing/2014/main" id="{51532613-DE39-6A2E-DAD8-8B0D5A59C114}"/>
              </a:ext>
            </a:extLst>
          </p:cNvPr>
          <p:cNvSpPr txBox="1"/>
          <p:nvPr userDrawn="1"/>
        </p:nvSpPr>
        <p:spPr>
          <a:xfrm>
            <a:off x="451077" y="6251920"/>
            <a:ext cx="3050405" cy="3273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6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</p:spTree>
    <p:extLst>
      <p:ext uri="{BB962C8B-B14F-4D97-AF65-F5344CB8AC3E}">
        <p14:creationId xmlns:p14="http://schemas.microsoft.com/office/powerpoint/2010/main" val="64552060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angepaste indeling">
    <p:bg>
      <p:bgPr>
        <a:solidFill>
          <a:srgbClr val="641C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4951AD5-2926-5C36-D7B9-1A5D758CADE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Rechthoek 2">
            <a:extLst>
              <a:ext uri="{FF2B5EF4-FFF2-40B4-BE49-F238E27FC236}">
                <a16:creationId xmlns:a16="http://schemas.microsoft.com/office/drawing/2014/main" id="{06CD56F0-5416-FAD2-A52A-23FDC6F10FE5}"/>
              </a:ext>
            </a:extLst>
          </p:cNvPr>
          <p:cNvSpPr/>
          <p:nvPr userDrawn="1"/>
        </p:nvSpPr>
        <p:spPr>
          <a:xfrm>
            <a:off x="0" y="5876692"/>
            <a:ext cx="12192001" cy="981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7" name="Tekstvak 6">
            <a:extLst>
              <a:ext uri="{FF2B5EF4-FFF2-40B4-BE49-F238E27FC236}">
                <a16:creationId xmlns:a16="http://schemas.microsoft.com/office/drawing/2014/main" id="{C72FA550-FF8C-2428-BD13-F28D24A45743}"/>
              </a:ext>
            </a:extLst>
          </p:cNvPr>
          <p:cNvSpPr txBox="1"/>
          <p:nvPr userDrawn="1"/>
        </p:nvSpPr>
        <p:spPr>
          <a:xfrm rot="5400000">
            <a:off x="10680464" y="415920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0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  <p:pic>
        <p:nvPicPr>
          <p:cNvPr id="10" name="Afbeelding 9" descr="Afbeelding met Lettertype, Graphics, grafische vormgeving, typografie&#10;&#10;Door AI gegenereerde inhoud is mogelijk onjuist.">
            <a:extLst>
              <a:ext uri="{FF2B5EF4-FFF2-40B4-BE49-F238E27FC236}">
                <a16:creationId xmlns:a16="http://schemas.microsoft.com/office/drawing/2014/main" id="{5B45E346-4291-461B-A481-79D5BA96D44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419170" y="6166624"/>
            <a:ext cx="3280650" cy="393679"/>
          </a:xfrm>
          <a:prstGeom prst="rect">
            <a:avLst/>
          </a:prstGeom>
        </p:spPr>
      </p:pic>
      <p:sp>
        <p:nvSpPr>
          <p:cNvPr id="11" name="Tekstvak 10">
            <a:extLst>
              <a:ext uri="{FF2B5EF4-FFF2-40B4-BE49-F238E27FC236}">
                <a16:creationId xmlns:a16="http://schemas.microsoft.com/office/drawing/2014/main" id="{8159546A-DD70-FFCA-0DD3-4FFB3A3A15FE}"/>
              </a:ext>
            </a:extLst>
          </p:cNvPr>
          <p:cNvSpPr txBox="1"/>
          <p:nvPr userDrawn="1"/>
        </p:nvSpPr>
        <p:spPr>
          <a:xfrm>
            <a:off x="6257217" y="626678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4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INITIATIEF VAN</a:t>
            </a:r>
          </a:p>
        </p:txBody>
      </p:sp>
      <p:sp>
        <p:nvSpPr>
          <p:cNvPr id="12" name="Tekstvak 11">
            <a:extLst>
              <a:ext uri="{FF2B5EF4-FFF2-40B4-BE49-F238E27FC236}">
                <a16:creationId xmlns:a16="http://schemas.microsoft.com/office/drawing/2014/main" id="{51532613-DE39-6A2E-DAD8-8B0D5A59C114}"/>
              </a:ext>
            </a:extLst>
          </p:cNvPr>
          <p:cNvSpPr txBox="1"/>
          <p:nvPr userDrawn="1"/>
        </p:nvSpPr>
        <p:spPr>
          <a:xfrm>
            <a:off x="451077" y="6251920"/>
            <a:ext cx="3050405" cy="3273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6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</p:spTree>
    <p:extLst>
      <p:ext uri="{BB962C8B-B14F-4D97-AF65-F5344CB8AC3E}">
        <p14:creationId xmlns:p14="http://schemas.microsoft.com/office/powerpoint/2010/main" val="221678323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angepaste indeling">
    <p:bg>
      <p:bgPr>
        <a:solidFill>
          <a:srgbClr val="641C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fbeelding 1" descr="Afbeelding met schermopname&#10;&#10;Door AI gegenereerde inhoud is mogelijk onjuist.">
            <a:extLst>
              <a:ext uri="{FF2B5EF4-FFF2-40B4-BE49-F238E27FC236}">
                <a16:creationId xmlns:a16="http://schemas.microsoft.com/office/drawing/2014/main" id="{F4951AD5-2926-5C36-D7B9-1A5D758CADE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rcRect t="3060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7" name="Tekstvak 6">
            <a:extLst>
              <a:ext uri="{FF2B5EF4-FFF2-40B4-BE49-F238E27FC236}">
                <a16:creationId xmlns:a16="http://schemas.microsoft.com/office/drawing/2014/main" id="{C72FA550-FF8C-2428-BD13-F28D24A45743}"/>
              </a:ext>
            </a:extLst>
          </p:cNvPr>
          <p:cNvSpPr txBox="1"/>
          <p:nvPr userDrawn="1"/>
        </p:nvSpPr>
        <p:spPr>
          <a:xfrm rot="5400000">
            <a:off x="10680464" y="4159208"/>
            <a:ext cx="2034987" cy="2462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sz="1000" b="0" i="0" spc="100" baseline="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WEEKVANHETGELD.NL</a:t>
            </a:r>
          </a:p>
        </p:txBody>
      </p:sp>
    </p:spTree>
    <p:extLst>
      <p:ext uri="{BB962C8B-B14F-4D97-AF65-F5344CB8AC3E}">
        <p14:creationId xmlns:p14="http://schemas.microsoft.com/office/powerpoint/2010/main" val="303733922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4A7F8CB-E936-0B01-E4BE-F5A7395F9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datum 2">
            <a:extLst>
              <a:ext uri="{FF2B5EF4-FFF2-40B4-BE49-F238E27FC236}">
                <a16:creationId xmlns:a16="http://schemas.microsoft.com/office/drawing/2014/main" id="{C4603D9C-BC41-C50A-8F3C-CF95329A6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57B2-D069-482C-B9B6-6513C46C83C9}" type="datetimeFigureOut">
              <a:rPr lang="nl-NL" smtClean="0"/>
              <a:t>5-3-2026</a:t>
            </a:fld>
            <a:endParaRPr lang="nl-NL"/>
          </a:p>
        </p:txBody>
      </p:sp>
      <p:sp>
        <p:nvSpPr>
          <p:cNvPr id="4" name="Tijdelijke aanduiding voor voettekst 3">
            <a:extLst>
              <a:ext uri="{FF2B5EF4-FFF2-40B4-BE49-F238E27FC236}">
                <a16:creationId xmlns:a16="http://schemas.microsoft.com/office/drawing/2014/main" id="{988CD446-C3B7-7478-853F-93FC449DF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>
            <a:extLst>
              <a:ext uri="{FF2B5EF4-FFF2-40B4-BE49-F238E27FC236}">
                <a16:creationId xmlns:a16="http://schemas.microsoft.com/office/drawing/2014/main" id="{AC7106BB-2536-F413-06AF-F4A97C862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2F7E-5A3D-48F1-935E-B158F59D548C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8799071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1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11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74" Type="http://schemas.openxmlformats.org/officeDocument/2006/relationships/slideLayout" Target="../slideLayouts/slideLayout74.xml"/><Relationship Id="rId79" Type="http://schemas.openxmlformats.org/officeDocument/2006/relationships/slideLayout" Target="../slideLayouts/slideLayout79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82" Type="http://schemas.openxmlformats.org/officeDocument/2006/relationships/theme" Target="../theme/theme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77" Type="http://schemas.openxmlformats.org/officeDocument/2006/relationships/slideLayout" Target="../slideLayouts/slideLayout77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72" Type="http://schemas.openxmlformats.org/officeDocument/2006/relationships/slideLayout" Target="../slideLayouts/slideLayout72.xml"/><Relationship Id="rId80" Type="http://schemas.openxmlformats.org/officeDocument/2006/relationships/slideLayout" Target="../slideLayouts/slideLayout80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slideLayout" Target="../slideLayouts/slideLayout70.xml"/><Relationship Id="rId75" Type="http://schemas.openxmlformats.org/officeDocument/2006/relationships/slideLayout" Target="../slideLayouts/slideLayout75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73" Type="http://schemas.openxmlformats.org/officeDocument/2006/relationships/slideLayout" Target="../slideLayouts/slideLayout73.xml"/><Relationship Id="rId78" Type="http://schemas.openxmlformats.org/officeDocument/2006/relationships/slideLayout" Target="../slideLayouts/slideLayout78.xml"/><Relationship Id="rId81" Type="http://schemas.openxmlformats.org/officeDocument/2006/relationships/slideLayout" Target="../slideLayouts/slideLayout8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6" Type="http://schemas.openxmlformats.org/officeDocument/2006/relationships/slideLayout" Target="../slideLayouts/slideLayout76.xml"/><Relationship Id="rId7" Type="http://schemas.openxmlformats.org/officeDocument/2006/relationships/slideLayout" Target="../slideLayouts/slideLayout7.xml"/><Relationship Id="rId71" Type="http://schemas.openxmlformats.org/officeDocument/2006/relationships/slideLayout" Target="../slideLayouts/slideLayout71.xml"/><Relationship Id="rId2" Type="http://schemas.openxmlformats.org/officeDocument/2006/relationships/slideLayout" Target="../slideLayouts/slideLayout2.xml"/><Relationship Id="rId29" Type="http://schemas.openxmlformats.org/officeDocument/2006/relationships/slideLayout" Target="../slideLayouts/slideLayout29.xml"/><Relationship Id="rId24" Type="http://schemas.openxmlformats.org/officeDocument/2006/relationships/slideLayout" Target="../slideLayouts/slideLayout24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66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>
            <a:extLst>
              <a:ext uri="{FF2B5EF4-FFF2-40B4-BE49-F238E27FC236}">
                <a16:creationId xmlns:a16="http://schemas.microsoft.com/office/drawing/2014/main" id="{495294A0-2E62-B29E-C545-32B337FDF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19400FC8-9078-BC19-DC50-44181BE7C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voettekst 4">
            <a:extLst>
              <a:ext uri="{FF2B5EF4-FFF2-40B4-BE49-F238E27FC236}">
                <a16:creationId xmlns:a16="http://schemas.microsoft.com/office/drawing/2014/main" id="{5A463F31-9A78-8F61-66BB-452F8E68A0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55631" y="6356350"/>
            <a:ext cx="73386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nl-NL"/>
          </a:p>
        </p:txBody>
      </p:sp>
      <p:sp>
        <p:nvSpPr>
          <p:cNvPr id="6" name="Tijdelijke aanduiding voor dianummer 5">
            <a:extLst>
              <a:ext uri="{FF2B5EF4-FFF2-40B4-BE49-F238E27FC236}">
                <a16:creationId xmlns:a16="http://schemas.microsoft.com/office/drawing/2014/main" id="{551B3052-F165-B940-0B1D-0CB6DFB0B3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070122" y="6356350"/>
            <a:ext cx="12836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1EDBDF-5166-7F4E-A780-EAEFE6F9BDD1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302210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8" r:id="rId2"/>
    <p:sldLayoutId id="2147483649" r:id="rId3"/>
    <p:sldLayoutId id="2147483706" r:id="rId4"/>
    <p:sldLayoutId id="2147483671" r:id="rId5"/>
    <p:sldLayoutId id="2147483735" r:id="rId6"/>
    <p:sldLayoutId id="2147483737" r:id="rId7"/>
    <p:sldLayoutId id="2147483738" r:id="rId8"/>
    <p:sldLayoutId id="2147483722" r:id="rId9"/>
    <p:sldLayoutId id="2147483693" r:id="rId10"/>
    <p:sldLayoutId id="2147483695" r:id="rId11"/>
    <p:sldLayoutId id="2147483691" r:id="rId12"/>
    <p:sldLayoutId id="2147483694" r:id="rId13"/>
    <p:sldLayoutId id="2147483685" r:id="rId14"/>
    <p:sldLayoutId id="2147483724" r:id="rId15"/>
    <p:sldLayoutId id="2147483708" r:id="rId16"/>
    <p:sldLayoutId id="2147483687" r:id="rId17"/>
    <p:sldLayoutId id="2147483707" r:id="rId18"/>
    <p:sldLayoutId id="2147483650" r:id="rId19"/>
    <p:sldLayoutId id="2147483748" r:id="rId20"/>
    <p:sldLayoutId id="2147483750" r:id="rId21"/>
    <p:sldLayoutId id="2147483749" r:id="rId22"/>
    <p:sldLayoutId id="2147483746" r:id="rId23"/>
    <p:sldLayoutId id="2147483747" r:id="rId24"/>
    <p:sldLayoutId id="2147483732" r:id="rId25"/>
    <p:sldLayoutId id="2147483705" r:id="rId26"/>
    <p:sldLayoutId id="2147483663" r:id="rId27"/>
    <p:sldLayoutId id="2147483699" r:id="rId28"/>
    <p:sldLayoutId id="2147483684" r:id="rId29"/>
    <p:sldLayoutId id="2147483723" r:id="rId30"/>
    <p:sldLayoutId id="2147483700" r:id="rId31"/>
    <p:sldLayoutId id="2147483701" r:id="rId32"/>
    <p:sldLayoutId id="2147483662" r:id="rId33"/>
    <p:sldLayoutId id="2147483709" r:id="rId34"/>
    <p:sldLayoutId id="2147483683" r:id="rId35"/>
    <p:sldLayoutId id="2147483734" r:id="rId36"/>
    <p:sldLayoutId id="2147483721" r:id="rId37"/>
    <p:sldLayoutId id="2147483696" r:id="rId38"/>
    <p:sldLayoutId id="2147483679" r:id="rId39"/>
    <p:sldLayoutId id="2147483728" r:id="rId40"/>
    <p:sldLayoutId id="2147483744" r:id="rId41"/>
    <p:sldLayoutId id="2147483745" r:id="rId42"/>
    <p:sldLayoutId id="2147483751" r:id="rId43"/>
    <p:sldLayoutId id="2147483697" r:id="rId44"/>
    <p:sldLayoutId id="2147483664" r:id="rId45"/>
    <p:sldLayoutId id="2147483698" r:id="rId46"/>
    <p:sldLayoutId id="2147483678" r:id="rId47"/>
    <p:sldLayoutId id="2147483716" r:id="rId48"/>
    <p:sldLayoutId id="2147483702" r:id="rId49"/>
    <p:sldLayoutId id="2147483703" r:id="rId50"/>
    <p:sldLayoutId id="2147483704" r:id="rId51"/>
    <p:sldLayoutId id="2147483726" r:id="rId52"/>
    <p:sldLayoutId id="2147483715" r:id="rId53"/>
    <p:sldLayoutId id="2147483741" r:id="rId54"/>
    <p:sldLayoutId id="2147483672" r:id="rId55"/>
    <p:sldLayoutId id="2147483729" r:id="rId56"/>
    <p:sldLayoutId id="2147483681" r:id="rId57"/>
    <p:sldLayoutId id="2147483673" r:id="rId58"/>
    <p:sldLayoutId id="2147483675" r:id="rId59"/>
    <p:sldLayoutId id="2147483710" r:id="rId60"/>
    <p:sldLayoutId id="2147483711" r:id="rId61"/>
    <p:sldLayoutId id="2147483712" r:id="rId62"/>
    <p:sldLayoutId id="2147483713" r:id="rId63"/>
    <p:sldLayoutId id="2147483742" r:id="rId64"/>
    <p:sldLayoutId id="2147483667" r:id="rId65"/>
    <p:sldLayoutId id="2147483680" r:id="rId66"/>
    <p:sldLayoutId id="2147483727" r:id="rId67"/>
    <p:sldLayoutId id="2147483740" r:id="rId68"/>
    <p:sldLayoutId id="2147483739" r:id="rId69"/>
    <p:sldLayoutId id="2147483651" r:id="rId70"/>
    <p:sldLayoutId id="2147483688" r:id="rId71"/>
    <p:sldLayoutId id="2147483689" r:id="rId72"/>
    <p:sldLayoutId id="2147483714" r:id="rId73"/>
    <p:sldLayoutId id="2147483717" r:id="rId74"/>
    <p:sldLayoutId id="2147483677" r:id="rId75"/>
    <p:sldLayoutId id="2147483725" r:id="rId76"/>
    <p:sldLayoutId id="2147483690" r:id="rId77"/>
    <p:sldLayoutId id="2147483676" r:id="rId78"/>
    <p:sldLayoutId id="2147483720" r:id="rId79"/>
    <p:sldLayoutId id="2147483730" r:id="rId80"/>
    <p:sldLayoutId id="2147483752" r:id="rId8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2"/>
          </a:solidFill>
          <a:latin typeface="Open Sans" panose="020B0606030504020204" pitchFamily="34" charset="0"/>
          <a:ea typeface="Open Sans" panose="020B0606030504020204" pitchFamily="34" charset="0"/>
          <a:cs typeface="Open Sans" panose="020B06060305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2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1.xml"/><Relationship Id="rId6" Type="http://schemas.openxmlformats.org/officeDocument/2006/relationships/image" Target="../media/image19.png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5.png"/><Relationship Id="rId5" Type="http://schemas.openxmlformats.org/officeDocument/2006/relationships/image" Target="../media/image39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7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39.png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1.xml"/><Relationship Id="rId4" Type="http://schemas.openxmlformats.org/officeDocument/2006/relationships/image" Target="../media/image4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1.xml"/><Relationship Id="rId4" Type="http://schemas.openxmlformats.org/officeDocument/2006/relationships/image" Target="../media/image4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7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37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26.png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45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3.pn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10" Type="http://schemas.openxmlformats.org/officeDocument/2006/relationships/image" Target="../media/image37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1.xml"/><Relationship Id="rId5" Type="http://schemas.openxmlformats.org/officeDocument/2006/relationships/image" Target="../media/image53.jpg"/><Relationship Id="rId4" Type="http://schemas.openxmlformats.org/officeDocument/2006/relationships/image" Target="../media/image5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1.xml"/><Relationship Id="rId5" Type="http://schemas.openxmlformats.org/officeDocument/2006/relationships/image" Target="../media/image53.jpg"/><Relationship Id="rId4" Type="http://schemas.openxmlformats.org/officeDocument/2006/relationships/image" Target="../media/image5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1.xml"/><Relationship Id="rId5" Type="http://schemas.openxmlformats.org/officeDocument/2006/relationships/image" Target="../media/image53.jpg"/><Relationship Id="rId4" Type="http://schemas.openxmlformats.org/officeDocument/2006/relationships/image" Target="../media/image5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749378-70A5-5ADD-6B20-2A420DF3BC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hoek 4">
            <a:extLst>
              <a:ext uri="{FF2B5EF4-FFF2-40B4-BE49-F238E27FC236}">
                <a16:creationId xmlns:a16="http://schemas.microsoft.com/office/drawing/2014/main" id="{D3EEB855-167F-37C0-DE0B-1B51A485B1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41C7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7" name="Afbeelding 16" descr="Afbeelding met groen, schermopname&#10;&#10;Door AI gegenereerde inhoud is mogelijk onjuist.">
            <a:extLst>
              <a:ext uri="{FF2B5EF4-FFF2-40B4-BE49-F238E27FC236}">
                <a16:creationId xmlns:a16="http://schemas.microsoft.com/office/drawing/2014/main" id="{647E3058-8B96-CD59-98A3-C0B22C0B9E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137151"/>
            <a:ext cx="12192001" cy="1720849"/>
          </a:xfrm>
          <a:prstGeom prst="rect">
            <a:avLst/>
          </a:prstGeom>
        </p:spPr>
      </p:pic>
      <p:grpSp>
        <p:nvGrpSpPr>
          <p:cNvPr id="9" name="Groep 8">
            <a:extLst>
              <a:ext uri="{FF2B5EF4-FFF2-40B4-BE49-F238E27FC236}">
                <a16:creationId xmlns:a16="http://schemas.microsoft.com/office/drawing/2014/main" id="{8BF9BD62-1B0D-61D0-84E5-DF687E661D6B}"/>
              </a:ext>
            </a:extLst>
          </p:cNvPr>
          <p:cNvGrpSpPr/>
          <p:nvPr/>
        </p:nvGrpSpPr>
        <p:grpSpPr>
          <a:xfrm>
            <a:off x="6130814" y="420396"/>
            <a:ext cx="4700042" cy="6275262"/>
            <a:chOff x="6130814" y="420396"/>
            <a:chExt cx="4700042" cy="6275262"/>
          </a:xfrm>
        </p:grpSpPr>
        <p:pic>
          <p:nvPicPr>
            <p:cNvPr id="11" name="Afbeelding 10">
              <a:extLst>
                <a:ext uri="{FF2B5EF4-FFF2-40B4-BE49-F238E27FC236}">
                  <a16:creationId xmlns:a16="http://schemas.microsoft.com/office/drawing/2014/main" id="{B29F57DC-B603-DC07-C6AC-9CE5B3E1D4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 rot="609260">
              <a:off x="6130814" y="420396"/>
              <a:ext cx="4700042" cy="6275262"/>
            </a:xfrm>
            <a:prstGeom prst="rect">
              <a:avLst/>
            </a:prstGeom>
          </p:spPr>
        </p:pic>
        <p:sp>
          <p:nvSpPr>
            <p:cNvPr id="13" name="Titel 19">
              <a:extLst>
                <a:ext uri="{FF2B5EF4-FFF2-40B4-BE49-F238E27FC236}">
                  <a16:creationId xmlns:a16="http://schemas.microsoft.com/office/drawing/2014/main" id="{AACC99B3-F90A-C1F3-9DB9-05C1133623C4}"/>
                </a:ext>
              </a:extLst>
            </p:cNvPr>
            <p:cNvSpPr txBox="1">
              <a:spLocks/>
            </p:cNvSpPr>
            <p:nvPr/>
          </p:nvSpPr>
          <p:spPr>
            <a:xfrm rot="606886">
              <a:off x="7212438" y="2544448"/>
              <a:ext cx="2743311" cy="1056868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6600" b="1" i="0" kern="1200">
                  <a:solidFill>
                    <a:schemeClr val="accent4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defRPr>
              </a:lvl1pPr>
            </a:lstStyle>
            <a:p>
              <a:endParaRPr lang="nl-NL" sz="1600" b="0" dirty="0">
                <a:solidFill>
                  <a:srgbClr val="ECD316"/>
                </a:solidFill>
                <a:latin typeface="Calabri"/>
              </a:endParaRPr>
            </a:p>
            <a:p>
              <a:r>
                <a:rPr lang="nl-NL" sz="3200" b="0" dirty="0">
                  <a:solidFill>
                    <a:srgbClr val="ECD316"/>
                  </a:solidFill>
                  <a:latin typeface="VAGRounded Lt" panose="020F0502020203020204" pitchFamily="34" charset="0"/>
                </a:rPr>
                <a:t>Nu of nooit</a:t>
              </a:r>
            </a:p>
            <a:p>
              <a:r>
                <a:rPr lang="nl-NL" sz="3200" b="0" dirty="0">
                  <a:solidFill>
                    <a:srgbClr val="ECD316"/>
                  </a:solidFill>
                  <a:latin typeface="VAGRounded Lt" panose="020F0502020203020204" pitchFamily="34" charset="0"/>
                </a:rPr>
                <a:t>deals</a:t>
              </a:r>
              <a:endParaRPr lang="nl-NL" sz="3200" b="0" dirty="0">
                <a:latin typeface="VAGRounded Lt" panose="020F0502020203020204" pitchFamily="34" charset="0"/>
              </a:endParaRPr>
            </a:p>
          </p:txBody>
        </p:sp>
      </p:grpSp>
      <p:pic>
        <p:nvPicPr>
          <p:cNvPr id="21" name="Afbeelding 20">
            <a:extLst>
              <a:ext uri="{FF2B5EF4-FFF2-40B4-BE49-F238E27FC236}">
                <a16:creationId xmlns:a16="http://schemas.microsoft.com/office/drawing/2014/main" id="{5FBD33AB-0FE0-8AAE-E317-067283EFA83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 flipH="1">
            <a:off x="-649254" y="-12560"/>
            <a:ext cx="6745254" cy="6283695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E1AA8C0B-F64A-CF95-D7FF-5601D2AFCF8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7498" b="5255"/>
          <a:stretch>
            <a:fillRect/>
          </a:stretch>
        </p:blipFill>
        <p:spPr>
          <a:xfrm>
            <a:off x="-3431" y="773266"/>
            <a:ext cx="3637504" cy="5525485"/>
          </a:xfrm>
          <a:prstGeom prst="rect">
            <a:avLst/>
          </a:prstGeom>
        </p:spPr>
      </p:pic>
      <p:sp>
        <p:nvSpPr>
          <p:cNvPr id="6" name="Rechthoek: afgeronde hoeken 5">
            <a:extLst>
              <a:ext uri="{FF2B5EF4-FFF2-40B4-BE49-F238E27FC236}">
                <a16:creationId xmlns:a16="http://schemas.microsoft.com/office/drawing/2014/main" id="{D84FB61F-EAE0-2D65-1F71-5BEE09F39920}"/>
              </a:ext>
            </a:extLst>
          </p:cNvPr>
          <p:cNvSpPr/>
          <p:nvPr/>
        </p:nvSpPr>
        <p:spPr>
          <a:xfrm rot="21448618">
            <a:off x="-307484" y="543569"/>
            <a:ext cx="4619234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4400" dirty="0">
                <a:solidFill>
                  <a:srgbClr val="641C76"/>
                </a:solidFill>
                <a:latin typeface="VAGRounded-Bold"/>
              </a:rPr>
              <a:t>Start les</a:t>
            </a:r>
          </a:p>
        </p:txBody>
      </p:sp>
      <p:pic>
        <p:nvPicPr>
          <p:cNvPr id="8" name="Afbeelding 7">
            <a:extLst>
              <a:ext uri="{FF2B5EF4-FFF2-40B4-BE49-F238E27FC236}">
                <a16:creationId xmlns:a16="http://schemas.microsoft.com/office/drawing/2014/main" id="{24444D94-65EF-17FE-2286-23C589BD142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2459571" y="2025721"/>
            <a:ext cx="4519748" cy="4519748"/>
          </a:xfrm>
          <a:prstGeom prst="rect">
            <a:avLst/>
          </a:prstGeom>
        </p:spPr>
      </p:pic>
      <p:grpSp>
        <p:nvGrpSpPr>
          <p:cNvPr id="10" name="Groep 9">
            <a:extLst>
              <a:ext uri="{FF2B5EF4-FFF2-40B4-BE49-F238E27FC236}">
                <a16:creationId xmlns:a16="http://schemas.microsoft.com/office/drawing/2014/main" id="{405BA0E3-19CF-8ED7-8F42-7E084A02DC76}"/>
              </a:ext>
            </a:extLst>
          </p:cNvPr>
          <p:cNvGrpSpPr/>
          <p:nvPr/>
        </p:nvGrpSpPr>
        <p:grpSpPr>
          <a:xfrm>
            <a:off x="10607769" y="5122000"/>
            <a:ext cx="1161837" cy="1161837"/>
            <a:chOff x="10607769" y="5122000"/>
            <a:chExt cx="1161837" cy="1161837"/>
          </a:xfrm>
        </p:grpSpPr>
        <p:sp>
          <p:nvSpPr>
            <p:cNvPr id="14" name="Ovaal 13">
              <a:extLst>
                <a:ext uri="{FF2B5EF4-FFF2-40B4-BE49-F238E27FC236}">
                  <a16:creationId xmlns:a16="http://schemas.microsoft.com/office/drawing/2014/main" id="{06B11C6E-F538-EE3B-A9EF-2EC99A12F414}"/>
                </a:ext>
              </a:extLst>
            </p:cNvPr>
            <p:cNvSpPr/>
            <p:nvPr/>
          </p:nvSpPr>
          <p:spPr>
            <a:xfrm>
              <a:off x="10607769" y="5122000"/>
              <a:ext cx="1161837" cy="116183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pic>
          <p:nvPicPr>
            <p:cNvPr id="16" name="Afbeelding 15">
              <a:extLst>
                <a:ext uri="{FF2B5EF4-FFF2-40B4-BE49-F238E27FC236}">
                  <a16:creationId xmlns:a16="http://schemas.microsoft.com/office/drawing/2014/main" id="{466C01BF-777D-9194-81D8-10DAC3D099F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0691860" y="5312286"/>
              <a:ext cx="970794" cy="60961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18316513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52E116-8132-A955-C158-97D109E3F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234767C1-D6F6-43DD-B597-CB9FFB6490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498" b="5255"/>
          <a:stretch>
            <a:fillRect/>
          </a:stretch>
        </p:blipFill>
        <p:spPr>
          <a:xfrm>
            <a:off x="-3317527" y="1066846"/>
            <a:ext cx="3637504" cy="5525485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234FA3B8-A187-EEE5-2D7B-D95E8F8BF07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flipH="1">
            <a:off x="-2530079" y="-36618"/>
            <a:ext cx="7538014" cy="7022209"/>
          </a:xfrm>
          <a:prstGeom prst="rect">
            <a:avLst/>
          </a:prstGeom>
        </p:spPr>
      </p:pic>
      <p:pic>
        <p:nvPicPr>
          <p:cNvPr id="14" name="Afbeelding 13" descr="Afbeelding met tekenfilm, pop, beeldje, kleding&#10;&#10;Door AI gegenereerde inhoud is mogelijk onjuist.">
            <a:extLst>
              <a:ext uri="{FF2B5EF4-FFF2-40B4-BE49-F238E27FC236}">
                <a16:creationId xmlns:a16="http://schemas.microsoft.com/office/drawing/2014/main" id="{F20DF07A-0994-3013-D2F2-4445CC2F10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1792" y="595033"/>
            <a:ext cx="3019655" cy="5979515"/>
          </a:xfrm>
          <a:prstGeom prst="rect">
            <a:avLst/>
          </a:prstGeom>
        </p:spPr>
      </p:pic>
      <p:sp>
        <p:nvSpPr>
          <p:cNvPr id="6" name="Rechthoek: afgeronde hoeken 5">
            <a:extLst>
              <a:ext uri="{FF2B5EF4-FFF2-40B4-BE49-F238E27FC236}">
                <a16:creationId xmlns:a16="http://schemas.microsoft.com/office/drawing/2014/main" id="{DEC630E0-9F0B-12E4-BCB7-C755F0DDC170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5" name="Tekstvak 14">
            <a:extLst>
              <a:ext uri="{FF2B5EF4-FFF2-40B4-BE49-F238E27FC236}">
                <a16:creationId xmlns:a16="http://schemas.microsoft.com/office/drawing/2014/main" id="{835EC16A-D3FF-0E8F-25DC-4FD84233A6BB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dirty="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In deze les...</a:t>
            </a:r>
            <a:endParaRPr lang="nl-NL" sz="5400" spc="100" dirty="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6" name="Titel 1">
            <a:extLst>
              <a:ext uri="{FF2B5EF4-FFF2-40B4-BE49-F238E27FC236}">
                <a16:creationId xmlns:a16="http://schemas.microsoft.com/office/drawing/2014/main" id="{BCD2C795-EFB9-04B2-68F8-2D2D8661A1D7}"/>
              </a:ext>
            </a:extLst>
          </p:cNvPr>
          <p:cNvSpPr txBox="1">
            <a:spLocks/>
          </p:cNvSpPr>
          <p:nvPr/>
        </p:nvSpPr>
        <p:spPr>
          <a:xfrm>
            <a:off x="1905099" y="4596823"/>
            <a:ext cx="4639381" cy="1421168"/>
          </a:xfrm>
          <a:prstGeom prst="wedgeRoundRectCallout">
            <a:avLst>
              <a:gd name="adj1" fmla="val 69897"/>
              <a:gd name="adj2" fmla="val -62911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Dit doen jullie samen met mijn vriendin…</a:t>
            </a:r>
            <a:endParaRPr lang="nl-NL" sz="2800" b="0" dirty="0"/>
          </a:p>
        </p:txBody>
      </p:sp>
      <p:sp>
        <p:nvSpPr>
          <p:cNvPr id="38" name="Titel 1">
            <a:extLst>
              <a:ext uri="{FF2B5EF4-FFF2-40B4-BE49-F238E27FC236}">
                <a16:creationId xmlns:a16="http://schemas.microsoft.com/office/drawing/2014/main" id="{7C9C4810-1F29-9FDB-71D8-9DB88FA578F0}"/>
              </a:ext>
            </a:extLst>
          </p:cNvPr>
          <p:cNvSpPr txBox="1">
            <a:spLocks/>
          </p:cNvSpPr>
          <p:nvPr/>
        </p:nvSpPr>
        <p:spPr>
          <a:xfrm>
            <a:off x="1721789" y="1843262"/>
            <a:ext cx="4170780" cy="1850221"/>
          </a:xfrm>
          <a:prstGeom prst="wedgeRoundRectCallout">
            <a:avLst>
              <a:gd name="adj1" fmla="val 76136"/>
              <a:gd name="adj2" fmla="val 12839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Ontdekken we hoe </a:t>
            </a:r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slimme trucjes van reclame </a:t>
            </a:r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werken!</a:t>
            </a:r>
            <a:endParaRPr lang="nl-NL" sz="2800" dirty="0"/>
          </a:p>
        </p:txBody>
      </p:sp>
      <p:grpSp>
        <p:nvGrpSpPr>
          <p:cNvPr id="3" name="Groep 2">
            <a:extLst>
              <a:ext uri="{FF2B5EF4-FFF2-40B4-BE49-F238E27FC236}">
                <a16:creationId xmlns:a16="http://schemas.microsoft.com/office/drawing/2014/main" id="{15D12319-E21F-5555-11CD-44E613B29008}"/>
              </a:ext>
            </a:extLst>
          </p:cNvPr>
          <p:cNvGrpSpPr/>
          <p:nvPr/>
        </p:nvGrpSpPr>
        <p:grpSpPr>
          <a:xfrm rot="968420">
            <a:off x="12971604" y="-369260"/>
            <a:ext cx="4700042" cy="6275262"/>
            <a:chOff x="6130814" y="420396"/>
            <a:chExt cx="4700042" cy="6275262"/>
          </a:xfrm>
        </p:grpSpPr>
        <p:pic>
          <p:nvPicPr>
            <p:cNvPr id="4" name="Afbeelding 3">
              <a:extLst>
                <a:ext uri="{FF2B5EF4-FFF2-40B4-BE49-F238E27FC236}">
                  <a16:creationId xmlns:a16="http://schemas.microsoft.com/office/drawing/2014/main" id="{242F36CA-0C71-E4EB-CA61-2E8A3B50914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 rot="609260">
              <a:off x="6130814" y="420396"/>
              <a:ext cx="4700042" cy="6275262"/>
            </a:xfrm>
            <a:prstGeom prst="rect">
              <a:avLst/>
            </a:prstGeom>
          </p:spPr>
        </p:pic>
        <p:sp>
          <p:nvSpPr>
            <p:cNvPr id="5" name="Titel 19">
              <a:extLst>
                <a:ext uri="{FF2B5EF4-FFF2-40B4-BE49-F238E27FC236}">
                  <a16:creationId xmlns:a16="http://schemas.microsoft.com/office/drawing/2014/main" id="{F41AE7A7-CFD0-658F-2FDF-03B1D4D53F1D}"/>
                </a:ext>
              </a:extLst>
            </p:cNvPr>
            <p:cNvSpPr txBox="1">
              <a:spLocks/>
            </p:cNvSpPr>
            <p:nvPr/>
          </p:nvSpPr>
          <p:spPr>
            <a:xfrm rot="606886">
              <a:off x="7212438" y="2544448"/>
              <a:ext cx="2743311" cy="1056868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6600" b="1" i="0" kern="1200">
                  <a:solidFill>
                    <a:schemeClr val="accent4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defRPr>
              </a:lvl1pPr>
            </a:lstStyle>
            <a:p>
              <a:endParaRPr lang="nl-NL" sz="1600" b="0" dirty="0">
                <a:solidFill>
                  <a:srgbClr val="ECD316"/>
                </a:solidFill>
                <a:latin typeface="Calabri"/>
              </a:endParaRPr>
            </a:p>
            <a:p>
              <a:r>
                <a:rPr lang="nl-NL" sz="3200" b="0" dirty="0">
                  <a:solidFill>
                    <a:srgbClr val="ECD316"/>
                  </a:solidFill>
                  <a:latin typeface="VAGRounded Lt" panose="020F0502020203020204" pitchFamily="34" charset="0"/>
                </a:rPr>
                <a:t>Nu of nooit</a:t>
              </a:r>
            </a:p>
            <a:p>
              <a:r>
                <a:rPr lang="nl-NL" sz="3200" b="0" dirty="0">
                  <a:solidFill>
                    <a:srgbClr val="ECD316"/>
                  </a:solidFill>
                  <a:latin typeface="VAGRounded Lt" panose="020F0502020203020204" pitchFamily="34" charset="0"/>
                </a:rPr>
                <a:t>deals</a:t>
              </a:r>
              <a:endParaRPr lang="nl-NL" sz="3200" b="0" dirty="0">
                <a:latin typeface="VAGRounded Lt" panose="020F0502020203020204" pitchFamily="34" charset="0"/>
              </a:endParaRPr>
            </a:p>
          </p:txBody>
        </p:sp>
      </p:grpSp>
      <p:grpSp>
        <p:nvGrpSpPr>
          <p:cNvPr id="10" name="Groep 9">
            <a:extLst>
              <a:ext uri="{FF2B5EF4-FFF2-40B4-BE49-F238E27FC236}">
                <a16:creationId xmlns:a16="http://schemas.microsoft.com/office/drawing/2014/main" id="{06BB88D3-B6B9-DC56-0D12-1BAA5116F43D}"/>
              </a:ext>
            </a:extLst>
          </p:cNvPr>
          <p:cNvGrpSpPr/>
          <p:nvPr/>
        </p:nvGrpSpPr>
        <p:grpSpPr>
          <a:xfrm rot="7200000">
            <a:off x="12732425" y="5366730"/>
            <a:ext cx="1161837" cy="1161837"/>
            <a:chOff x="10607769" y="5122000"/>
            <a:chExt cx="1161837" cy="1161837"/>
          </a:xfrm>
        </p:grpSpPr>
        <p:sp>
          <p:nvSpPr>
            <p:cNvPr id="11" name="Ovaal 10">
              <a:extLst>
                <a:ext uri="{FF2B5EF4-FFF2-40B4-BE49-F238E27FC236}">
                  <a16:creationId xmlns:a16="http://schemas.microsoft.com/office/drawing/2014/main" id="{81FD4B0D-70C0-FDB3-08A6-CB84599E925C}"/>
                </a:ext>
              </a:extLst>
            </p:cNvPr>
            <p:cNvSpPr/>
            <p:nvPr/>
          </p:nvSpPr>
          <p:spPr>
            <a:xfrm>
              <a:off x="10607769" y="5122000"/>
              <a:ext cx="1161837" cy="116183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pic>
          <p:nvPicPr>
            <p:cNvPr id="16" name="Afbeelding 15">
              <a:extLst>
                <a:ext uri="{FF2B5EF4-FFF2-40B4-BE49-F238E27FC236}">
                  <a16:creationId xmlns:a16="http://schemas.microsoft.com/office/drawing/2014/main" id="{DBFA00AE-8026-81F5-862E-8CBDEB3FFA6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0691860" y="5312286"/>
              <a:ext cx="970794" cy="60961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998209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397390-DBFF-8683-FD62-3787FAD5BC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1BB62F0A-EDFC-239B-1A93-7E29901CBF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3267017" y="2085730"/>
            <a:ext cx="4519748" cy="4519748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C40D03D8-10FE-0951-FA46-B652D82E847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7498" b="5255"/>
          <a:stretch>
            <a:fillRect/>
          </a:stretch>
        </p:blipFill>
        <p:spPr>
          <a:xfrm>
            <a:off x="200916" y="1066846"/>
            <a:ext cx="3637504" cy="5525485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3EE73D7A-5826-D0CD-AC15-05A5AEB7068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 flipH="1">
            <a:off x="-2541212" y="-30637"/>
            <a:ext cx="7538014" cy="7022209"/>
          </a:xfrm>
          <a:prstGeom prst="rect">
            <a:avLst/>
          </a:prstGeom>
        </p:spPr>
      </p:pic>
      <p:sp>
        <p:nvSpPr>
          <p:cNvPr id="33" name="Rechthoek: afgeronde hoeken 32">
            <a:extLst>
              <a:ext uri="{FF2B5EF4-FFF2-40B4-BE49-F238E27FC236}">
                <a16:creationId xmlns:a16="http://schemas.microsoft.com/office/drawing/2014/main" id="{CF4D7E59-BC9A-C63D-0B9D-AB1CA162A17C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4" name="Tekstvak 33">
            <a:extLst>
              <a:ext uri="{FF2B5EF4-FFF2-40B4-BE49-F238E27FC236}">
                <a16:creationId xmlns:a16="http://schemas.microsoft.com/office/drawing/2014/main" id="{451E40B6-6BFF-0599-8737-806EE0EE7C29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dirty="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Assepoester</a:t>
            </a:r>
            <a:endParaRPr lang="nl-NL" sz="5400" spc="100" dirty="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0D3BF482-925C-2665-6CEC-D3BD1B3818A6}"/>
              </a:ext>
            </a:extLst>
          </p:cNvPr>
          <p:cNvSpPr txBox="1">
            <a:spLocks/>
          </p:cNvSpPr>
          <p:nvPr/>
        </p:nvSpPr>
        <p:spPr>
          <a:xfrm>
            <a:off x="7323398" y="2067339"/>
            <a:ext cx="3255541" cy="992114"/>
          </a:xfrm>
          <a:prstGeom prst="wedgeRoundRectCallout">
            <a:avLst>
              <a:gd name="adj1" fmla="val 63395"/>
              <a:gd name="adj2" fmla="val -37436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Assepoester!</a:t>
            </a:r>
            <a:endParaRPr lang="nl-NL" sz="2800" b="0" dirty="0"/>
          </a:p>
        </p:txBody>
      </p:sp>
      <p:pic>
        <p:nvPicPr>
          <p:cNvPr id="23" name="Afbeelding 22" descr="Afbeelding met tekenfilm, pop, beeldje, kleding&#10;&#10;Door AI gegenereerde inhoud is mogelijk onjuist.">
            <a:extLst>
              <a:ext uri="{FF2B5EF4-FFF2-40B4-BE49-F238E27FC236}">
                <a16:creationId xmlns:a16="http://schemas.microsoft.com/office/drawing/2014/main" id="{C36E2499-0520-D164-7D02-EACE3841AA7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9713527">
            <a:off x="11088552" y="244880"/>
            <a:ext cx="1986996" cy="3934646"/>
          </a:xfrm>
          <a:prstGeom prst="rect">
            <a:avLst/>
          </a:prstGeom>
        </p:spPr>
      </p:pic>
      <p:pic>
        <p:nvPicPr>
          <p:cNvPr id="24" name="Afbeelding 23" descr="Afbeelding met tekenfilm, pop, beeldje, kleding&#10;&#10;Door AI gegenereerde inhoud is mogelijk onjuist.">
            <a:extLst>
              <a:ext uri="{FF2B5EF4-FFF2-40B4-BE49-F238E27FC236}">
                <a16:creationId xmlns:a16="http://schemas.microsoft.com/office/drawing/2014/main" id="{E7E454E5-306F-1E2D-0A8A-7760073625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23683" y="2600249"/>
            <a:ext cx="2256025" cy="4467377"/>
          </a:xfrm>
          <a:prstGeom prst="rect">
            <a:avLst/>
          </a:prstGeom>
        </p:spPr>
      </p:pic>
      <p:sp>
        <p:nvSpPr>
          <p:cNvPr id="4" name="Titel 1">
            <a:extLst>
              <a:ext uri="{FF2B5EF4-FFF2-40B4-BE49-F238E27FC236}">
                <a16:creationId xmlns:a16="http://schemas.microsoft.com/office/drawing/2014/main" id="{8ED428B7-2874-3F55-A095-5911CC1330A3}"/>
              </a:ext>
            </a:extLst>
          </p:cNvPr>
          <p:cNvSpPr txBox="1">
            <a:spLocks/>
          </p:cNvSpPr>
          <p:nvPr/>
        </p:nvSpPr>
        <p:spPr>
          <a:xfrm>
            <a:off x="7510561" y="3642973"/>
            <a:ext cx="3747662" cy="1850221"/>
          </a:xfrm>
          <a:prstGeom prst="wedgeRoundRectCallout">
            <a:avLst>
              <a:gd name="adj1" fmla="val 61362"/>
              <a:gd name="adj2" fmla="val -54198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Laten we het </a:t>
            </a:r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Grote Geldsprookjesboek </a:t>
            </a:r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erbij pakken!</a:t>
            </a:r>
            <a:endParaRPr lang="nl-NL" sz="2800" b="0" dirty="0"/>
          </a:p>
        </p:txBody>
      </p:sp>
      <p:grpSp>
        <p:nvGrpSpPr>
          <p:cNvPr id="6" name="Groep 5">
            <a:extLst>
              <a:ext uri="{FF2B5EF4-FFF2-40B4-BE49-F238E27FC236}">
                <a16:creationId xmlns:a16="http://schemas.microsoft.com/office/drawing/2014/main" id="{05CDDC27-805B-0E2B-A88F-067C4F90EF6D}"/>
              </a:ext>
            </a:extLst>
          </p:cNvPr>
          <p:cNvGrpSpPr/>
          <p:nvPr/>
        </p:nvGrpSpPr>
        <p:grpSpPr>
          <a:xfrm rot="728546">
            <a:off x="8484925" y="-5260491"/>
            <a:ext cx="8533457" cy="5912979"/>
            <a:chOff x="516380" y="-518532"/>
            <a:chExt cx="11159240" cy="7895063"/>
          </a:xfrm>
        </p:grpSpPr>
        <p:pic>
          <p:nvPicPr>
            <p:cNvPr id="8" name="Afbeelding 7">
              <a:extLst>
                <a:ext uri="{FF2B5EF4-FFF2-40B4-BE49-F238E27FC236}">
                  <a16:creationId xmlns:a16="http://schemas.microsoft.com/office/drawing/2014/main" id="{35ADCF57-27F8-7633-B873-8DBE7FAF552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/>
            <a:stretch/>
          </p:blipFill>
          <p:spPr>
            <a:xfrm rot="157261">
              <a:off x="516380" y="-518532"/>
              <a:ext cx="11159240" cy="7895063"/>
            </a:xfrm>
            <a:prstGeom prst="rect">
              <a:avLst/>
            </a:prstGeom>
          </p:spPr>
        </p:pic>
        <p:pic>
          <p:nvPicPr>
            <p:cNvPr id="9" name="Afbeelding 8">
              <a:extLst>
                <a:ext uri="{FF2B5EF4-FFF2-40B4-BE49-F238E27FC236}">
                  <a16:creationId xmlns:a16="http://schemas.microsoft.com/office/drawing/2014/main" id="{D4D176FA-E07F-FEED-8283-2AC97B094C4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84614">
              <a:off x="6322443" y="2496417"/>
              <a:ext cx="3447825" cy="192894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923414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5EE09F-9BBB-15D9-4BC4-984956F370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ep 16">
            <a:extLst>
              <a:ext uri="{FF2B5EF4-FFF2-40B4-BE49-F238E27FC236}">
                <a16:creationId xmlns:a16="http://schemas.microsoft.com/office/drawing/2014/main" id="{DA8E0C9E-C2F7-393D-FE0B-3398EEB835E4}"/>
              </a:ext>
            </a:extLst>
          </p:cNvPr>
          <p:cNvGrpSpPr/>
          <p:nvPr/>
        </p:nvGrpSpPr>
        <p:grpSpPr>
          <a:xfrm>
            <a:off x="516380" y="-518532"/>
            <a:ext cx="11159240" cy="7895063"/>
            <a:chOff x="516380" y="-518532"/>
            <a:chExt cx="11159240" cy="7895063"/>
          </a:xfrm>
        </p:grpSpPr>
        <p:pic>
          <p:nvPicPr>
            <p:cNvPr id="3" name="Afbeelding 2">
              <a:extLst>
                <a:ext uri="{FF2B5EF4-FFF2-40B4-BE49-F238E27FC236}">
                  <a16:creationId xmlns:a16="http://schemas.microsoft.com/office/drawing/2014/main" id="{1D036150-071E-E208-B676-7188192B80D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 rot="157261">
              <a:off x="516380" y="-518532"/>
              <a:ext cx="11159240" cy="7895063"/>
            </a:xfrm>
            <a:prstGeom prst="rect">
              <a:avLst/>
            </a:prstGeom>
          </p:spPr>
        </p:pic>
        <p:pic>
          <p:nvPicPr>
            <p:cNvPr id="4" name="Afbeelding 3">
              <a:extLst>
                <a:ext uri="{FF2B5EF4-FFF2-40B4-BE49-F238E27FC236}">
                  <a16:creationId xmlns:a16="http://schemas.microsoft.com/office/drawing/2014/main" id="{66915C43-BDC9-412F-9631-4D6A60703D3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84614">
              <a:off x="6322443" y="2496417"/>
              <a:ext cx="3447825" cy="1928943"/>
            </a:xfrm>
            <a:prstGeom prst="rect">
              <a:avLst/>
            </a:prstGeom>
          </p:spPr>
        </p:pic>
      </p:grpSp>
      <p:grpSp>
        <p:nvGrpSpPr>
          <p:cNvPr id="6" name="Groep 5">
            <a:extLst>
              <a:ext uri="{FF2B5EF4-FFF2-40B4-BE49-F238E27FC236}">
                <a16:creationId xmlns:a16="http://schemas.microsoft.com/office/drawing/2014/main" id="{BB49FA28-00F5-2267-38A4-802723576B18}"/>
              </a:ext>
            </a:extLst>
          </p:cNvPr>
          <p:cNvGrpSpPr/>
          <p:nvPr/>
        </p:nvGrpSpPr>
        <p:grpSpPr>
          <a:xfrm rot="355408">
            <a:off x="7580704" y="3013209"/>
            <a:ext cx="931300" cy="895356"/>
            <a:chOff x="5498673" y="3045267"/>
            <a:chExt cx="1429901" cy="1429901"/>
          </a:xfrm>
        </p:grpSpPr>
        <p:sp>
          <p:nvSpPr>
            <p:cNvPr id="7" name="Ovaal 6">
              <a:extLst>
                <a:ext uri="{FF2B5EF4-FFF2-40B4-BE49-F238E27FC236}">
                  <a16:creationId xmlns:a16="http://schemas.microsoft.com/office/drawing/2014/main" id="{818FF676-41F3-18AA-4569-447414DFB13B}"/>
                </a:ext>
              </a:extLst>
            </p:cNvPr>
            <p:cNvSpPr/>
            <p:nvPr/>
          </p:nvSpPr>
          <p:spPr>
            <a:xfrm>
              <a:off x="5498673" y="3045267"/>
              <a:ext cx="1429901" cy="1429901"/>
            </a:xfrm>
            <a:prstGeom prst="ellipse">
              <a:avLst/>
            </a:prstGeom>
            <a:solidFill>
              <a:schemeClr val="bg1">
                <a:alpha val="52000"/>
              </a:schemeClr>
            </a:solidFill>
            <a:ln w="762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sp>
          <p:nvSpPr>
            <p:cNvPr id="9" name="Gelijkbenige driehoek 8">
              <a:extLst>
                <a:ext uri="{FF2B5EF4-FFF2-40B4-BE49-F238E27FC236}">
                  <a16:creationId xmlns:a16="http://schemas.microsoft.com/office/drawing/2014/main" id="{1D01501C-7BEE-4C85-9533-4B4DA917390D}"/>
                </a:ext>
              </a:extLst>
            </p:cNvPr>
            <p:cNvSpPr/>
            <p:nvPr/>
          </p:nvSpPr>
          <p:spPr>
            <a:xfrm rot="5400000">
              <a:off x="5870149" y="3385866"/>
              <a:ext cx="868497" cy="748704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</p:grpSp>
      <p:sp>
        <p:nvSpPr>
          <p:cNvPr id="11" name="Tekstvak 10">
            <a:extLst>
              <a:ext uri="{FF2B5EF4-FFF2-40B4-BE49-F238E27FC236}">
                <a16:creationId xmlns:a16="http://schemas.microsoft.com/office/drawing/2014/main" id="{30105731-E61D-DA80-73B4-1A982E1E1E1E}"/>
              </a:ext>
            </a:extLst>
          </p:cNvPr>
          <p:cNvSpPr txBox="1"/>
          <p:nvPr/>
        </p:nvSpPr>
        <p:spPr>
          <a:xfrm rot="172856">
            <a:off x="2225439" y="2670785"/>
            <a:ext cx="4221804" cy="1848404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nl-NL" sz="3200" spc="100" dirty="0">
                <a:solidFill>
                  <a:schemeClr val="accent2"/>
                </a:solidFill>
                <a:latin typeface="VAGRounded Lt" panose="020F0502020203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Nu of nooit</a:t>
            </a:r>
          </a:p>
          <a:p>
            <a:pPr algn="ctr"/>
            <a:r>
              <a:rPr lang="nl-NL" sz="3200" spc="100" dirty="0">
                <a:solidFill>
                  <a:schemeClr val="accent2"/>
                </a:solidFill>
                <a:latin typeface="VAGRounded Lt" panose="020F0502020203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deals</a:t>
            </a:r>
          </a:p>
        </p:txBody>
      </p:sp>
    </p:spTree>
    <p:extLst>
      <p:ext uri="{BB962C8B-B14F-4D97-AF65-F5344CB8AC3E}">
        <p14:creationId xmlns:p14="http://schemas.microsoft.com/office/powerpoint/2010/main" val="10545544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F96CF-150F-07EB-9FED-13FCC92A03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ep 16">
            <a:extLst>
              <a:ext uri="{FF2B5EF4-FFF2-40B4-BE49-F238E27FC236}">
                <a16:creationId xmlns:a16="http://schemas.microsoft.com/office/drawing/2014/main" id="{028C180E-4B8D-CC1C-FC99-D5479EA5DC54}"/>
              </a:ext>
            </a:extLst>
          </p:cNvPr>
          <p:cNvGrpSpPr/>
          <p:nvPr/>
        </p:nvGrpSpPr>
        <p:grpSpPr>
          <a:xfrm>
            <a:off x="516380" y="-518532"/>
            <a:ext cx="11159240" cy="7895063"/>
            <a:chOff x="516380" y="-518532"/>
            <a:chExt cx="11159240" cy="7895063"/>
          </a:xfrm>
        </p:grpSpPr>
        <p:pic>
          <p:nvPicPr>
            <p:cNvPr id="3" name="Afbeelding 2">
              <a:extLst>
                <a:ext uri="{FF2B5EF4-FFF2-40B4-BE49-F238E27FC236}">
                  <a16:creationId xmlns:a16="http://schemas.microsoft.com/office/drawing/2014/main" id="{4C2D0A25-DF35-2CEC-C80B-8195F0E2F4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 rot="157261">
              <a:off x="516380" y="-518532"/>
              <a:ext cx="11159240" cy="7895063"/>
            </a:xfrm>
            <a:prstGeom prst="rect">
              <a:avLst/>
            </a:prstGeom>
          </p:spPr>
        </p:pic>
        <p:pic>
          <p:nvPicPr>
            <p:cNvPr id="4" name="Afbeelding 3">
              <a:extLst>
                <a:ext uri="{FF2B5EF4-FFF2-40B4-BE49-F238E27FC236}">
                  <a16:creationId xmlns:a16="http://schemas.microsoft.com/office/drawing/2014/main" id="{D28EDB4D-0DD3-7652-805E-987344FADC5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84614">
              <a:off x="6322443" y="2496417"/>
              <a:ext cx="3447825" cy="1928943"/>
            </a:xfrm>
            <a:prstGeom prst="rect">
              <a:avLst/>
            </a:prstGeom>
          </p:spPr>
        </p:pic>
      </p:grpSp>
      <p:grpSp>
        <p:nvGrpSpPr>
          <p:cNvPr id="6" name="Groep 5">
            <a:extLst>
              <a:ext uri="{FF2B5EF4-FFF2-40B4-BE49-F238E27FC236}">
                <a16:creationId xmlns:a16="http://schemas.microsoft.com/office/drawing/2014/main" id="{4A694D1C-83D9-EC58-C5C2-874E79DB5AF0}"/>
              </a:ext>
            </a:extLst>
          </p:cNvPr>
          <p:cNvGrpSpPr/>
          <p:nvPr/>
        </p:nvGrpSpPr>
        <p:grpSpPr>
          <a:xfrm rot="355408">
            <a:off x="7580704" y="3013209"/>
            <a:ext cx="931300" cy="895356"/>
            <a:chOff x="5498673" y="3045267"/>
            <a:chExt cx="1429901" cy="1429901"/>
          </a:xfrm>
        </p:grpSpPr>
        <p:sp>
          <p:nvSpPr>
            <p:cNvPr id="7" name="Ovaal 6">
              <a:extLst>
                <a:ext uri="{FF2B5EF4-FFF2-40B4-BE49-F238E27FC236}">
                  <a16:creationId xmlns:a16="http://schemas.microsoft.com/office/drawing/2014/main" id="{9E516D2D-EA68-40EC-25B1-2E94A598DA19}"/>
                </a:ext>
              </a:extLst>
            </p:cNvPr>
            <p:cNvSpPr/>
            <p:nvPr/>
          </p:nvSpPr>
          <p:spPr>
            <a:xfrm>
              <a:off x="5498673" y="3045267"/>
              <a:ext cx="1429901" cy="1429901"/>
            </a:xfrm>
            <a:prstGeom prst="ellipse">
              <a:avLst/>
            </a:prstGeom>
            <a:solidFill>
              <a:schemeClr val="bg1">
                <a:alpha val="52000"/>
              </a:schemeClr>
            </a:solidFill>
            <a:ln w="762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sp>
          <p:nvSpPr>
            <p:cNvPr id="9" name="Gelijkbenige driehoek 8">
              <a:extLst>
                <a:ext uri="{FF2B5EF4-FFF2-40B4-BE49-F238E27FC236}">
                  <a16:creationId xmlns:a16="http://schemas.microsoft.com/office/drawing/2014/main" id="{0359758C-68F3-3814-A997-4880BD404DF7}"/>
                </a:ext>
              </a:extLst>
            </p:cNvPr>
            <p:cNvSpPr/>
            <p:nvPr/>
          </p:nvSpPr>
          <p:spPr>
            <a:xfrm rot="5400000">
              <a:off x="5870149" y="3385866"/>
              <a:ext cx="868497" cy="748704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</p:grpSp>
      <p:sp>
        <p:nvSpPr>
          <p:cNvPr id="11" name="Tekstvak 10">
            <a:extLst>
              <a:ext uri="{FF2B5EF4-FFF2-40B4-BE49-F238E27FC236}">
                <a16:creationId xmlns:a16="http://schemas.microsoft.com/office/drawing/2014/main" id="{8D481E74-67F9-2F86-E06E-49FCA253C29C}"/>
              </a:ext>
            </a:extLst>
          </p:cNvPr>
          <p:cNvSpPr txBox="1"/>
          <p:nvPr/>
        </p:nvSpPr>
        <p:spPr>
          <a:xfrm rot="172856">
            <a:off x="2225439" y="2670785"/>
            <a:ext cx="4221804" cy="1848404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nl-NL" sz="3200" spc="100" dirty="0">
                <a:solidFill>
                  <a:schemeClr val="accent2"/>
                </a:solidFill>
                <a:latin typeface="VAGRounded Lt" panose="020F0502020203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Nu of nooit</a:t>
            </a:r>
          </a:p>
          <a:p>
            <a:pPr algn="ctr"/>
            <a:r>
              <a:rPr lang="nl-NL" sz="3200" spc="100" dirty="0">
                <a:solidFill>
                  <a:schemeClr val="accent2"/>
                </a:solidFill>
                <a:latin typeface="VAGRounded Lt" panose="020F0502020203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deals</a:t>
            </a:r>
          </a:p>
        </p:txBody>
      </p:sp>
    </p:spTree>
    <p:extLst>
      <p:ext uri="{BB962C8B-B14F-4D97-AF65-F5344CB8AC3E}">
        <p14:creationId xmlns:p14="http://schemas.microsoft.com/office/powerpoint/2010/main" val="2561907405"/>
      </p:ext>
    </p:extLst>
  </p:cSld>
  <p:clrMapOvr>
    <a:masterClrMapping/>
  </p:clrMapOvr>
  <p:transition advClick="0" advTm="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352034-3E24-6243-C323-70EA0437EF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ssepoester deel 1">
            <a:hlinkClick r:id="" action="ppaction://media"/>
            <a:extLst>
              <a:ext uri="{FF2B5EF4-FFF2-40B4-BE49-F238E27FC236}">
                <a16:creationId xmlns:a16="http://schemas.microsoft.com/office/drawing/2014/main" id="{BC22A288-9723-7C13-1557-C5E7BF5A0CB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8406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8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DBEE22-CF12-B0D2-D4AF-275DDF834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4BC93AD1-1418-BDCE-90A7-D821425487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498" b="5255"/>
          <a:stretch>
            <a:fillRect/>
          </a:stretch>
        </p:blipFill>
        <p:spPr>
          <a:xfrm>
            <a:off x="200916" y="1066846"/>
            <a:ext cx="3637504" cy="5525485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96228FA8-C4D1-C3E5-12D9-439FB04F0C3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flipH="1">
            <a:off x="-2541212" y="-30637"/>
            <a:ext cx="7538014" cy="7022209"/>
          </a:xfrm>
          <a:prstGeom prst="rect">
            <a:avLst/>
          </a:prstGeom>
        </p:spPr>
      </p:pic>
      <p:sp>
        <p:nvSpPr>
          <p:cNvPr id="33" name="Rechthoek: afgeronde hoeken 32">
            <a:extLst>
              <a:ext uri="{FF2B5EF4-FFF2-40B4-BE49-F238E27FC236}">
                <a16:creationId xmlns:a16="http://schemas.microsoft.com/office/drawing/2014/main" id="{C548BDDD-6721-11DF-DDC9-5FA9A5CA9063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4" name="Tekstvak 33">
            <a:extLst>
              <a:ext uri="{FF2B5EF4-FFF2-40B4-BE49-F238E27FC236}">
                <a16:creationId xmlns:a16="http://schemas.microsoft.com/office/drawing/2014/main" id="{6DBB95C1-A584-9D24-8195-223E3AD66926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dirty="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Nu of nooit deal</a:t>
            </a:r>
            <a:endParaRPr lang="nl-NL" sz="5400" spc="100" dirty="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" name="Titel 1">
            <a:extLst>
              <a:ext uri="{FF2B5EF4-FFF2-40B4-BE49-F238E27FC236}">
                <a16:creationId xmlns:a16="http://schemas.microsoft.com/office/drawing/2014/main" id="{6FCCE411-846E-B275-BFBB-C435ACBBF67E}"/>
              </a:ext>
            </a:extLst>
          </p:cNvPr>
          <p:cNvSpPr txBox="1">
            <a:spLocks/>
          </p:cNvSpPr>
          <p:nvPr/>
        </p:nvSpPr>
        <p:spPr>
          <a:xfrm>
            <a:off x="7140021" y="3908827"/>
            <a:ext cx="4639381" cy="1850221"/>
          </a:xfrm>
          <a:prstGeom prst="wedgeRoundRectCallout">
            <a:avLst>
              <a:gd name="adj1" fmla="val -45075"/>
              <a:gd name="adj2" fmla="val -63303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 zou jij doen?</a:t>
            </a:r>
          </a:p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Zou jij de glazen muiltjes kopen? En waarom?</a:t>
            </a:r>
            <a:endParaRPr lang="nl-NL" sz="2800" b="0" dirty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EB5E080C-5C2E-E9D7-C72E-8B2B682AD7E5}"/>
              </a:ext>
            </a:extLst>
          </p:cNvPr>
          <p:cNvSpPr txBox="1">
            <a:spLocks/>
          </p:cNvSpPr>
          <p:nvPr/>
        </p:nvSpPr>
        <p:spPr>
          <a:xfrm>
            <a:off x="7633406" y="1098952"/>
            <a:ext cx="3503023" cy="1421168"/>
          </a:xfrm>
          <a:prstGeom prst="wedgeRoundRectCallout">
            <a:avLst>
              <a:gd name="adj1" fmla="val -46186"/>
              <a:gd name="adj2" fmla="val 71281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Help!</a:t>
            </a:r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Ik weet niet wat ik moet doen... </a:t>
            </a:r>
            <a:endParaRPr lang="nl-NL" sz="2800" dirty="0"/>
          </a:p>
        </p:txBody>
      </p:sp>
      <p:pic>
        <p:nvPicPr>
          <p:cNvPr id="6" name="Afbeelding 5">
            <a:extLst>
              <a:ext uri="{FF2B5EF4-FFF2-40B4-BE49-F238E27FC236}">
                <a16:creationId xmlns:a16="http://schemas.microsoft.com/office/drawing/2014/main" id="{97D8B4A1-7736-F954-088F-8BC78A94EA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3267017" y="2085730"/>
            <a:ext cx="4519748" cy="4519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5335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DB7788-99BA-07EB-4DC7-3723AD7E9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ssepoester deel 2">
            <a:hlinkClick r:id="" action="ppaction://media"/>
            <a:extLst>
              <a:ext uri="{FF2B5EF4-FFF2-40B4-BE49-F238E27FC236}">
                <a16:creationId xmlns:a16="http://schemas.microsoft.com/office/drawing/2014/main" id="{0B8FD125-B711-E4D7-7D59-39738A14D7B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7422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5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2DA451-72AC-1133-873E-2E6B977926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1755A99A-DAA1-FBB2-B646-6900B9528A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3267017" y="2085730"/>
            <a:ext cx="4519748" cy="4519748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D8A8DD84-23C6-CEE6-BFD4-5A5E890844F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7498" b="5255"/>
          <a:stretch>
            <a:fillRect/>
          </a:stretch>
        </p:blipFill>
        <p:spPr>
          <a:xfrm>
            <a:off x="200916" y="1066846"/>
            <a:ext cx="3637504" cy="5525485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72078742-9E8B-0DED-7B35-8FB6693C1EA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 flipH="1">
            <a:off x="-2541212" y="-30637"/>
            <a:ext cx="7538014" cy="7022209"/>
          </a:xfrm>
          <a:prstGeom prst="rect">
            <a:avLst/>
          </a:prstGeom>
        </p:spPr>
      </p:pic>
      <p:sp>
        <p:nvSpPr>
          <p:cNvPr id="33" name="Rechthoek: afgeronde hoeken 32">
            <a:extLst>
              <a:ext uri="{FF2B5EF4-FFF2-40B4-BE49-F238E27FC236}">
                <a16:creationId xmlns:a16="http://schemas.microsoft.com/office/drawing/2014/main" id="{0CBCE926-EE67-72E0-D067-62B6CF6FF864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4" name="Tekstvak 33">
            <a:extLst>
              <a:ext uri="{FF2B5EF4-FFF2-40B4-BE49-F238E27FC236}">
                <a16:creationId xmlns:a16="http://schemas.microsoft.com/office/drawing/2014/main" id="{62EC8DB0-826D-4A07-7E77-F4CED8DDDC7E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dirty="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Nu of nooit deal</a:t>
            </a:r>
            <a:endParaRPr lang="nl-NL" sz="5400" spc="100" dirty="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F3F14C53-9EF6-C16F-446D-586BC5441609}"/>
              </a:ext>
            </a:extLst>
          </p:cNvPr>
          <p:cNvSpPr txBox="1">
            <a:spLocks/>
          </p:cNvSpPr>
          <p:nvPr/>
        </p:nvSpPr>
        <p:spPr>
          <a:xfrm>
            <a:off x="8062903" y="1412383"/>
            <a:ext cx="3255541" cy="1850221"/>
          </a:xfrm>
          <a:prstGeom prst="wedgeRoundRectCallout">
            <a:avLst>
              <a:gd name="adj1" fmla="val -75268"/>
              <a:gd name="adj2" fmla="val 44999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Pfoe! </a:t>
            </a:r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 vind ik het lastig om een keuze te maken</a:t>
            </a:r>
            <a:endParaRPr lang="nl-NL" sz="2800" b="0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1F6D0205-52ED-89BF-36B4-2BAEABDB4B51}"/>
              </a:ext>
            </a:extLst>
          </p:cNvPr>
          <p:cNvSpPr txBox="1">
            <a:spLocks/>
          </p:cNvSpPr>
          <p:nvPr/>
        </p:nvSpPr>
        <p:spPr>
          <a:xfrm>
            <a:off x="8062902" y="4123354"/>
            <a:ext cx="3255541" cy="1421168"/>
          </a:xfrm>
          <a:prstGeom prst="wedgeRoundRectCallout">
            <a:avLst>
              <a:gd name="adj1" fmla="val -72903"/>
              <a:gd name="adj2" fmla="val -40721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 zouden jullie doen?</a:t>
            </a:r>
            <a:endParaRPr lang="nl-NL" sz="2800" b="0" dirty="0"/>
          </a:p>
        </p:txBody>
      </p:sp>
    </p:spTree>
    <p:extLst>
      <p:ext uri="{BB962C8B-B14F-4D97-AF65-F5344CB8AC3E}">
        <p14:creationId xmlns:p14="http://schemas.microsoft.com/office/powerpoint/2010/main" val="105080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E9D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13858F-4C20-3D00-0B27-781DEAD536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fbeelding 6">
            <a:extLst>
              <a:ext uri="{FF2B5EF4-FFF2-40B4-BE49-F238E27FC236}">
                <a16:creationId xmlns:a16="http://schemas.microsoft.com/office/drawing/2014/main" id="{05344040-0E60-6A59-BBA4-503F58DD5C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36618"/>
            <a:ext cx="7538014" cy="7022209"/>
          </a:xfrm>
          <a:prstGeom prst="rect">
            <a:avLst/>
          </a:prstGeom>
        </p:spPr>
      </p:pic>
      <p:sp>
        <p:nvSpPr>
          <p:cNvPr id="33" name="Rechthoek: afgeronde hoeken 32">
            <a:extLst>
              <a:ext uri="{FF2B5EF4-FFF2-40B4-BE49-F238E27FC236}">
                <a16:creationId xmlns:a16="http://schemas.microsoft.com/office/drawing/2014/main" id="{C7E140CC-FCD6-452C-2A64-94D483CBCB00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6" name="Rechthoek: afgeronde hoeken 5">
            <a:extLst>
              <a:ext uri="{FF2B5EF4-FFF2-40B4-BE49-F238E27FC236}">
                <a16:creationId xmlns:a16="http://schemas.microsoft.com/office/drawing/2014/main" id="{577F2C24-182E-151B-6996-22DE5307248F}"/>
              </a:ext>
            </a:extLst>
          </p:cNvPr>
          <p:cNvSpPr/>
          <p:nvPr/>
        </p:nvSpPr>
        <p:spPr>
          <a:xfrm>
            <a:off x="6839713" y="2020560"/>
            <a:ext cx="4774177" cy="4227643"/>
          </a:xfrm>
          <a:prstGeom prst="roundRect">
            <a:avLst>
              <a:gd name="adj" fmla="val 9019"/>
            </a:avLst>
          </a:prstGeom>
          <a:solidFill>
            <a:srgbClr val="13A438"/>
          </a:solidFill>
          <a:ln w="5715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 dirty="0"/>
          </a:p>
        </p:txBody>
      </p:sp>
      <p:sp>
        <p:nvSpPr>
          <p:cNvPr id="8" name="Rechthoek: afgeronde hoeken 7">
            <a:extLst>
              <a:ext uri="{FF2B5EF4-FFF2-40B4-BE49-F238E27FC236}">
                <a16:creationId xmlns:a16="http://schemas.microsoft.com/office/drawing/2014/main" id="{BDE05987-9809-1762-6BF7-2252E5AC0268}"/>
              </a:ext>
            </a:extLst>
          </p:cNvPr>
          <p:cNvSpPr/>
          <p:nvPr/>
        </p:nvSpPr>
        <p:spPr>
          <a:xfrm>
            <a:off x="1751982" y="2020560"/>
            <a:ext cx="4774180" cy="4227644"/>
          </a:xfrm>
          <a:prstGeom prst="roundRect">
            <a:avLst>
              <a:gd name="adj" fmla="val 9019"/>
            </a:avLst>
          </a:prstGeom>
          <a:solidFill>
            <a:srgbClr val="651C76"/>
          </a:solidFill>
          <a:ln w="762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 sz="2800" b="1" dirty="0"/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26F2CD30-F917-E007-9B32-DF98E662591E}"/>
              </a:ext>
            </a:extLst>
          </p:cNvPr>
          <p:cNvSpPr txBox="1"/>
          <p:nvPr/>
        </p:nvSpPr>
        <p:spPr>
          <a:xfrm>
            <a:off x="1815660" y="2375781"/>
            <a:ext cx="4646824" cy="86177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nl-NL" sz="5000" b="1" dirty="0">
                <a:solidFill>
                  <a:schemeClr val="bg1"/>
                </a:solidFill>
                <a:latin typeface="Calabri"/>
              </a:rPr>
              <a:t>AANBIEDING</a:t>
            </a:r>
            <a:endParaRPr lang="nl-NL" sz="5000" b="1" dirty="0">
              <a:solidFill>
                <a:schemeClr val="bg1"/>
              </a:solidFill>
            </a:endParaRPr>
          </a:p>
        </p:txBody>
      </p:sp>
      <p:sp>
        <p:nvSpPr>
          <p:cNvPr id="10" name="Tekstvak 9">
            <a:extLst>
              <a:ext uri="{FF2B5EF4-FFF2-40B4-BE49-F238E27FC236}">
                <a16:creationId xmlns:a16="http://schemas.microsoft.com/office/drawing/2014/main" id="{8C24306B-B838-6C2A-DE1B-8DD0DC9CED86}"/>
              </a:ext>
            </a:extLst>
          </p:cNvPr>
          <p:cNvSpPr txBox="1"/>
          <p:nvPr/>
        </p:nvSpPr>
        <p:spPr>
          <a:xfrm>
            <a:off x="6903389" y="2375781"/>
            <a:ext cx="4646824" cy="86177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nl-NL" sz="5000" b="1" dirty="0">
                <a:solidFill>
                  <a:schemeClr val="bg1"/>
                </a:solidFill>
                <a:latin typeface="Calabri"/>
              </a:rPr>
              <a:t>TIJDSDRUK</a:t>
            </a:r>
            <a:endParaRPr lang="nl-NL" sz="5000" b="1" dirty="0">
              <a:solidFill>
                <a:schemeClr val="bg1"/>
              </a:solidFill>
            </a:endParaRPr>
          </a:p>
        </p:txBody>
      </p:sp>
      <p:sp>
        <p:nvSpPr>
          <p:cNvPr id="11" name="Tekstvak 10">
            <a:extLst>
              <a:ext uri="{FF2B5EF4-FFF2-40B4-BE49-F238E27FC236}">
                <a16:creationId xmlns:a16="http://schemas.microsoft.com/office/drawing/2014/main" id="{32EA9C22-8289-913B-64D0-E17EEF139429}"/>
              </a:ext>
            </a:extLst>
          </p:cNvPr>
          <p:cNvSpPr txBox="1"/>
          <p:nvPr/>
        </p:nvSpPr>
        <p:spPr>
          <a:xfrm>
            <a:off x="1893204" y="4816404"/>
            <a:ext cx="4575515" cy="120032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nl-NL" sz="3600" dirty="0">
                <a:solidFill>
                  <a:prstClr val="white"/>
                </a:solidFill>
                <a:latin typeface="Calibri" panose="020F0502020204030204"/>
              </a:rPr>
              <a:t>Wat heb jij weleens in de aanbieding gekocht?</a:t>
            </a:r>
          </a:p>
        </p:txBody>
      </p:sp>
      <p:sp>
        <p:nvSpPr>
          <p:cNvPr id="12" name="Tekstvak 11">
            <a:extLst>
              <a:ext uri="{FF2B5EF4-FFF2-40B4-BE49-F238E27FC236}">
                <a16:creationId xmlns:a16="http://schemas.microsoft.com/office/drawing/2014/main" id="{D3043C6D-C9AB-2527-515C-E3B4A60F6C0A}"/>
              </a:ext>
            </a:extLst>
          </p:cNvPr>
          <p:cNvSpPr txBox="1"/>
          <p:nvPr/>
        </p:nvSpPr>
        <p:spPr>
          <a:xfrm>
            <a:off x="6926242" y="4833938"/>
            <a:ext cx="4601117" cy="120032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nl-NL" sz="3600" dirty="0">
                <a:solidFill>
                  <a:prstClr val="white"/>
                </a:solidFill>
                <a:latin typeface="Calibri" panose="020F0502020204030204"/>
              </a:rPr>
              <a:t>Wat doe jij als je een ‘nu of nooit’ deal ziet?</a:t>
            </a:r>
          </a:p>
        </p:txBody>
      </p:sp>
      <p:pic>
        <p:nvPicPr>
          <p:cNvPr id="19" name="Afbeelding 18">
            <a:extLst>
              <a:ext uri="{FF2B5EF4-FFF2-40B4-BE49-F238E27FC236}">
                <a16:creationId xmlns:a16="http://schemas.microsoft.com/office/drawing/2014/main" id="{D049EF6C-AA13-03AD-9927-297B301C54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71877" flipH="1">
            <a:off x="3303510" y="3202028"/>
            <a:ext cx="1712850" cy="1723326"/>
          </a:xfrm>
          <a:prstGeom prst="rect">
            <a:avLst/>
          </a:prstGeom>
        </p:spPr>
      </p:pic>
      <p:pic>
        <p:nvPicPr>
          <p:cNvPr id="2050" name="Picture 2" descr="emoji-timeline">
            <a:extLst>
              <a:ext uri="{FF2B5EF4-FFF2-40B4-BE49-F238E27FC236}">
                <a16:creationId xmlns:a16="http://schemas.microsoft.com/office/drawing/2014/main" id="{84844A25-41C1-17B5-C0E5-E3C0D55879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0342" y="3387087"/>
            <a:ext cx="1232915" cy="1232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kstvak 19">
            <a:extLst>
              <a:ext uri="{FF2B5EF4-FFF2-40B4-BE49-F238E27FC236}">
                <a16:creationId xmlns:a16="http://schemas.microsoft.com/office/drawing/2014/main" id="{E229410B-6DF0-097B-C195-5F6F2E1701A9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dirty="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Nu of nooit deal</a:t>
            </a:r>
            <a:endParaRPr lang="nl-NL" sz="5400" spc="100" dirty="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1" name="Afbeelding 20">
            <a:extLst>
              <a:ext uri="{FF2B5EF4-FFF2-40B4-BE49-F238E27FC236}">
                <a16:creationId xmlns:a16="http://schemas.microsoft.com/office/drawing/2014/main" id="{DC953D74-BFB3-CC0A-5A5D-A2C65E95A1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-650465" y="3953587"/>
            <a:ext cx="2851625" cy="285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4377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0D2D39-DAD8-42FD-29AE-EF86D29B2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3E684A38-3E16-B408-F44A-42CDC0B014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3267017" y="2085730"/>
            <a:ext cx="4519748" cy="4519748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4FC581A2-387E-B553-9CAD-0947396FB72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7498" b="5255"/>
          <a:stretch>
            <a:fillRect/>
          </a:stretch>
        </p:blipFill>
        <p:spPr>
          <a:xfrm>
            <a:off x="200916" y="1066846"/>
            <a:ext cx="3637504" cy="5525485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5F277269-E55A-BF2E-E4DD-0DAC39286C3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 flipH="1">
            <a:off x="-2541212" y="-30637"/>
            <a:ext cx="7538014" cy="7022209"/>
          </a:xfrm>
          <a:prstGeom prst="rect">
            <a:avLst/>
          </a:prstGeom>
        </p:spPr>
      </p:pic>
      <p:sp>
        <p:nvSpPr>
          <p:cNvPr id="33" name="Rechthoek: afgeronde hoeken 32">
            <a:extLst>
              <a:ext uri="{FF2B5EF4-FFF2-40B4-BE49-F238E27FC236}">
                <a16:creationId xmlns:a16="http://schemas.microsoft.com/office/drawing/2014/main" id="{5E6AA7D8-F397-AB99-31B7-7306DD873F70}"/>
              </a:ext>
            </a:extLst>
          </p:cNvPr>
          <p:cNvSpPr/>
          <p:nvPr/>
        </p:nvSpPr>
        <p:spPr>
          <a:xfrm rot="21448618">
            <a:off x="-308171" y="512438"/>
            <a:ext cx="6033635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4" name="Tekstvak 33">
            <a:extLst>
              <a:ext uri="{FF2B5EF4-FFF2-40B4-BE49-F238E27FC236}">
                <a16:creationId xmlns:a16="http://schemas.microsoft.com/office/drawing/2014/main" id="{608E7DD5-907A-757D-4C40-B82FCAD50EFC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dirty="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Reclame</a:t>
            </a:r>
            <a:endParaRPr lang="nl-NL" sz="5400" spc="100" dirty="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2" name="Titel 1">
            <a:extLst>
              <a:ext uri="{FF2B5EF4-FFF2-40B4-BE49-F238E27FC236}">
                <a16:creationId xmlns:a16="http://schemas.microsoft.com/office/drawing/2014/main" id="{271AE034-1A7B-CDC6-726B-D4CBBA424078}"/>
              </a:ext>
            </a:extLst>
          </p:cNvPr>
          <p:cNvSpPr txBox="1">
            <a:spLocks/>
          </p:cNvSpPr>
          <p:nvPr/>
        </p:nvSpPr>
        <p:spPr>
          <a:xfrm>
            <a:off x="8062903" y="1412383"/>
            <a:ext cx="3255541" cy="1850221"/>
          </a:xfrm>
          <a:prstGeom prst="wedgeRoundRectCallout">
            <a:avLst>
              <a:gd name="adj1" fmla="val -75268"/>
              <a:gd name="adj2" fmla="val 44999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 zijn ook nog andere soorten reclame!</a:t>
            </a:r>
            <a:endParaRPr lang="nl-NL" sz="2800" b="0" dirty="0"/>
          </a:p>
        </p:txBody>
      </p:sp>
      <p:grpSp>
        <p:nvGrpSpPr>
          <p:cNvPr id="6" name="Groep 5">
            <a:extLst>
              <a:ext uri="{FF2B5EF4-FFF2-40B4-BE49-F238E27FC236}">
                <a16:creationId xmlns:a16="http://schemas.microsoft.com/office/drawing/2014/main" id="{592D740C-B7C8-C7A4-6352-BCE1E8D701C5}"/>
              </a:ext>
            </a:extLst>
          </p:cNvPr>
          <p:cNvGrpSpPr/>
          <p:nvPr/>
        </p:nvGrpSpPr>
        <p:grpSpPr>
          <a:xfrm rot="728546">
            <a:off x="8484925" y="-5260491"/>
            <a:ext cx="8533457" cy="5912979"/>
            <a:chOff x="516380" y="-518532"/>
            <a:chExt cx="11159240" cy="7895063"/>
          </a:xfrm>
        </p:grpSpPr>
        <p:pic>
          <p:nvPicPr>
            <p:cNvPr id="8" name="Afbeelding 7">
              <a:extLst>
                <a:ext uri="{FF2B5EF4-FFF2-40B4-BE49-F238E27FC236}">
                  <a16:creationId xmlns:a16="http://schemas.microsoft.com/office/drawing/2014/main" id="{0047F8C5-8639-06E5-F644-A9E83FA485B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 rot="157261">
              <a:off x="516380" y="-518532"/>
              <a:ext cx="11159240" cy="7895063"/>
            </a:xfrm>
            <a:prstGeom prst="rect">
              <a:avLst/>
            </a:prstGeom>
          </p:spPr>
        </p:pic>
        <p:pic>
          <p:nvPicPr>
            <p:cNvPr id="9" name="Afbeelding 8">
              <a:extLst>
                <a:ext uri="{FF2B5EF4-FFF2-40B4-BE49-F238E27FC236}">
                  <a16:creationId xmlns:a16="http://schemas.microsoft.com/office/drawing/2014/main" id="{A539E786-7636-F048-9EBF-2E37F72F30D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184614">
              <a:off x="6322443" y="2496417"/>
              <a:ext cx="3447825" cy="1928943"/>
            </a:xfrm>
            <a:prstGeom prst="rect">
              <a:avLst/>
            </a:prstGeom>
          </p:spPr>
        </p:pic>
      </p:grpSp>
      <p:sp>
        <p:nvSpPr>
          <p:cNvPr id="2" name="Titel 1">
            <a:extLst>
              <a:ext uri="{FF2B5EF4-FFF2-40B4-BE49-F238E27FC236}">
                <a16:creationId xmlns:a16="http://schemas.microsoft.com/office/drawing/2014/main" id="{DAC9FB77-62EE-59EA-D751-C9AC4410AA06}"/>
              </a:ext>
            </a:extLst>
          </p:cNvPr>
          <p:cNvSpPr txBox="1">
            <a:spLocks/>
          </p:cNvSpPr>
          <p:nvPr/>
        </p:nvSpPr>
        <p:spPr>
          <a:xfrm>
            <a:off x="8062902" y="3908828"/>
            <a:ext cx="3255541" cy="1850221"/>
          </a:xfrm>
          <a:prstGeom prst="wedgeRoundRectCallout">
            <a:avLst>
              <a:gd name="adj1" fmla="val -72903"/>
              <a:gd name="adj2" fmla="val -40721"/>
              <a:gd name="adj3" fmla="val 16667"/>
            </a:avLst>
          </a:prstGeom>
          <a:solidFill>
            <a:schemeClr val="bg1"/>
          </a:solidFill>
        </p:spPr>
        <p:txBody>
          <a:bodyPr vert="horz" wrap="square" lIns="251999" tIns="251999" rIns="251999" bIns="251999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>
                <a:solidFill>
                  <a:schemeClr val="accent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algn="ctr"/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Ik heb een </a:t>
            </a:r>
            <a:r>
              <a:rPr lang="nl-NL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filmpje</a:t>
            </a:r>
            <a:r>
              <a:rPr lang="nl-NL" sz="28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voor jullie hierover...</a:t>
            </a:r>
            <a:endParaRPr lang="nl-NL" sz="2800" b="0" dirty="0"/>
          </a:p>
        </p:txBody>
      </p:sp>
    </p:spTree>
    <p:extLst>
      <p:ext uri="{BB962C8B-B14F-4D97-AF65-F5344CB8AC3E}">
        <p14:creationId xmlns:p14="http://schemas.microsoft.com/office/powerpoint/2010/main" val="29028096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F14694-D549-6C15-D900-407EE62D9C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023009_Educatieve video’s Week van het Geld - Reclame">
            <a:hlinkClick r:id="" action="ppaction://media"/>
            <a:extLst>
              <a:ext uri="{FF2B5EF4-FFF2-40B4-BE49-F238E27FC236}">
                <a16:creationId xmlns:a16="http://schemas.microsoft.com/office/drawing/2014/main" id="{048347A7-933E-B413-4729-643C3D461D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03212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5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E9D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F9055A-90F6-5965-6E0C-9136250288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40D975CE-DDA8-E491-4964-D9A75323D5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530079" y="-48444"/>
            <a:ext cx="7538014" cy="7022209"/>
          </a:xfrm>
          <a:prstGeom prst="rect">
            <a:avLst/>
          </a:prstGeom>
        </p:spPr>
      </p:pic>
      <p:sp>
        <p:nvSpPr>
          <p:cNvPr id="5" name="Afgeronde rechthoek 15">
            <a:extLst>
              <a:ext uri="{FF2B5EF4-FFF2-40B4-BE49-F238E27FC236}">
                <a16:creationId xmlns:a16="http://schemas.microsoft.com/office/drawing/2014/main" id="{5C8E3972-562B-B935-6DF6-B0B985974102}"/>
              </a:ext>
            </a:extLst>
          </p:cNvPr>
          <p:cNvSpPr/>
          <p:nvPr/>
        </p:nvSpPr>
        <p:spPr>
          <a:xfrm>
            <a:off x="2870727" y="1776029"/>
            <a:ext cx="8121527" cy="1222184"/>
          </a:xfrm>
          <a:prstGeom prst="roundRect">
            <a:avLst/>
          </a:prstGeom>
          <a:solidFill>
            <a:srgbClr val="00B05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3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Welke reclames heb je laatst </a:t>
            </a:r>
          </a:p>
          <a:p>
            <a:pPr algn="ctr"/>
            <a:r>
              <a:rPr lang="nl-NL" sz="3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gezien en wat vond je ervan?</a:t>
            </a:r>
          </a:p>
        </p:txBody>
      </p:sp>
      <p:sp>
        <p:nvSpPr>
          <p:cNvPr id="9" name="Afgeronde rechthoek 18">
            <a:extLst>
              <a:ext uri="{FF2B5EF4-FFF2-40B4-BE49-F238E27FC236}">
                <a16:creationId xmlns:a16="http://schemas.microsoft.com/office/drawing/2014/main" id="{8765F5C8-FDC9-FF32-0B71-8382707C5637}"/>
              </a:ext>
            </a:extLst>
          </p:cNvPr>
          <p:cNvSpPr/>
          <p:nvPr/>
        </p:nvSpPr>
        <p:spPr>
          <a:xfrm>
            <a:off x="2870727" y="3516721"/>
            <a:ext cx="8121527" cy="1233928"/>
          </a:xfrm>
          <a:prstGeom prst="roundRect">
            <a:avLst/>
          </a:prstGeom>
          <a:solidFill>
            <a:srgbClr val="E41C79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3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Heb je weleens product placement </a:t>
            </a:r>
          </a:p>
          <a:p>
            <a:pPr algn="ctr"/>
            <a:r>
              <a:rPr lang="nl-NL" sz="3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gezien in een video?</a:t>
            </a:r>
            <a:endParaRPr lang="nl-NL" sz="2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Afgeronde rechthoek 16">
            <a:extLst>
              <a:ext uri="{FF2B5EF4-FFF2-40B4-BE49-F238E27FC236}">
                <a16:creationId xmlns:a16="http://schemas.microsoft.com/office/drawing/2014/main" id="{1C665EF3-A816-FCC8-D5CA-B5BEDC4E4F34}"/>
              </a:ext>
            </a:extLst>
          </p:cNvPr>
          <p:cNvSpPr/>
          <p:nvPr/>
        </p:nvSpPr>
        <p:spPr>
          <a:xfrm>
            <a:off x="2870727" y="5256655"/>
            <a:ext cx="8121527" cy="1233928"/>
          </a:xfrm>
          <a:prstGeom prst="roundRect">
            <a:avLst/>
          </a:prstGeom>
          <a:solidFill>
            <a:srgbClr val="651C76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3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Vind je reclamecookies vervelend</a:t>
            </a:r>
          </a:p>
          <a:p>
            <a:pPr algn="ctr"/>
            <a:r>
              <a:rPr lang="nl-NL" sz="3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soms ook handig?</a:t>
            </a:r>
            <a:endParaRPr lang="nl-NL" sz="2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hthoek: afgeronde hoeken 1">
            <a:extLst>
              <a:ext uri="{FF2B5EF4-FFF2-40B4-BE49-F238E27FC236}">
                <a16:creationId xmlns:a16="http://schemas.microsoft.com/office/drawing/2014/main" id="{DAED0583-F452-2FAC-B6A6-B8F4267D9420}"/>
              </a:ext>
            </a:extLst>
          </p:cNvPr>
          <p:cNvSpPr/>
          <p:nvPr/>
        </p:nvSpPr>
        <p:spPr>
          <a:xfrm rot="21448618">
            <a:off x="-308037" y="518490"/>
            <a:ext cx="5758687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028" name="Picture 4" descr="emoji-timeline">
            <a:extLst>
              <a:ext uri="{FF2B5EF4-FFF2-40B4-BE49-F238E27FC236}">
                <a16:creationId xmlns:a16="http://schemas.microsoft.com/office/drawing/2014/main" id="{90474221-2AF3-2E16-EB49-4E694705C7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00000">
            <a:off x="2531972" y="2168046"/>
            <a:ext cx="972325" cy="9723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moji-timeline">
            <a:extLst>
              <a:ext uri="{FF2B5EF4-FFF2-40B4-BE49-F238E27FC236}">
                <a16:creationId xmlns:a16="http://schemas.microsoft.com/office/drawing/2014/main" id="{E521794D-E055-CCAC-6C2A-1991278E0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0000">
            <a:off x="10390889" y="3616031"/>
            <a:ext cx="995011" cy="99501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emoji-timeline">
            <a:extLst>
              <a:ext uri="{FF2B5EF4-FFF2-40B4-BE49-F238E27FC236}">
                <a16:creationId xmlns:a16="http://schemas.microsoft.com/office/drawing/2014/main" id="{1907CEFB-3123-88B3-E820-EC116EB5BF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9524">
            <a:off x="10121149" y="1501986"/>
            <a:ext cx="976224" cy="97622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moji-timeline">
            <a:extLst>
              <a:ext uri="{FF2B5EF4-FFF2-40B4-BE49-F238E27FC236}">
                <a16:creationId xmlns:a16="http://schemas.microsoft.com/office/drawing/2014/main" id="{4036B615-1750-6425-B800-531AC58509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43875">
            <a:off x="2724205" y="5584890"/>
            <a:ext cx="994385" cy="99438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emoji-timeline">
            <a:extLst>
              <a:ext uri="{FF2B5EF4-FFF2-40B4-BE49-F238E27FC236}">
                <a16:creationId xmlns:a16="http://schemas.microsoft.com/office/drawing/2014/main" id="{D2E3D8EE-41FF-E51E-934C-CDB9FEEA9A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3410" y="4921256"/>
            <a:ext cx="847023" cy="84702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emoji-timeline">
            <a:extLst>
              <a:ext uri="{FF2B5EF4-FFF2-40B4-BE49-F238E27FC236}">
                <a16:creationId xmlns:a16="http://schemas.microsoft.com/office/drawing/2014/main" id="{138EA4C6-3116-81B1-D161-5515032D78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640" y="3824325"/>
            <a:ext cx="1001605" cy="1001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181450C1-81E4-75E0-86F4-5116BC911CD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-650465" y="3953587"/>
            <a:ext cx="2851625" cy="2851625"/>
          </a:xfrm>
          <a:prstGeom prst="rect">
            <a:avLst/>
          </a:prstGeom>
        </p:spPr>
      </p:pic>
      <p:sp>
        <p:nvSpPr>
          <p:cNvPr id="7" name="Tekstvak 6">
            <a:extLst>
              <a:ext uri="{FF2B5EF4-FFF2-40B4-BE49-F238E27FC236}">
                <a16:creationId xmlns:a16="http://schemas.microsoft.com/office/drawing/2014/main" id="{460E4C83-3DF3-5D0C-AA24-5D77F412B51F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dirty="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Wat vind jij?</a:t>
            </a:r>
            <a:endParaRPr lang="nl-NL" sz="5400" spc="100" dirty="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1418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A70FC3-5003-8F67-588B-B31D71CC32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fgeronde rechthoek 6">
            <a:extLst>
              <a:ext uri="{FF2B5EF4-FFF2-40B4-BE49-F238E27FC236}">
                <a16:creationId xmlns:a16="http://schemas.microsoft.com/office/drawing/2014/main" id="{11340247-8E29-5843-924E-07EFAB5E0235}"/>
              </a:ext>
            </a:extLst>
          </p:cNvPr>
          <p:cNvSpPr/>
          <p:nvPr/>
        </p:nvSpPr>
        <p:spPr>
          <a:xfrm>
            <a:off x="-3420975" y="359999"/>
            <a:ext cx="345335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13" name="Afbeelding 12">
            <a:extLst>
              <a:ext uri="{FF2B5EF4-FFF2-40B4-BE49-F238E27FC236}">
                <a16:creationId xmlns:a16="http://schemas.microsoft.com/office/drawing/2014/main" id="{DB552D4A-56F9-C82C-D3E4-7C0782F455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-2411207" y="0"/>
            <a:ext cx="7538014" cy="7022209"/>
          </a:xfrm>
          <a:prstGeom prst="rect">
            <a:avLst/>
          </a:prstGeom>
        </p:spPr>
      </p:pic>
      <p:sp>
        <p:nvSpPr>
          <p:cNvPr id="10" name="Ovaal 9">
            <a:extLst>
              <a:ext uri="{FF2B5EF4-FFF2-40B4-BE49-F238E27FC236}">
                <a16:creationId xmlns:a16="http://schemas.microsoft.com/office/drawing/2014/main" id="{AEE7E3F6-6B6E-A6C3-4E52-B8306B94600B}"/>
              </a:ext>
            </a:extLst>
          </p:cNvPr>
          <p:cNvSpPr/>
          <p:nvPr/>
        </p:nvSpPr>
        <p:spPr>
          <a:xfrm>
            <a:off x="-1872441" y="3557015"/>
            <a:ext cx="1536841" cy="153684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6" name="Rechthoek: afgeronde hoeken 15">
            <a:extLst>
              <a:ext uri="{FF2B5EF4-FFF2-40B4-BE49-F238E27FC236}">
                <a16:creationId xmlns:a16="http://schemas.microsoft.com/office/drawing/2014/main" id="{04450ABE-E6F7-4873-D4F6-E69AC777572E}"/>
              </a:ext>
            </a:extLst>
          </p:cNvPr>
          <p:cNvSpPr/>
          <p:nvPr/>
        </p:nvSpPr>
        <p:spPr>
          <a:xfrm rot="21448618">
            <a:off x="-307496" y="543070"/>
            <a:ext cx="4641913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8" name="Tekstvak 17">
            <a:extLst>
              <a:ext uri="{FF2B5EF4-FFF2-40B4-BE49-F238E27FC236}">
                <a16:creationId xmlns:a16="http://schemas.microsoft.com/office/drawing/2014/main" id="{6B20F671-9DF5-FAD8-2E19-5BD09FA319FA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dirty="0" err="1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Doeblad</a:t>
            </a:r>
            <a:endParaRPr lang="nl-NL" sz="5400" spc="100" dirty="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FE27551B-58BA-25FD-DDF8-94FC2FE4DD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8947" b="19109"/>
          <a:stretch>
            <a:fillRect/>
          </a:stretch>
        </p:blipFill>
        <p:spPr>
          <a:xfrm>
            <a:off x="2236573" y="1544848"/>
            <a:ext cx="6858000" cy="4248136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9D5FD74B-35FF-BDA2-26AC-3595DAB9347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252" t="2011" r="34500" b="2011"/>
          <a:stretch>
            <a:fillRect/>
          </a:stretch>
        </p:blipFill>
        <p:spPr>
          <a:xfrm rot="1304999">
            <a:off x="13566724" y="3447641"/>
            <a:ext cx="2231310" cy="3292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204632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30D759-8B05-A89A-FFE8-28C4147677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6">
            <a:extLst>
              <a:ext uri="{FF2B5EF4-FFF2-40B4-BE49-F238E27FC236}">
                <a16:creationId xmlns:a16="http://schemas.microsoft.com/office/drawing/2014/main" id="{4F2ACF1D-0B53-BF52-FDD3-0CD711A5DF0F}"/>
              </a:ext>
            </a:extLst>
          </p:cNvPr>
          <p:cNvSpPr/>
          <p:nvPr/>
        </p:nvSpPr>
        <p:spPr>
          <a:xfrm>
            <a:off x="359999" y="359999"/>
            <a:ext cx="345335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1B93E1F4-DFB3-546D-7F45-C208FBF0B7C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751397" y="25400"/>
            <a:ext cx="7538014" cy="7022209"/>
          </a:xfrm>
          <a:prstGeom prst="rect">
            <a:avLst/>
          </a:prstGeom>
        </p:spPr>
      </p:pic>
      <p:sp>
        <p:nvSpPr>
          <p:cNvPr id="5" name="Ovaal 4">
            <a:extLst>
              <a:ext uri="{FF2B5EF4-FFF2-40B4-BE49-F238E27FC236}">
                <a16:creationId xmlns:a16="http://schemas.microsoft.com/office/drawing/2014/main" id="{F80DA0D0-8EE2-1AF0-A0F3-B30640969711}"/>
              </a:ext>
            </a:extLst>
          </p:cNvPr>
          <p:cNvSpPr/>
          <p:nvPr/>
        </p:nvSpPr>
        <p:spPr>
          <a:xfrm>
            <a:off x="679783" y="2952342"/>
            <a:ext cx="2451762" cy="2451762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1" name="Stroomdiagram: Alternatief proces 10">
            <a:extLst>
              <a:ext uri="{FF2B5EF4-FFF2-40B4-BE49-F238E27FC236}">
                <a16:creationId xmlns:a16="http://schemas.microsoft.com/office/drawing/2014/main" id="{CB67B0A8-90CB-39D8-7B45-DE51E3010975}"/>
              </a:ext>
            </a:extLst>
          </p:cNvPr>
          <p:cNvSpPr/>
          <p:nvPr/>
        </p:nvSpPr>
        <p:spPr>
          <a:xfrm>
            <a:off x="9193539" y="5616387"/>
            <a:ext cx="2496187" cy="721278"/>
          </a:xfrm>
          <a:prstGeom prst="flowChartAlternateProcess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l-NL" sz="3200">
                <a:latin typeface="VAGRounded Lt" panose="020F0502020203020204" pitchFamily="34" charset="0"/>
              </a:rPr>
              <a:t>Antwoord </a:t>
            </a:r>
            <a:r>
              <a:rPr lang="nl-NL" sz="3200">
                <a:latin typeface="VAGRounded Lt" panose="020F0502020203020204" pitchFamily="34" charset="0"/>
                <a:sym typeface="Wingdings" panose="05000000000000000000" pitchFamily="2" charset="2"/>
              </a:rPr>
              <a:t> </a:t>
            </a:r>
            <a:endParaRPr lang="nl-NL" sz="3200">
              <a:latin typeface="VAGRounded Lt" panose="020F0502020203020204" pitchFamily="34" charset="0"/>
            </a:endParaRPr>
          </a:p>
        </p:txBody>
      </p:sp>
      <p:sp>
        <p:nvSpPr>
          <p:cNvPr id="9" name="Rechthoek: afgeronde hoeken 8">
            <a:extLst>
              <a:ext uri="{FF2B5EF4-FFF2-40B4-BE49-F238E27FC236}">
                <a16:creationId xmlns:a16="http://schemas.microsoft.com/office/drawing/2014/main" id="{BBCEFD21-17CC-8DA5-0734-E3740E712DCA}"/>
              </a:ext>
            </a:extLst>
          </p:cNvPr>
          <p:cNvSpPr/>
          <p:nvPr/>
        </p:nvSpPr>
        <p:spPr>
          <a:xfrm rot="21448618">
            <a:off x="-307496" y="543070"/>
            <a:ext cx="4641913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4" name="Tekstvak 13">
            <a:extLst>
              <a:ext uri="{FF2B5EF4-FFF2-40B4-BE49-F238E27FC236}">
                <a16:creationId xmlns:a16="http://schemas.microsoft.com/office/drawing/2014/main" id="{5ABA0CB0-5593-2A2F-CE89-15FFE18E6CFC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dirty="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Aan de slag!</a:t>
            </a:r>
            <a:endParaRPr lang="nl-NL" sz="5400" spc="100" dirty="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5F9533FC-9EC9-C181-7AAF-B39A440798B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8947" b="19109"/>
          <a:stretch>
            <a:fillRect/>
          </a:stretch>
        </p:blipFill>
        <p:spPr>
          <a:xfrm rot="21371074">
            <a:off x="415638" y="3153732"/>
            <a:ext cx="3060470" cy="1895785"/>
          </a:xfrm>
          <a:prstGeom prst="rect">
            <a:avLst/>
          </a:prstGeom>
        </p:spPr>
      </p:pic>
      <p:pic>
        <p:nvPicPr>
          <p:cNvPr id="2" name="Afbeelding 1">
            <a:extLst>
              <a:ext uri="{FF2B5EF4-FFF2-40B4-BE49-F238E27FC236}">
                <a16:creationId xmlns:a16="http://schemas.microsoft.com/office/drawing/2014/main" id="{4C6A901F-A551-C242-3116-3EFA9A96742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252" t="2011" r="34500" b="2011"/>
          <a:stretch>
            <a:fillRect/>
          </a:stretch>
        </p:blipFill>
        <p:spPr>
          <a:xfrm>
            <a:off x="4932822" y="518749"/>
            <a:ext cx="3931636" cy="580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9385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F7808E-49CF-37EB-4AB7-E8EE81308E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fgeronde rechthoek 6">
            <a:extLst>
              <a:ext uri="{FF2B5EF4-FFF2-40B4-BE49-F238E27FC236}">
                <a16:creationId xmlns:a16="http://schemas.microsoft.com/office/drawing/2014/main" id="{D6D08A43-AB0C-3364-1ED0-40BDA7B44D6F}"/>
              </a:ext>
            </a:extLst>
          </p:cNvPr>
          <p:cNvSpPr/>
          <p:nvPr/>
        </p:nvSpPr>
        <p:spPr>
          <a:xfrm>
            <a:off x="359999" y="359999"/>
            <a:ext cx="3453350" cy="6118860"/>
          </a:xfrm>
          <a:prstGeom prst="roundRect">
            <a:avLst>
              <a:gd name="adj" fmla="val 548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3" name="Afbeelding 2">
            <a:extLst>
              <a:ext uri="{FF2B5EF4-FFF2-40B4-BE49-F238E27FC236}">
                <a16:creationId xmlns:a16="http://schemas.microsoft.com/office/drawing/2014/main" id="{98F0B267-FA7C-4A21-F0EB-A43E655A90C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738901" y="0"/>
            <a:ext cx="7538014" cy="7022209"/>
          </a:xfrm>
          <a:prstGeom prst="rect">
            <a:avLst/>
          </a:prstGeom>
        </p:spPr>
      </p:pic>
      <p:sp>
        <p:nvSpPr>
          <p:cNvPr id="5" name="Ovaal 4">
            <a:extLst>
              <a:ext uri="{FF2B5EF4-FFF2-40B4-BE49-F238E27FC236}">
                <a16:creationId xmlns:a16="http://schemas.microsoft.com/office/drawing/2014/main" id="{AE11BD05-039E-2F59-B1F2-157A1AAD3DA5}"/>
              </a:ext>
            </a:extLst>
          </p:cNvPr>
          <p:cNvSpPr/>
          <p:nvPr/>
        </p:nvSpPr>
        <p:spPr>
          <a:xfrm>
            <a:off x="679783" y="2952342"/>
            <a:ext cx="2451762" cy="2451762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7" name="Rechthoek: afgeronde hoeken 6">
            <a:extLst>
              <a:ext uri="{FF2B5EF4-FFF2-40B4-BE49-F238E27FC236}">
                <a16:creationId xmlns:a16="http://schemas.microsoft.com/office/drawing/2014/main" id="{F078BC1B-4677-C735-41C1-F7B5566D4191}"/>
              </a:ext>
            </a:extLst>
          </p:cNvPr>
          <p:cNvSpPr/>
          <p:nvPr/>
        </p:nvSpPr>
        <p:spPr>
          <a:xfrm rot="21448618">
            <a:off x="-307496" y="543070"/>
            <a:ext cx="4641913" cy="818707"/>
          </a:xfrm>
          <a:prstGeom prst="roundRect">
            <a:avLst>
              <a:gd name="adj" fmla="val 2705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9" name="Tekstvak 8">
            <a:extLst>
              <a:ext uri="{FF2B5EF4-FFF2-40B4-BE49-F238E27FC236}">
                <a16:creationId xmlns:a16="http://schemas.microsoft.com/office/drawing/2014/main" id="{E9F64837-0294-0975-1E2B-4161B8036966}"/>
              </a:ext>
            </a:extLst>
          </p:cNvPr>
          <p:cNvSpPr txBox="1"/>
          <p:nvPr/>
        </p:nvSpPr>
        <p:spPr>
          <a:xfrm rot="21448618">
            <a:off x="513879" y="523533"/>
            <a:ext cx="4678823" cy="81870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4400" spc="100" dirty="0">
                <a:solidFill>
                  <a:srgbClr val="641C76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Aan de slag!</a:t>
            </a:r>
            <a:endParaRPr lang="nl-NL" sz="5400" spc="100" dirty="0">
              <a:solidFill>
                <a:srgbClr val="641C76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32" name="Afbeelding 31">
            <a:extLst>
              <a:ext uri="{FF2B5EF4-FFF2-40B4-BE49-F238E27FC236}">
                <a16:creationId xmlns:a16="http://schemas.microsoft.com/office/drawing/2014/main" id="{D9EA24FB-8E62-D870-C824-4AB928E86B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8947" b="19109"/>
          <a:stretch>
            <a:fillRect/>
          </a:stretch>
        </p:blipFill>
        <p:spPr>
          <a:xfrm rot="21371074">
            <a:off x="415638" y="3153732"/>
            <a:ext cx="3060470" cy="1895785"/>
          </a:xfrm>
          <a:prstGeom prst="rect">
            <a:avLst/>
          </a:prstGeom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77521078-D94F-4B9D-ACFC-BDB08A7FB51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252" t="2011" r="34500" b="2011"/>
          <a:stretch>
            <a:fillRect/>
          </a:stretch>
        </p:blipFill>
        <p:spPr>
          <a:xfrm>
            <a:off x="5694822" y="518749"/>
            <a:ext cx="3931636" cy="5801360"/>
          </a:xfrm>
          <a:prstGeom prst="rect">
            <a:avLst/>
          </a:prstGeom>
        </p:spPr>
      </p:pic>
      <p:sp>
        <p:nvSpPr>
          <p:cNvPr id="10" name="Tekstvak 9">
            <a:extLst>
              <a:ext uri="{FF2B5EF4-FFF2-40B4-BE49-F238E27FC236}">
                <a16:creationId xmlns:a16="http://schemas.microsoft.com/office/drawing/2014/main" id="{6E00C730-035C-9D5B-CB77-8F9955A9D502}"/>
              </a:ext>
            </a:extLst>
          </p:cNvPr>
          <p:cNvSpPr txBox="1"/>
          <p:nvPr/>
        </p:nvSpPr>
        <p:spPr>
          <a:xfrm>
            <a:off x="5768334" y="4437604"/>
            <a:ext cx="339793" cy="26126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900" spc="100" dirty="0">
                <a:solidFill>
                  <a:schemeClr val="accent3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Ze zag dat er een hele</a:t>
            </a:r>
          </a:p>
          <a:p>
            <a:r>
              <a:rPr lang="nl-NL" sz="900" spc="100" dirty="0">
                <a:solidFill>
                  <a:schemeClr val="accent3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hoge korting op de</a:t>
            </a:r>
          </a:p>
          <a:p>
            <a:r>
              <a:rPr lang="nl-NL" sz="900" spc="100" dirty="0">
                <a:solidFill>
                  <a:schemeClr val="accent3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muiltjes was.</a:t>
            </a:r>
            <a:endParaRPr lang="nl-NL" sz="700" spc="100" dirty="0">
              <a:solidFill>
                <a:schemeClr val="accent3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1" name="Tekstvak 10">
            <a:extLst>
              <a:ext uri="{FF2B5EF4-FFF2-40B4-BE49-F238E27FC236}">
                <a16:creationId xmlns:a16="http://schemas.microsoft.com/office/drawing/2014/main" id="{3378A47B-BF95-64AD-4BF4-78E8201AA4ED}"/>
              </a:ext>
            </a:extLst>
          </p:cNvPr>
          <p:cNvSpPr txBox="1"/>
          <p:nvPr/>
        </p:nvSpPr>
        <p:spPr>
          <a:xfrm>
            <a:off x="7441331" y="4318400"/>
            <a:ext cx="339793" cy="26126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900" spc="100" dirty="0">
                <a:solidFill>
                  <a:schemeClr val="accent3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Omdat het zonde is om</a:t>
            </a:r>
          </a:p>
          <a:p>
            <a:r>
              <a:rPr lang="nl-NL" sz="900" spc="100" dirty="0">
                <a:solidFill>
                  <a:schemeClr val="accent3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iets te kopen dat je niet</a:t>
            </a:r>
          </a:p>
          <a:p>
            <a:r>
              <a:rPr lang="nl-NL" sz="900" spc="100" dirty="0">
                <a:solidFill>
                  <a:schemeClr val="accent3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echt leuk vindt.</a:t>
            </a:r>
            <a:endParaRPr lang="nl-NL" sz="700" spc="100" dirty="0">
              <a:solidFill>
                <a:schemeClr val="accent3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2" name="Tekstvak 11">
            <a:extLst>
              <a:ext uri="{FF2B5EF4-FFF2-40B4-BE49-F238E27FC236}">
                <a16:creationId xmlns:a16="http://schemas.microsoft.com/office/drawing/2014/main" id="{1487D699-FA99-E942-384B-CDF0CBFA7F86}"/>
              </a:ext>
            </a:extLst>
          </p:cNvPr>
          <p:cNvSpPr txBox="1"/>
          <p:nvPr/>
        </p:nvSpPr>
        <p:spPr>
          <a:xfrm>
            <a:off x="5705338" y="5446160"/>
            <a:ext cx="339793" cy="26126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nl-NL" sz="900" spc="100" dirty="0">
                <a:solidFill>
                  <a:schemeClr val="accent3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Reclames je kunnen laten</a:t>
            </a:r>
          </a:p>
          <a:p>
            <a:r>
              <a:rPr lang="nl-NL" sz="900" spc="100" dirty="0">
                <a:solidFill>
                  <a:schemeClr val="accent3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haasten, terwijl je eerst</a:t>
            </a:r>
          </a:p>
          <a:p>
            <a:r>
              <a:rPr lang="nl-NL" sz="900" spc="100" dirty="0">
                <a:solidFill>
                  <a:schemeClr val="accent3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rustig kunt nadenken of je</a:t>
            </a:r>
          </a:p>
          <a:p>
            <a:r>
              <a:rPr lang="nl-NL" sz="900" spc="100" dirty="0">
                <a:solidFill>
                  <a:schemeClr val="accent3"/>
                </a:solidFill>
                <a:latin typeface="VAGRounded-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het echt wilt kopen. </a:t>
            </a:r>
            <a:endParaRPr lang="nl-NL" sz="700" spc="100" dirty="0">
              <a:solidFill>
                <a:schemeClr val="accent3"/>
              </a:solidFill>
              <a:latin typeface="VAGRounded-Bold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29620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8D1A3C-CDAD-0641-6A62-83FE967483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8971772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Kantoorthema">
  <a:themeElements>
    <a:clrScheme name="Wijzer in Geldzake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8A649"/>
      </a:accent1>
      <a:accent2>
        <a:srgbClr val="662879"/>
      </a:accent2>
      <a:accent3>
        <a:srgbClr val="DB1767"/>
      </a:accent3>
      <a:accent4>
        <a:srgbClr val="ECD316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orbel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noAutofit/>
      </a:bodyPr>
      <a:lstStyle>
        <a:defPPr algn="r">
          <a:defRPr sz="1000" spc="100" dirty="0" smtClean="0">
            <a:solidFill>
              <a:schemeClr val="bg1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0fcaa1a-ac74-410f-95bc-20bbab667105">
      <Terms xmlns="http://schemas.microsoft.com/office/infopath/2007/PartnerControls"/>
    </lcf76f155ced4ddcb4097134ff3c332f>
    <TaxCatchAll xmlns="16fe547f-eec1-4793-a1b6-34d56b9fc957" xsi:nil="true"/>
    <Soort xmlns="40fcaa1a-ac74-410f-95bc-20bbab66710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095BBF60614640A6382A98A6922223" ma:contentTypeVersion="22" ma:contentTypeDescription="Een nieuw document maken." ma:contentTypeScope="" ma:versionID="a2556c9012a9b6d02eacef4028716d56">
  <xsd:schema xmlns:xsd="http://www.w3.org/2001/XMLSchema" xmlns:xs="http://www.w3.org/2001/XMLSchema" xmlns:p="http://schemas.microsoft.com/office/2006/metadata/properties" xmlns:ns2="40fcaa1a-ac74-410f-95bc-20bbab667105" xmlns:ns3="16fe547f-eec1-4793-a1b6-34d56b9fc957" targetNamespace="http://schemas.microsoft.com/office/2006/metadata/properties" ma:root="true" ma:fieldsID="991377a11ea41d026034a94dcbcf8e7c" ns2:_="" ns3:_="">
    <xsd:import namespace="40fcaa1a-ac74-410f-95bc-20bbab667105"/>
    <xsd:import namespace="16fe547f-eec1-4793-a1b6-34d56b9fc9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Soort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fcaa1a-ac74-410f-95bc-20bbab6671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Soort" ma:index="21" nillable="true" ma:displayName="Soort" ma:format="Dropdown" ma:internalName="Soort">
      <xsd:simpleType>
        <xsd:restriction base="dms:Text">
          <xsd:maxLength value="255"/>
        </xsd:restriction>
      </xsd:simpleType>
    </xsd:element>
    <xsd:element name="lcf76f155ced4ddcb4097134ff3c332f" ma:index="23" nillable="true" ma:taxonomy="true" ma:internalName="lcf76f155ced4ddcb4097134ff3c332f" ma:taxonomyFieldName="MediaServiceImageTags" ma:displayName="Afbeeldingtags" ma:readOnly="false" ma:fieldId="{5cf76f15-5ced-4ddc-b409-7134ff3c332f}" ma:taxonomyMulti="true" ma:sspId="783c6dbd-d7b0-4fca-a2a6-200f1dabdf0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fe547f-eec1-4793-a1b6-34d56b9fc957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4" nillable="true" ma:displayName="Taxonomy Catch All Column" ma:hidden="true" ma:list="{90f3078a-0a21-48a6-87a3-d4756e3461c8}" ma:internalName="TaxCatchAll" ma:showField="CatchAllData" ma:web="16fe547f-eec1-4793-a1b6-34d56b9fc95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5B4BBE0-15EC-47B8-8033-DB95C3EB290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B2AB4D2-63B2-4E9E-8982-679701215B43}">
  <ds:schemaRefs>
    <ds:schemaRef ds:uri="40fcaa1a-ac74-410f-95bc-20bbab667105"/>
    <ds:schemaRef ds:uri="http://schemas.microsoft.com/office/2006/documentManagement/types"/>
    <ds:schemaRef ds:uri="http://purl.org/dc/dcmitype/"/>
    <ds:schemaRef ds:uri="16fe547f-eec1-4793-a1b6-34d56b9fc957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4687DA0-4B1C-4CE2-8DD1-779293DFC52D}">
  <ds:schemaRefs>
    <ds:schemaRef ds:uri="16fe547f-eec1-4793-a1b6-34d56b9fc957"/>
    <ds:schemaRef ds:uri="40fcaa1a-ac74-410f-95bc-20bbab66710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486</Words>
  <Application>Microsoft Office PowerPoint</Application>
  <PresentationFormat>Breedbeeld</PresentationFormat>
  <Paragraphs>103</Paragraphs>
  <Slides>17</Slides>
  <Notes>17</Notes>
  <HiddenSlides>0</HiddenSlides>
  <MMClips>3</MMClips>
  <ScaleCrop>false</ScaleCrop>
  <HeadingPairs>
    <vt:vector size="6" baseType="variant">
      <vt:variant>
        <vt:lpstr>Gebruikte lettertypen</vt:lpstr>
      </vt:variant>
      <vt:variant>
        <vt:i4>9</vt:i4>
      </vt:variant>
      <vt:variant>
        <vt:lpstr>Thema</vt:lpstr>
      </vt:variant>
      <vt:variant>
        <vt:i4>1</vt:i4>
      </vt:variant>
      <vt:variant>
        <vt:lpstr>Diatitels</vt:lpstr>
      </vt:variant>
      <vt:variant>
        <vt:i4>17</vt:i4>
      </vt:variant>
    </vt:vector>
  </HeadingPairs>
  <TitlesOfParts>
    <vt:vector size="27" baseType="lpstr">
      <vt:lpstr>Aptos</vt:lpstr>
      <vt:lpstr>Arial</vt:lpstr>
      <vt:lpstr>Calabri</vt:lpstr>
      <vt:lpstr>Calibri</vt:lpstr>
      <vt:lpstr>Corbel</vt:lpstr>
      <vt:lpstr>Open Sans</vt:lpstr>
      <vt:lpstr>Open Sans Light</vt:lpstr>
      <vt:lpstr>VAGRounded Lt</vt:lpstr>
      <vt:lpstr>VAGRounded-Bold</vt:lpstr>
      <vt:lpstr>Kantoorthema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Nina Voordes</dc:creator>
  <cp:lastModifiedBy>Frederiek de Vries Robbé</cp:lastModifiedBy>
  <cp:revision>80</cp:revision>
  <dcterms:created xsi:type="dcterms:W3CDTF">2026-01-22T09:05:28Z</dcterms:created>
  <dcterms:modified xsi:type="dcterms:W3CDTF">2026-03-05T10:42:39Z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0x0101004C095BBF60614640A6382A98A6922223</vt:lpwstr>
  </property>
  <property fmtid="{D5CDD505-2E9C-101B-9397-08002B2CF9AE}" pid="3" name="MediaServiceImageTags">
    <vt:lpwstr/>
  </property>
  <property fmtid="{D5CDD505-2E9C-101B-9397-08002B2CF9AE}" pid="4" name="MSIP_Label_6800fede-0e59-47ad-af95-4e63bbdb932d_Enabled">
    <vt:lpwstr>true</vt:lpwstr>
  </property>
  <property fmtid="{D5CDD505-2E9C-101B-9397-08002B2CF9AE}" pid="5" name="MSIP_Label_6800fede-0e59-47ad-af95-4e63bbdb932d_SetDate">
    <vt:lpwstr>2026-02-18T17:51:34Z</vt:lpwstr>
  </property>
  <property fmtid="{D5CDD505-2E9C-101B-9397-08002B2CF9AE}" pid="6" name="MSIP_Label_6800fede-0e59-47ad-af95-4e63bbdb932d_Method">
    <vt:lpwstr>Standard</vt:lpwstr>
  </property>
  <property fmtid="{D5CDD505-2E9C-101B-9397-08002B2CF9AE}" pid="7" name="MSIP_Label_6800fede-0e59-47ad-af95-4e63bbdb932d_Name">
    <vt:lpwstr>FIN-DGGT-Rijksoverheid</vt:lpwstr>
  </property>
  <property fmtid="{D5CDD505-2E9C-101B-9397-08002B2CF9AE}" pid="8" name="MSIP_Label_6800fede-0e59-47ad-af95-4e63bbdb932d_SiteId">
    <vt:lpwstr>84712536-f524-40a0-913b-5d25ba502732</vt:lpwstr>
  </property>
  <property fmtid="{D5CDD505-2E9C-101B-9397-08002B2CF9AE}" pid="9" name="MSIP_Label_6800fede-0e59-47ad-af95-4e63bbdb932d_ActionId">
    <vt:lpwstr>38d90d16-45cf-49e3-aa4b-6c5b21b47881</vt:lpwstr>
  </property>
  <property fmtid="{D5CDD505-2E9C-101B-9397-08002B2CF9AE}" pid="10" name="MSIP_Label_6800fede-0e59-47ad-af95-4e63bbdb932d_ContentBits">
    <vt:lpwstr>0</vt:lpwstr>
  </property>
</Properties>
</file>