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742" r:id="rId5"/>
    <p:sldId id="743" r:id="rId6"/>
    <p:sldId id="851" r:id="rId7"/>
    <p:sldId id="852" r:id="rId8"/>
    <p:sldId id="853" r:id="rId9"/>
    <p:sldId id="516" r:id="rId10"/>
    <p:sldId id="856" r:id="rId11"/>
    <p:sldId id="857" r:id="rId12"/>
    <p:sldId id="794" r:id="rId13"/>
    <p:sldId id="858" r:id="rId14"/>
    <p:sldId id="859" r:id="rId15"/>
    <p:sldId id="863" r:id="rId16"/>
    <p:sldId id="765" r:id="rId17"/>
    <p:sldId id="864" r:id="rId18"/>
    <p:sldId id="769" r:id="rId19"/>
    <p:sldId id="781" r:id="rId20"/>
    <p:sldId id="782" r:id="rId21"/>
    <p:sldId id="866" r:id="rId22"/>
    <p:sldId id="644" r:id="rId23"/>
    <p:sldId id="645" r:id="rId24"/>
    <p:sldId id="646" r:id="rId25"/>
    <p:sldId id="647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00F811-8EAE-3FBE-DAA1-BBD9860D74A8}" name="Robieke Roesink" initials="RR" userId="S::rro@podium.nl::e2c01788-8b61-4009-b4f6-0a9340897fc3" providerId="AD"/>
  <p188:author id="{E23D7B23-B54B-5640-EBCC-C5003E1063C6}" name="Kisters, ND (Nienke) (FM/Wig)" initials="NH" userId="S::n.d.kisters@minfin.nl::baacda05-6f37-4e89-8906-42f698794aeb" providerId="AD"/>
  <p188:author id="{A80F91A1-3DBA-5BD4-2705-B38CDAB6B10C}" name="Frederiek de Vries Robbé" initials="Fd" userId="S::fdv@podium.nl::fdc547e9-d31c-41dc-9130-17ff1eac8a8a" providerId="AD"/>
  <p188:author id="{C8F7B2C1-9B86-836C-CCCD-17EDFE42BD0A}" name="Rauwers, F (Fabiënne) (FM/Wig)" initials="FR" userId="S::f.rauwers@minfin.nl::d691b053-11ea-4378-9bff-f32ef84ba952" providerId="AD"/>
  <p188:author id="{6FB93CD3-C879-7BD3-59D9-BBD709AADDF4}" name="Rosan Kooiman" initials="RK" userId="S::rko@podium.nl::f2697f66-4911-40f9-92a6-ea7897069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9D8"/>
    <a:srgbClr val="DAF0E5"/>
    <a:srgbClr val="641C76"/>
    <a:srgbClr val="712065"/>
    <a:srgbClr val="ECD316"/>
    <a:srgbClr val="894D21"/>
    <a:srgbClr val="972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 autoAdjust="0"/>
    <p:restoredTop sz="76992" autoAdjust="0"/>
  </p:normalViewPr>
  <p:slideViewPr>
    <p:cSldViewPr snapToGrid="0">
      <p:cViewPr varScale="1">
        <p:scale>
          <a:sx n="64" d="100"/>
          <a:sy n="64" d="100"/>
        </p:scale>
        <p:origin x="1243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90A74A5-3F5A-7BAA-ED38-69C76769D6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3A478DB-DABF-9B61-A965-CDDB8A7BB4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6E31F-4D8B-4894-86AC-7CB91C9B586A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125CEF3-CDE7-A97F-E51F-CD3930F6C8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EE4E19-D3A3-FC85-B20D-F8A485DE2C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32BBD-65BC-4DA8-85CB-42D173B677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97985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1D877-5D0E-488D-B7D1-4B549E571AFE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B0167-33EF-4212-AA9F-1D3B67F488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059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33172-412F-F5D9-E6CC-10A1FE357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5EBCD26-DFC7-E424-FFDF-344556C58B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E69AE56-DCA9-088B-AEE8-63A3BFC8A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1"/>
                </a:solidFill>
              </a:rPr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dirty="0">
                <a:solidFill>
                  <a:schemeClr val="tx1"/>
                </a:solidFill>
              </a:rPr>
              <a:t>In deze les gaan we het hebben over het thema </a:t>
            </a:r>
            <a:r>
              <a:rPr lang="nl-NL" b="1" dirty="0">
                <a:solidFill>
                  <a:schemeClr val="tx1"/>
                </a:solidFill>
              </a:rPr>
              <a:t>‘gratis’ aankopen doen</a:t>
            </a:r>
            <a:r>
              <a:rPr lang="nl-NL" b="0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l-NL" dirty="0">
                <a:solidFill>
                  <a:schemeClr val="tx1"/>
                </a:solidFill>
              </a:rPr>
              <a:t>Het </a:t>
            </a:r>
            <a:r>
              <a:rPr lang="nl-NL" b="1" dirty="0">
                <a:solidFill>
                  <a:schemeClr val="tx1"/>
                </a:solidFill>
              </a:rPr>
              <a:t>doel</a:t>
            </a:r>
            <a:r>
              <a:rPr lang="nl-NL" dirty="0">
                <a:solidFill>
                  <a:schemeClr val="tx1"/>
                </a:solidFill>
              </a:rPr>
              <a:t> van deze les is dat leerlingen na de les kunnen uitleggen waarom je soms niet meteen voelt dat je betaalt. Waardoor het kan lijken alsof iets gratis is. </a:t>
            </a:r>
          </a:p>
          <a:p>
            <a:pPr marL="171450" indent="-171450">
              <a:buFontTx/>
              <a:buChar char="-"/>
            </a:pPr>
            <a:r>
              <a:rPr lang="nl-NL" b="1" u="none" dirty="0">
                <a:solidFill>
                  <a:schemeClr val="tx1"/>
                </a:solidFill>
              </a:rPr>
              <a:t>Waarom is dit belangrijk?</a:t>
            </a:r>
            <a:r>
              <a:rPr lang="nl-NL" b="0" u="none" dirty="0">
                <a:solidFill>
                  <a:schemeClr val="tx1"/>
                </a:solidFill>
              </a:rPr>
              <a:t> Reclames gebruiken vaak het idee van </a:t>
            </a:r>
            <a:r>
              <a:rPr lang="nl-NL" b="0" i="1" u="none" dirty="0">
                <a:solidFill>
                  <a:schemeClr val="tx1"/>
                </a:solidFill>
              </a:rPr>
              <a:t>gratis</a:t>
            </a:r>
            <a:r>
              <a:rPr lang="nl-NL" b="0" i="0" u="none" dirty="0">
                <a:solidFill>
                  <a:schemeClr val="tx1"/>
                </a:solidFill>
              </a:rPr>
              <a:t> om je te verleiden</a:t>
            </a:r>
            <a:r>
              <a:rPr lang="nl-NL" b="0" u="none" dirty="0">
                <a:solidFill>
                  <a:schemeClr val="tx1"/>
                </a:solidFill>
              </a:rPr>
              <a:t>, maar vaak is dat niet zo. Als je herkent dat iets niet echt gratis is, kun je bewustere en slimmere keuzes maken met geld. </a:t>
            </a:r>
            <a:endParaRPr lang="nl-NL" b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C5DD1C0-22EF-1ADE-66BC-0F71631F9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EEE40-7347-476A-A519-7CBC93BC1F6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4067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4A1EF-940A-F47B-F570-0D1CEBC3D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52581CE-D6EA-7B6B-BAD2-AF1F29229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E179607-F8C0-3463-B99B-C760AD902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Lees voor:</a:t>
            </a:r>
            <a:r>
              <a:rPr lang="nl-NL" b="0" u="none"/>
              <a:t> wat Grietje vertelt en behandel de vraag in de klas.</a:t>
            </a:r>
            <a:endParaRPr lang="nl-NL" b="1" i="0" u="none"/>
          </a:p>
          <a:p>
            <a:endParaRPr lang="nl-NL" b="1">
              <a:solidFill>
                <a:schemeClr val="tx1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04C2745-A38B-6EE1-0EB8-FA5425FD2D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9082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6BF62-6ADA-69EC-157D-BEA3AA32E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BBB6951-087B-544E-7DD7-0C09FDDFD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0BC1F10-CF5C-E7D6-02E7-0B380AE6A9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Lees voor:</a:t>
            </a:r>
            <a:r>
              <a:rPr lang="nl-NL" b="0" u="none"/>
              <a:t> wat Hans vertelt en behandel de vraag in de klas.</a:t>
            </a:r>
            <a:endParaRPr lang="nl-NL" b="1" i="0" u="non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B7E4BBE-9D0D-65C2-2587-790CDC08F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6425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8ACB0-A1ED-3C1F-B044-99BB9F389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1A912C0-8A20-CC9E-C61A-6407D1D6D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7245F9C-5545-D16F-C619-0CB3C4E86C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Lees voor:</a:t>
            </a:r>
            <a:r>
              <a:rPr lang="nl-NL" b="0" u="none"/>
              <a:t> wat Hans vertelt en behandel de vraag in de klas.</a:t>
            </a:r>
            <a:endParaRPr lang="nl-NL" b="1" i="0" u="non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8849B1C-5DBA-653D-4575-A47AB9E6E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0107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0D6B2-9230-9390-513D-75B3D4C46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AC6E664-7B08-A0F6-5FBA-71D8F6E6B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63D3245-87DA-F99B-5164-98A5D0CA9E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Grietje vertelt.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8DC54F-AE22-18B3-A52B-2BFB9F7060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318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E6EF0-D76B-D11A-D456-B9C3D9E66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967C51E-E2B8-19F4-96D1-164C51D343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EAD5A05-E107-922F-D46A-FB0618F02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Grietje vertelt en hierna start de quiz.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624B1C-AC40-08D0-12ED-00ED16B9D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1251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657FE-5575-DA7A-2476-E8900E29A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2A14A55-C4C7-D9DA-B915-FF03254B1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81059DE-43A7-BACB-28D7-14292DDFE9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>
                <a:solidFill>
                  <a:schemeClr val="tx1"/>
                </a:solidFill>
              </a:rPr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1">
                <a:solidFill>
                  <a:schemeClr val="tx1"/>
                </a:solidFill>
              </a:rPr>
              <a:t>Niet écht gratis: </a:t>
            </a:r>
            <a:r>
              <a:rPr lang="nl-NL" b="0">
                <a:solidFill>
                  <a:schemeClr val="tx1"/>
                </a:solidFill>
              </a:rPr>
              <a:t>de gratis game kun je wel gratis installeren, maar het spel probeert je te verleiden om in de game échte aankopen te doen met geld.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01FBB8C-B618-A30E-1B6D-6A7A574109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8130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71B02-D237-721F-C708-311F5A8CA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41E0D11-98F2-46A7-55F1-9CE0C9BCD1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A2A802-B9A8-0CAA-CA5C-D6DC4B823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>
                <a:solidFill>
                  <a:schemeClr val="tx1"/>
                </a:solidFill>
              </a:rPr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1">
                <a:solidFill>
                  <a:schemeClr val="tx1"/>
                </a:solidFill>
              </a:rPr>
              <a:t>Écht gratis: </a:t>
            </a:r>
            <a:r>
              <a:rPr lang="nl-NL" b="0">
                <a:solidFill>
                  <a:schemeClr val="tx1"/>
                </a:solidFill>
              </a:rPr>
              <a:t>je mag het gewoon een keer uitproberen, zonder eventuele kosten waar je later aan vastzit.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2FD7490-B517-631E-F4B0-1C1CF2735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8825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FA9F5-3662-548B-83A3-D4579B928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05DADF2-A50D-CF50-91A6-0288CAB336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D5C3730-0751-4EE0-8B35-A5CD634F7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>
                <a:solidFill>
                  <a:schemeClr val="tx1"/>
                </a:solidFill>
              </a:rPr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1">
                <a:solidFill>
                  <a:schemeClr val="tx1"/>
                </a:solidFill>
              </a:rPr>
              <a:t>Niet écht gratis: </a:t>
            </a:r>
            <a:r>
              <a:rPr lang="nl-NL" b="0">
                <a:solidFill>
                  <a:schemeClr val="tx1"/>
                </a:solidFill>
              </a:rPr>
              <a:t>het gratis speeltje wordt gebruikt als lokkertje, zodat je het duurdere menu koopt.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770B00-1596-210A-5FB9-F1216F47D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6662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821D8-D149-5E8E-8933-5371C3140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A449788-6070-2C31-1806-EB4A1E708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E7122B9-71F1-D0C2-5A8F-58EFDEBAF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>
                <a:solidFill>
                  <a:schemeClr val="tx1"/>
                </a:solidFill>
              </a:rPr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1">
                <a:solidFill>
                  <a:schemeClr val="tx1"/>
                </a:solidFill>
              </a:rPr>
              <a:t>Écht gratis: </a:t>
            </a:r>
            <a:r>
              <a:rPr lang="nl-NL" b="0">
                <a:solidFill>
                  <a:schemeClr val="tx1"/>
                </a:solidFill>
              </a:rPr>
              <a:t>je hoeft niets te betalen om de dieren op de kinderboerderij te bezoeken. Een donatie is vrijwillig en ben je niet verplicht om te doen!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B9666C-BFDF-46D2-383A-53CC1918C4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9671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6AE60-2D59-D9C9-F1A6-07072E0C8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3D1FB95-B2D0-D63D-A378-80E45AEC7C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EB38037-4D87-0EBE-00BC-1414ABD26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Pak met de leerlingen het </a:t>
            </a:r>
            <a:r>
              <a:rPr lang="nl-NL" b="0" u="sng" dirty="0" err="1"/>
              <a:t>Doeblad</a:t>
            </a:r>
            <a:r>
              <a:rPr lang="nl-NL" b="0" u="sng" dirty="0"/>
              <a:t> erbij.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4302A14-D495-8F6A-197F-084052A1E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827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DAFE2-BA29-54D3-BE7E-641FEC602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0E1A993-47BE-37FD-A787-058367DC0B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433B4E0-F350-B702-E49A-B7B55ABB0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Roodkapje vertelt. 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4645F6-360C-C61B-E3A8-87D416F2FD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8066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659F4-E98F-7561-B940-CBF597462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CDE0B5E-ACC4-2ACF-3AD4-3275D6340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D2BC89A-2C6C-5A1F-8294-DF9EF3587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Pak met de leerlingen het </a:t>
            </a:r>
            <a:r>
              <a:rPr lang="nl-NL" b="0" u="sng" dirty="0" err="1"/>
              <a:t>Doeblad</a:t>
            </a:r>
            <a:r>
              <a:rPr lang="nl-NL" b="0" u="sng" dirty="0"/>
              <a:t> erbij:</a:t>
            </a:r>
            <a:r>
              <a:rPr lang="nl-NL" b="0" dirty="0"/>
              <a:t> en laat de leerlingen de opdrachten maken. De antwoorden kun je hierna klassikaal bespreken.</a:t>
            </a:r>
            <a:endParaRPr lang="nl-NL" b="1" u="none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EE6CDC9-4731-337C-D5D0-2DC05C1120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263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4215D-F1A4-225F-A387-8E0A88100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13B4A49-41E1-6072-1316-FF9381A66D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678885C-436A-1F5F-D3D9-9813279E0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Bespreek:</a:t>
            </a:r>
            <a:r>
              <a:rPr lang="nl-NL" b="0" u="none" dirty="0"/>
              <a:t> de vragen en de antwoorden.</a:t>
            </a:r>
            <a:endParaRPr lang="nl-NL" u="none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147C850-157A-0DB1-4639-872CBFC26A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0396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ECE51-C1ED-BC1A-6126-CB4001AC8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D469334-F5B0-6FED-55AB-92F1022DC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216BAA3-0A2A-89A4-7F72-A2A8F39BE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/>
              <a:t>EINDE LES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A0BDEF-325D-E956-08F9-7FCA9B87E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81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47AC7-D06F-E097-FCC2-1E7151E6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365DC8D-1A3B-9397-6C34-5E42CB2622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F8483BA-5C2A-2393-9D6E-7AA1B99E5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Lees voor:</a:t>
            </a:r>
            <a:r>
              <a:rPr lang="nl-NL" b="0" u="none"/>
              <a:t> wat Roodkapje vertelt. </a:t>
            </a:r>
            <a:endParaRPr lang="nl-NL" b="1" i="0" u="non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C331F9-6AFB-D0F4-E5EA-DE1824540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9577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9DDF6-5EDB-5337-B401-630B0CAB0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A5EA9E0-387D-8D4E-FEF5-675F157F3F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A10087-9505-DB17-5E42-ACE2261C5D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/>
              <a:t>We gaan een </a:t>
            </a:r>
            <a:r>
              <a:rPr lang="nl-NL" b="1"/>
              <a:t>video</a:t>
            </a:r>
            <a:r>
              <a:rPr lang="nl-NL" b="0"/>
              <a:t> kijken over het geldsprookjesverhaal van Hans en Grietje. </a:t>
            </a:r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62C5A2-6404-4C03-E6A7-C446DDCD76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0256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B6201-360B-8C1D-5320-E2B8EA6CA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C20A275-117F-B406-E696-DCF2A2354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BC51DC2-9268-BE2D-0215-0B18EDBB8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56D88B-3728-4486-EC46-EC9CD10559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8170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Video</a:t>
            </a:r>
          </a:p>
          <a:p>
            <a:r>
              <a:rPr lang="nl-NL" b="0" dirty="0"/>
              <a:t>- In de video wordt het eerste deel van het verhaal van Hans en Grietje </a:t>
            </a:r>
            <a:r>
              <a:rPr lang="nl-NL" b="0"/>
              <a:t>verteld.</a:t>
            </a:r>
            <a:endParaRPr lang="nl-NL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4514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35708-0970-CECA-A0BF-A51862165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2771FFB-0D36-BD4D-8887-E6ADBD901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B9A4772-56B8-1EDE-C599-574DEF2E6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Hans vertelt en behandel de vraag in de klas.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E8B125-DC47-7F3D-0E5F-D82B95EF5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3285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7EB21-C10D-8DA3-4D00-70C9EDAA5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8A0242F-7BA3-EC5A-2966-7B97124FA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4239FC9-2DF8-0715-D545-6A6CAC78B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Hans vertelt.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041CF8-2B3B-1ACA-9D82-4202D849F9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317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A3463-C43B-EA59-2748-5C91CAC12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0FF0437-01F4-7711-4EFD-852139193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F55A657-9010-821C-AB93-6C0370166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Video</a:t>
            </a:r>
          </a:p>
          <a:p>
            <a:r>
              <a:rPr lang="nl-NL" b="0" dirty="0"/>
              <a:t>- In de video wordt het tweede deel van het verhaal van Hans en Grietje verteld.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D1B235-1B4E-DE2C-73B0-92A55958D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5879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7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71930" y="3081867"/>
            <a:ext cx="5086434" cy="33871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 descr="Afbeelding met groen, creativiteit, kunst&#10;&#10;Door AI gegenereerde inhoud is mogelijk onjuist.">
            <a:extLst>
              <a:ext uri="{FF2B5EF4-FFF2-40B4-BE49-F238E27FC236}">
                <a16:creationId xmlns:a16="http://schemas.microsoft.com/office/drawing/2014/main" id="{5B82CB0E-B675-24B8-E5C4-D9380D385B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9322080">
            <a:off x="9620866" y="1148557"/>
            <a:ext cx="1833792" cy="13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plant, blad, boom, eik&#10;&#10;Door AI gegenereerde inhoud is mogelijk onjuist.">
            <a:extLst>
              <a:ext uri="{FF2B5EF4-FFF2-40B4-BE49-F238E27FC236}">
                <a16:creationId xmlns:a16="http://schemas.microsoft.com/office/drawing/2014/main" id="{B2AB5CDD-D3D9-3286-3368-DFC65EEDF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441886">
            <a:off x="10421006" y="498722"/>
            <a:ext cx="1686326" cy="169756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04961" y="2861208"/>
            <a:ext cx="4688779" cy="382745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3D2038-95D1-7DCC-C953-1E187A5C371A}"/>
              </a:ext>
            </a:extLst>
          </p:cNvPr>
          <p:cNvSpPr txBox="1"/>
          <p:nvPr userDrawn="1"/>
        </p:nvSpPr>
        <p:spPr>
          <a:xfrm>
            <a:off x="12649200" y="-745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10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bloem, roze, Graphics, creativiteit&#10;&#10;Door AI gegenereerde inhoud is mogelijk onjuist.">
            <a:extLst>
              <a:ext uri="{FF2B5EF4-FFF2-40B4-BE49-F238E27FC236}">
                <a16:creationId xmlns:a16="http://schemas.microsoft.com/office/drawing/2014/main" id="{10448F6A-0AE6-0E3D-2A6D-1E9726579D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7666" y="5392154"/>
            <a:ext cx="1877350" cy="130674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259850" y="314861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1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bloem, plant, creativiteit&#10;&#10;Door AI gegenereerde inhoud is mogelijk onjuist.">
            <a:extLst>
              <a:ext uri="{FF2B5EF4-FFF2-40B4-BE49-F238E27FC236}">
                <a16:creationId xmlns:a16="http://schemas.microsoft.com/office/drawing/2014/main" id="{1F1E2C4D-61D1-A2F6-1318-F4F41A1421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22" y="4216827"/>
            <a:ext cx="2587778" cy="234541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6816790" y="2994031"/>
            <a:ext cx="3351783" cy="41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09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F5B888-EE1B-A488-C3B2-F6B13F2557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556075" y="3118509"/>
            <a:ext cx="2940924" cy="36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91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19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 descr="Afbeelding met Peperkoekhuisje, gebouw, peperkoek&#10;&#10;Door AI gegenereerde inhoud is mogelijk onjuist.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0509" y="3626069"/>
            <a:ext cx="4095697" cy="2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47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24470" y="3281440"/>
            <a:ext cx="4011750" cy="3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20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C9ECC7A-EF59-916C-C96C-B645586D0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163630" y="308672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0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2AE7E0A-5389-7176-86B6-176999D6F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589458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777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9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30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4" name="Afbeelding 3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8E996F12-6D07-CB5A-1E2B-6FBAC375E5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61496"/>
            <a:ext cx="12192001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0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7CD933D1-38D7-E5DE-AFFA-4B8216443A15}"/>
              </a:ext>
            </a:extLst>
          </p:cNvPr>
          <p:cNvSpPr/>
          <p:nvPr userDrawn="1"/>
        </p:nvSpPr>
        <p:spPr>
          <a:xfrm>
            <a:off x="359999" y="359999"/>
            <a:ext cx="5040676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25382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06523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FA76615-6884-6058-3279-69CC8E80B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29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43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8F2655FF-FE0E-C31B-BFCB-CE0B2BFF9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 descr="Afbeelding met tekening, clipart, tekenfilm, kunst&#10;&#10;Door AI gegenereerde inhoud is mogelijk onjuist.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44812" y="0"/>
            <a:ext cx="584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5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2FBE80-4C50-FF7A-00CB-C63A9B4E1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00412" y="2997201"/>
            <a:ext cx="4259882" cy="35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14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776208" y="3081730"/>
            <a:ext cx="2940924" cy="3615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2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3906" y="3428354"/>
            <a:ext cx="6216852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7277" y="1404371"/>
            <a:ext cx="2847808" cy="160189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93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89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23201" y="3822956"/>
            <a:ext cx="3910865" cy="26043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86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957194" y="3652263"/>
            <a:ext cx="4251739" cy="31888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2CD4AF-9FC1-BE61-753B-D81A6E1E59F5}"/>
              </a:ext>
            </a:extLst>
          </p:cNvPr>
          <p:cNvSpPr txBox="1"/>
          <p:nvPr userDrawn="1"/>
        </p:nvSpPr>
        <p:spPr>
          <a:xfrm>
            <a:off x="14037733" y="31157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42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5282BE-8134-0122-2575-8FAF37709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35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D8EC512C-96FB-7124-C848-927D0FA61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05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00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24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7B29C92-C42D-D975-6ED3-CF20C0BAC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33515588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76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 descr="Afbeelding met schermopname, kunst, ontwerp, zwart-wit&#10;&#10;Door AI gegenereerde inhoud is mogelijk onjuist.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47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6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0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4257" y="1"/>
            <a:ext cx="7361743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CF6E6BF-7316-8591-329C-2450E3ACC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67729">
            <a:off x="4238859" y="255039"/>
            <a:ext cx="5145405" cy="6869888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5499237" y="2481108"/>
            <a:ext cx="2818546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77125" y="5470487"/>
            <a:ext cx="1459274" cy="82084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0397756" y="3610103"/>
            <a:ext cx="2413157" cy="28958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 rot="5400000">
            <a:off x="10562950" y="129247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A7000E9-0D1D-7691-A8FE-E6B81E0F44D3}"/>
              </a:ext>
            </a:extLst>
          </p:cNvPr>
          <p:cNvSpPr txBox="1"/>
          <p:nvPr userDrawn="1"/>
        </p:nvSpPr>
        <p:spPr>
          <a:xfrm>
            <a:off x="7112000" y="-22352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6EEDDC1-A373-0AEA-EFC6-8A8BEE45F4B6}"/>
              </a:ext>
            </a:extLst>
          </p:cNvPr>
          <p:cNvSpPr txBox="1"/>
          <p:nvPr userDrawn="1"/>
        </p:nvSpPr>
        <p:spPr>
          <a:xfrm>
            <a:off x="9584267" y="-1862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7B9DEE3-B511-B385-2FA5-61A255AE1221}"/>
              </a:ext>
            </a:extLst>
          </p:cNvPr>
          <p:cNvSpPr txBox="1"/>
          <p:nvPr userDrawn="1"/>
        </p:nvSpPr>
        <p:spPr>
          <a:xfrm>
            <a:off x="6011333" y="-20489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28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5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1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54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71B154-3C95-3CEC-E8EA-3C7798B15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98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735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4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9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213633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864262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511228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511228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154603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154603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777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25391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338294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511228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154603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253912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25391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338294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99391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65937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338294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30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68191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68191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32529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32529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46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42460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50898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68191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32529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42460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42460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50898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7007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3662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50898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8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01E026-E7E5-D02C-9457-D779B9BA6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482847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482847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247185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247185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902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157116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765554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482847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247185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157116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157116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765554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1663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8318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765554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21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CF0DD8-6764-A09A-5C86-CFBAB5CE9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2143" y="394299"/>
            <a:ext cx="6277434" cy="627743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2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639B0435-5F05-72BC-D5A2-CFB1A75F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9099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8881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49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2966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6473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63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1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04" y="2766678"/>
            <a:ext cx="3733977" cy="1739171"/>
          </a:xfrm>
          <a:prstGeom prst="roundRect">
            <a:avLst>
              <a:gd name="adj" fmla="val 23607"/>
            </a:avLst>
          </a:prstGeom>
          <a:solidFill>
            <a:schemeClr val="accent4"/>
          </a:solidFill>
        </p:spPr>
        <p:txBody>
          <a:bodyPr wrap="square" lIns="251999" tIns="251999" rIns="251999" bIns="251999" anchor="ctr" anchorCtr="0">
            <a:spAutoFit/>
          </a:bodyPr>
          <a:lstStyle>
            <a:lvl1pPr algn="ctr">
              <a:defRPr sz="36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Titel van </a:t>
            </a:r>
            <a:r>
              <a:rPr lang="nl-NL" err="1"/>
              <a:t>woordweb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1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0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7173058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73058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6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6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10" y="993786"/>
            <a:ext cx="3031318" cy="1865126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4457874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4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6D35562B-DE55-BFE5-5B3E-0F3FC3B8581C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27BBA98-E0C4-555E-48D7-BC9C63AC5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64587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9664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4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B14A8375-A3E7-DD91-B595-CF1A32275A69}"/>
              </a:ext>
            </a:extLst>
          </p:cNvPr>
          <p:cNvSpPr/>
          <p:nvPr userDrawn="1"/>
        </p:nvSpPr>
        <p:spPr>
          <a:xfrm>
            <a:off x="360000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2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066EE0F-40A4-3317-1DA3-1780EEA82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6749791" y="3586185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832625" y="1515709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15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586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817058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71609" y="2188919"/>
            <a:ext cx="5341903" cy="343815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867325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7325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0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3514123" cy="1865126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5033607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00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70175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5252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C5A0AF7-2608-747D-DE6E-C6E187E45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7308591" y="3907919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391425" y="1837443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13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61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24">
            <a:extLst>
              <a:ext uri="{FF2B5EF4-FFF2-40B4-BE49-F238E27FC236}">
                <a16:creationId xmlns:a16="http://schemas.microsoft.com/office/drawing/2014/main" id="{497B6B30-D93C-29DB-220C-05153A988F17}"/>
              </a:ext>
            </a:extLst>
          </p:cNvPr>
          <p:cNvSpPr/>
          <p:nvPr userDrawn="1"/>
        </p:nvSpPr>
        <p:spPr>
          <a:xfrm>
            <a:off x="360000" y="359999"/>
            <a:ext cx="11472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927" y="673463"/>
            <a:ext cx="5575590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horizontale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260000" y="2160000"/>
            <a:ext cx="8151629" cy="3917415"/>
          </a:xfrm>
        </p:spPr>
        <p:txBody>
          <a:bodyPr/>
          <a:lstStyle/>
          <a:p>
            <a:endParaRPr lang="nl-NL"/>
          </a:p>
        </p:txBody>
      </p:sp>
      <p:pic>
        <p:nvPicPr>
          <p:cNvPr id="15" name="Afbeelding 14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6EF9A5A8-78DB-C61B-3EE5-F20570F35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6" name="Titel 19">
            <a:extLst>
              <a:ext uri="{FF2B5EF4-FFF2-40B4-BE49-F238E27FC236}">
                <a16:creationId xmlns:a16="http://schemas.microsoft.com/office/drawing/2014/main" id="{1FEFEA86-3266-4F49-13E7-6E80825E8AB0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</p:spTree>
    <p:extLst>
      <p:ext uri="{BB962C8B-B14F-4D97-AF65-F5344CB8AC3E}">
        <p14:creationId xmlns:p14="http://schemas.microsoft.com/office/powerpoint/2010/main" val="217821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pic>
        <p:nvPicPr>
          <p:cNvPr id="11" name="Afbeelding 10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21DD49D-F283-3C2C-2B2E-BA31916D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4" name="Titel 19">
            <a:extLst>
              <a:ext uri="{FF2B5EF4-FFF2-40B4-BE49-F238E27FC236}">
                <a16:creationId xmlns:a16="http://schemas.microsoft.com/office/drawing/2014/main" id="{12DC8EF7-1EED-5F33-E456-9F3F1FC39DA7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25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04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0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06B730B4-3652-A707-3F44-655FD8B96885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9">
            <a:extLst>
              <a:ext uri="{FF2B5EF4-FFF2-40B4-BE49-F238E27FC236}">
                <a16:creationId xmlns:a16="http://schemas.microsoft.com/office/drawing/2014/main" id="{E2B7BADE-4109-0999-FA14-784F5D941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4142208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F3F7F36A-7715-2247-BBB8-05883BB68B0E}"/>
              </a:ext>
            </a:extLst>
          </p:cNvPr>
          <p:cNvSpPr txBox="1">
            <a:spLocks/>
          </p:cNvSpPr>
          <p:nvPr userDrawn="1"/>
        </p:nvSpPr>
        <p:spPr>
          <a:xfrm rot="-120000">
            <a:off x="708346" y="1143363"/>
            <a:ext cx="1775482" cy="522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Les X</a:t>
            </a:r>
          </a:p>
        </p:txBody>
      </p:sp>
    </p:spTree>
    <p:extLst>
      <p:ext uri="{BB962C8B-B14F-4D97-AF65-F5344CB8AC3E}">
        <p14:creationId xmlns:p14="http://schemas.microsoft.com/office/powerpoint/2010/main" val="19185409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2" t="37199" r="9682" b="160"/>
          <a:stretch>
            <a:fillRect/>
          </a:stretch>
        </p:blipFill>
        <p:spPr>
          <a:xfrm>
            <a:off x="0" y="0"/>
            <a:ext cx="12167999" cy="6840000"/>
          </a:xfrm>
          <a:prstGeom prst="rect">
            <a:avLst/>
          </a:prstGeom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BAF88DCE-81B8-496C-781E-BDD8A79A9953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415892-1B7E-B539-7BC7-350C052D75BC}"/>
              </a:ext>
            </a:extLst>
          </p:cNvPr>
          <p:cNvSpPr txBox="1"/>
          <p:nvPr userDrawn="1"/>
        </p:nvSpPr>
        <p:spPr>
          <a:xfrm>
            <a:off x="6937248" y="763219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88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6F0475-2FE4-29B9-619F-CE016B823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5" name="Afgeronde rechthoek 8">
            <a:extLst>
              <a:ext uri="{FF2B5EF4-FFF2-40B4-BE49-F238E27FC236}">
                <a16:creationId xmlns:a16="http://schemas.microsoft.com/office/drawing/2014/main" id="{8665C0E6-61F3-0C3B-6AE1-373F7E79028F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411512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BEC88D75-EC4D-02C6-2AB3-2D55D48BF5E2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13316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8E2D09-5295-A330-C896-5F4ED73C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l="55425" t="29619" r="-17771" b="-177"/>
          <a:stretch>
            <a:fillRect/>
          </a:stretch>
        </p:blipFill>
        <p:spPr>
          <a:xfrm>
            <a:off x="0" y="0"/>
            <a:ext cx="10800000" cy="6876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4244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8906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45888" b="3979"/>
          <a:stretch>
            <a:fillRect/>
          </a:stretch>
        </p:blipFill>
        <p:spPr>
          <a:xfrm rot="5400000">
            <a:off x="2131251" y="-2520000"/>
            <a:ext cx="8316000" cy="10440000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367169" y="1750402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2232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361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2D57851-CA4C-03EA-5C4E-736AA577A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64818" y="397593"/>
            <a:ext cx="8128467" cy="5935474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260725" y="1747668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8F5BBA6-C1EA-2E3F-D285-442EBB42952B}"/>
              </a:ext>
            </a:extLst>
          </p:cNvPr>
          <p:cNvSpPr txBox="1"/>
          <p:nvPr userDrawn="1"/>
        </p:nvSpPr>
        <p:spPr>
          <a:xfrm>
            <a:off x="2099733" y="-15578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C762977-2B14-BD8E-83EC-16D1F55B3AD5}"/>
              </a:ext>
            </a:extLst>
          </p:cNvPr>
          <p:cNvSpPr txBox="1"/>
          <p:nvPr userDrawn="1"/>
        </p:nvSpPr>
        <p:spPr>
          <a:xfrm>
            <a:off x="12649200" y="-1507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383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 descr="Afbeelding met clipart, wit, Graphics, Lettertype&#10;&#10;Automatisch gegenereerde beschrijving">
            <a:extLst>
              <a:ext uri="{FF2B5EF4-FFF2-40B4-BE49-F238E27FC236}">
                <a16:creationId xmlns:a16="http://schemas.microsoft.com/office/drawing/2014/main" id="{34995D09-93C5-4DF4-5DE9-BDD30E45EF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40" y="1046589"/>
            <a:ext cx="6188004" cy="343475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6455206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2216783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DE4219-A50B-A331-353F-D94EE99F4E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23418" y="476943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37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30373392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7F8CB-E936-0B01-E4BE-F5A7395F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603D9C-BC41-C50A-8F3C-CF95329A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57B2-D069-482C-B9B6-6513C46C83C9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8CD446-C3B7-7478-853F-93FC449D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7106BB-2536-F413-06AF-F4A97C86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2F7E-5A3D-48F1-935E-B158F59D54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9907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C68DC842-8039-F436-4F45-DFCF39001C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F1012A1A-8284-A0B6-E13A-24465636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FCE634E1-5E83-D553-0CBC-F5E06608BFDF}"/>
              </a:ext>
            </a:extLst>
          </p:cNvPr>
          <p:cNvSpPr txBox="1">
            <a:spLocks/>
          </p:cNvSpPr>
          <p:nvPr userDrawn="1"/>
        </p:nvSpPr>
        <p:spPr>
          <a:xfrm>
            <a:off x="1042437" y="2766218"/>
            <a:ext cx="5793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grote/lange titel</a:t>
            </a:r>
          </a:p>
        </p:txBody>
      </p:sp>
    </p:spTree>
    <p:extLst>
      <p:ext uri="{BB962C8B-B14F-4D97-AF65-F5344CB8AC3E}">
        <p14:creationId xmlns:p14="http://schemas.microsoft.com/office/powerpoint/2010/main" val="411450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5294A0-2E62-B29E-C545-32B337FD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400FC8-9078-BC19-DC50-44181BE7C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463F31-9A78-8F61-66BB-452F8E68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5631" y="6356350"/>
            <a:ext cx="7338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1B3052-F165-B940-0B1D-0CB6DFB0B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0122" y="6356350"/>
            <a:ext cx="1283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EDBDF-5166-7F4E-A780-EAEFE6F9BD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22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649" r:id="rId3"/>
    <p:sldLayoutId id="2147483706" r:id="rId4"/>
    <p:sldLayoutId id="2147483671" r:id="rId5"/>
    <p:sldLayoutId id="2147483735" r:id="rId6"/>
    <p:sldLayoutId id="2147483737" r:id="rId7"/>
    <p:sldLayoutId id="2147483738" r:id="rId8"/>
    <p:sldLayoutId id="2147483722" r:id="rId9"/>
    <p:sldLayoutId id="2147483693" r:id="rId10"/>
    <p:sldLayoutId id="2147483695" r:id="rId11"/>
    <p:sldLayoutId id="2147483691" r:id="rId12"/>
    <p:sldLayoutId id="2147483694" r:id="rId13"/>
    <p:sldLayoutId id="2147483685" r:id="rId14"/>
    <p:sldLayoutId id="2147483724" r:id="rId15"/>
    <p:sldLayoutId id="2147483708" r:id="rId16"/>
    <p:sldLayoutId id="2147483687" r:id="rId17"/>
    <p:sldLayoutId id="2147483707" r:id="rId18"/>
    <p:sldLayoutId id="2147483650" r:id="rId19"/>
    <p:sldLayoutId id="2147483748" r:id="rId20"/>
    <p:sldLayoutId id="2147483750" r:id="rId21"/>
    <p:sldLayoutId id="2147483749" r:id="rId22"/>
    <p:sldLayoutId id="2147483746" r:id="rId23"/>
    <p:sldLayoutId id="2147483747" r:id="rId24"/>
    <p:sldLayoutId id="2147483732" r:id="rId25"/>
    <p:sldLayoutId id="2147483705" r:id="rId26"/>
    <p:sldLayoutId id="2147483663" r:id="rId27"/>
    <p:sldLayoutId id="2147483699" r:id="rId28"/>
    <p:sldLayoutId id="2147483684" r:id="rId29"/>
    <p:sldLayoutId id="2147483723" r:id="rId30"/>
    <p:sldLayoutId id="2147483700" r:id="rId31"/>
    <p:sldLayoutId id="2147483701" r:id="rId32"/>
    <p:sldLayoutId id="2147483662" r:id="rId33"/>
    <p:sldLayoutId id="2147483709" r:id="rId34"/>
    <p:sldLayoutId id="2147483683" r:id="rId35"/>
    <p:sldLayoutId id="2147483734" r:id="rId36"/>
    <p:sldLayoutId id="2147483721" r:id="rId37"/>
    <p:sldLayoutId id="2147483696" r:id="rId38"/>
    <p:sldLayoutId id="2147483679" r:id="rId39"/>
    <p:sldLayoutId id="2147483728" r:id="rId40"/>
    <p:sldLayoutId id="2147483744" r:id="rId41"/>
    <p:sldLayoutId id="2147483745" r:id="rId42"/>
    <p:sldLayoutId id="2147483751" r:id="rId43"/>
    <p:sldLayoutId id="2147483697" r:id="rId44"/>
    <p:sldLayoutId id="2147483664" r:id="rId45"/>
    <p:sldLayoutId id="2147483698" r:id="rId46"/>
    <p:sldLayoutId id="2147483678" r:id="rId47"/>
    <p:sldLayoutId id="2147483716" r:id="rId48"/>
    <p:sldLayoutId id="2147483702" r:id="rId49"/>
    <p:sldLayoutId id="2147483703" r:id="rId50"/>
    <p:sldLayoutId id="2147483704" r:id="rId51"/>
    <p:sldLayoutId id="2147483726" r:id="rId52"/>
    <p:sldLayoutId id="2147483715" r:id="rId53"/>
    <p:sldLayoutId id="2147483741" r:id="rId54"/>
    <p:sldLayoutId id="2147483672" r:id="rId55"/>
    <p:sldLayoutId id="2147483729" r:id="rId56"/>
    <p:sldLayoutId id="2147483681" r:id="rId57"/>
    <p:sldLayoutId id="2147483673" r:id="rId58"/>
    <p:sldLayoutId id="2147483675" r:id="rId59"/>
    <p:sldLayoutId id="2147483710" r:id="rId60"/>
    <p:sldLayoutId id="2147483711" r:id="rId61"/>
    <p:sldLayoutId id="2147483712" r:id="rId62"/>
    <p:sldLayoutId id="2147483713" r:id="rId63"/>
    <p:sldLayoutId id="2147483742" r:id="rId64"/>
    <p:sldLayoutId id="2147483667" r:id="rId65"/>
    <p:sldLayoutId id="2147483680" r:id="rId66"/>
    <p:sldLayoutId id="2147483727" r:id="rId67"/>
    <p:sldLayoutId id="2147483740" r:id="rId68"/>
    <p:sldLayoutId id="2147483739" r:id="rId69"/>
    <p:sldLayoutId id="2147483651" r:id="rId70"/>
    <p:sldLayoutId id="2147483688" r:id="rId71"/>
    <p:sldLayoutId id="2147483689" r:id="rId72"/>
    <p:sldLayoutId id="2147483714" r:id="rId73"/>
    <p:sldLayoutId id="2147483717" r:id="rId74"/>
    <p:sldLayoutId id="2147483677" r:id="rId75"/>
    <p:sldLayoutId id="2147483725" r:id="rId76"/>
    <p:sldLayoutId id="2147483690" r:id="rId77"/>
    <p:sldLayoutId id="2147483676" r:id="rId78"/>
    <p:sldLayoutId id="2147483720" r:id="rId79"/>
    <p:sldLayoutId id="2147483730" r:id="rId80"/>
    <p:sldLayoutId id="2147483752" r:id="rId8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1.png"/><Relationship Id="rId11" Type="http://schemas.openxmlformats.org/officeDocument/2006/relationships/image" Target="../media/image51.png"/><Relationship Id="rId5" Type="http://schemas.openxmlformats.org/officeDocument/2006/relationships/image" Target="../media/image39.pn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11" Type="http://schemas.openxmlformats.org/officeDocument/2006/relationships/image" Target="../media/image5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44.png"/><Relationship Id="rId9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11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1C070-9953-52B7-6BA9-EB7FFDCAB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2CC40D41-6F39-CE70-BF0A-95219EA20C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38F300AB-E8CB-91ED-4AEE-CDA73B7C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7151"/>
            <a:ext cx="12192001" cy="1720849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1EACD053-5055-82C0-8529-ADD9E12ECC66}"/>
              </a:ext>
            </a:extLst>
          </p:cNvPr>
          <p:cNvGrpSpPr/>
          <p:nvPr/>
        </p:nvGrpSpPr>
        <p:grpSpPr>
          <a:xfrm>
            <a:off x="6130814" y="420396"/>
            <a:ext cx="4700042" cy="6275262"/>
            <a:chOff x="6130814" y="420396"/>
            <a:chExt cx="4700042" cy="6275262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0D0CFEE2-D20F-86FB-9746-7948CE997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13" name="Titel 19">
              <a:extLst>
                <a:ext uri="{FF2B5EF4-FFF2-40B4-BE49-F238E27FC236}">
                  <a16:creationId xmlns:a16="http://schemas.microsoft.com/office/drawing/2014/main" id="{B7228DEC-0CCA-E972-5370-547D69F0A253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 dirty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 dirty="0">
                  <a:solidFill>
                    <a:srgbClr val="ECD316"/>
                  </a:solidFill>
                  <a:latin typeface="VAGRounded Lt" panose="020F0502020203020204" pitchFamily="34" charset="0"/>
                </a:rPr>
                <a:t>Gratis aankopen doen</a:t>
              </a:r>
              <a:endParaRPr lang="nl-NL" sz="3200" b="0" dirty="0">
                <a:latin typeface="VAGRounded Lt" panose="020F0502020203020204" pitchFamily="34" charset="0"/>
              </a:endParaRPr>
            </a:p>
          </p:txBody>
        </p:sp>
      </p:grpSp>
      <p:pic>
        <p:nvPicPr>
          <p:cNvPr id="16" name="Afbeelding 15" descr="Afbeelding met Karmijn, windmolentje&#10;&#10;Door AI gegenereerde inhoud is mogelijk onjuist.">
            <a:extLst>
              <a:ext uri="{FF2B5EF4-FFF2-40B4-BE49-F238E27FC236}">
                <a16:creationId xmlns:a16="http://schemas.microsoft.com/office/drawing/2014/main" id="{BE63C403-4E6A-FB8F-EC40-B35E8ED77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36059">
            <a:off x="898436" y="3939120"/>
            <a:ext cx="782238" cy="182662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A6340C8-789B-3FD3-4438-A5C9002761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H="1">
            <a:off x="-649254" y="0"/>
            <a:ext cx="6745254" cy="6283695"/>
          </a:xfrm>
          <a:prstGeom prst="rect">
            <a:avLst/>
          </a:prstGeom>
        </p:spPr>
      </p:pic>
      <p:pic>
        <p:nvPicPr>
          <p:cNvPr id="6" name="Afbeelding 5" descr="Afbeelding met speelgoed, beeldje, tekenfilm, pop&#10;&#10;Door AI gegenereerde inhoud is mogelijk onjuist.">
            <a:extLst>
              <a:ext uri="{FF2B5EF4-FFF2-40B4-BE49-F238E27FC236}">
                <a16:creationId xmlns:a16="http://schemas.microsoft.com/office/drawing/2014/main" id="{8A48FEF3-52AE-1F5E-46CE-54C7FDF523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9753" y="2422450"/>
            <a:ext cx="2712955" cy="4079631"/>
          </a:xfrm>
          <a:prstGeom prst="rect">
            <a:avLst/>
          </a:prstGeom>
        </p:spPr>
      </p:pic>
      <p:pic>
        <p:nvPicPr>
          <p:cNvPr id="7" name="Afbeelding 6" descr="Afbeelding met snoep, speelgoed, pop, persoon&#10;&#10;Door AI gegenereerde inhoud is mogelijk onjuist.">
            <a:extLst>
              <a:ext uri="{FF2B5EF4-FFF2-40B4-BE49-F238E27FC236}">
                <a16:creationId xmlns:a16="http://schemas.microsoft.com/office/drawing/2014/main" id="{0EB4E7EE-A5E2-AFAC-F9A6-242603350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1381" y="2407299"/>
            <a:ext cx="2072962" cy="4079631"/>
          </a:xfrm>
          <a:prstGeom prst="rect">
            <a:avLst/>
          </a:prstGeom>
        </p:spPr>
      </p:pic>
      <p:pic>
        <p:nvPicPr>
          <p:cNvPr id="14" name="Afbeelding 13" descr="Afbeelding met Karmijn, windmolentje&#10;&#10;Door AI gegenereerde inhoud is mogelijk onjuist.">
            <a:extLst>
              <a:ext uri="{FF2B5EF4-FFF2-40B4-BE49-F238E27FC236}">
                <a16:creationId xmlns:a16="http://schemas.microsoft.com/office/drawing/2014/main" id="{8673F20F-9B3A-4AC6-56A4-F17A018EF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26980">
            <a:off x="874257" y="4745970"/>
            <a:ext cx="559281" cy="130599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38DFCFF-6236-C7D1-19FE-0DC67E73810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167" t="14378" r="5042" b="15790"/>
          <a:stretch>
            <a:fillRect/>
          </a:stretch>
        </p:blipFill>
        <p:spPr>
          <a:xfrm rot="1794527">
            <a:off x="969867" y="50968"/>
            <a:ext cx="846789" cy="53223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5ACC60B0-952E-9FE6-CD80-42F935297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849789">
            <a:off x="3796763" y="26004"/>
            <a:ext cx="807456" cy="65982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8354E55-E545-F70F-07CD-BCBA645F13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9658" y="237013"/>
            <a:ext cx="816199" cy="666973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48A60042-60DC-3EA8-5C86-3C6C9AD1ECF0}"/>
              </a:ext>
            </a:extLst>
          </p:cNvPr>
          <p:cNvSpPr/>
          <p:nvPr/>
        </p:nvSpPr>
        <p:spPr>
          <a:xfrm rot="21448618">
            <a:off x="-307484" y="543569"/>
            <a:ext cx="4619234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dirty="0">
                <a:solidFill>
                  <a:srgbClr val="641C76"/>
                </a:solidFill>
                <a:latin typeface="VAGRounded-Bold"/>
              </a:rPr>
              <a:t>Start les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67A14320-41DB-7218-690F-F5D992212A55}"/>
              </a:ext>
            </a:extLst>
          </p:cNvPr>
          <p:cNvGrpSpPr/>
          <p:nvPr/>
        </p:nvGrpSpPr>
        <p:grpSpPr>
          <a:xfrm>
            <a:off x="10607769" y="5122000"/>
            <a:ext cx="1161837" cy="1161837"/>
            <a:chOff x="10607769" y="5122000"/>
            <a:chExt cx="1161837" cy="1161837"/>
          </a:xfrm>
        </p:grpSpPr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632092E5-3FD8-2778-6A2E-5E8173E95225}"/>
                </a:ext>
              </a:extLst>
            </p:cNvPr>
            <p:cNvSpPr/>
            <p:nvPr/>
          </p:nvSpPr>
          <p:spPr>
            <a:xfrm>
              <a:off x="10607769" y="5122000"/>
              <a:ext cx="1161837" cy="1161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C3B046C9-777E-6089-7E74-904FB5E9A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91860" y="5312286"/>
              <a:ext cx="970794" cy="609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678754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57BFD-2606-CD67-C794-3517A60E9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 descr="Afbeelding met Karmijn, windmolentje&#10;&#10;Door AI gegenereerde inhoud is mogelijk onjuist.">
            <a:extLst>
              <a:ext uri="{FF2B5EF4-FFF2-40B4-BE49-F238E27FC236}">
                <a16:creationId xmlns:a16="http://schemas.microsoft.com/office/drawing/2014/main" id="{B54D6F38-B3B6-2C0C-E814-AF831E495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3891">
            <a:off x="347540" y="4199878"/>
            <a:ext cx="979231" cy="22866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5E513E9-C988-C7D6-8105-D31E46DF3C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pic>
        <p:nvPicPr>
          <p:cNvPr id="17" name="Afbeelding 16" descr="Afbeelding met speelgoed, beeldje, tekenfilm, pop&#10;&#10;Door AI gegenereerde inhoud is mogelijk onjuist.">
            <a:extLst>
              <a:ext uri="{FF2B5EF4-FFF2-40B4-BE49-F238E27FC236}">
                <a16:creationId xmlns:a16="http://schemas.microsoft.com/office/drawing/2014/main" id="{E7DCD822-4DE2-A616-6F05-7F281EDD0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420" y="2317157"/>
            <a:ext cx="2712955" cy="4079631"/>
          </a:xfrm>
          <a:prstGeom prst="rect">
            <a:avLst/>
          </a:prstGeom>
        </p:spPr>
      </p:pic>
      <p:pic>
        <p:nvPicPr>
          <p:cNvPr id="18" name="Afbeelding 17" descr="Afbeelding met snoep, speelgoed, pop, persoon&#10;&#10;Door AI gegenereerde inhoud is mogelijk onjuist.">
            <a:extLst>
              <a:ext uri="{FF2B5EF4-FFF2-40B4-BE49-F238E27FC236}">
                <a16:creationId xmlns:a16="http://schemas.microsoft.com/office/drawing/2014/main" id="{4CBD0767-D00E-736B-483F-BD426E364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354782"/>
            <a:ext cx="2072962" cy="40796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F8B91B-5508-7B61-1A7B-3CAEF4B02927}"/>
              </a:ext>
            </a:extLst>
          </p:cNvPr>
          <p:cNvSpPr txBox="1">
            <a:spLocks/>
          </p:cNvSpPr>
          <p:nvPr/>
        </p:nvSpPr>
        <p:spPr>
          <a:xfrm>
            <a:off x="656364" y="1637289"/>
            <a:ext cx="3440851" cy="2708328"/>
          </a:xfrm>
          <a:prstGeom prst="wedgeRoundRectCallout">
            <a:avLst>
              <a:gd name="adj1" fmla="val 43672"/>
              <a:gd name="adj2" fmla="val 72878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Vinden jullie een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gratis game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waarin je spullen kunt kopen écht gratis?</a:t>
            </a:r>
            <a:endParaRPr lang="nl-NL" sz="2800" b="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225BD-3FD7-97DC-6D7F-9788B5C578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67" t="14378" r="5042" b="15790"/>
          <a:stretch>
            <a:fillRect/>
          </a:stretch>
        </p:blipFill>
        <p:spPr>
          <a:xfrm rot="1794527">
            <a:off x="-261840" y="50968"/>
            <a:ext cx="846789" cy="5322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1E2FF99-DF64-C492-6A18-CEE07992F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849789">
            <a:off x="2565056" y="26004"/>
            <a:ext cx="807456" cy="65982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E6BF63B-1733-5BFA-97A8-7E79B83A1B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1016" y="932886"/>
            <a:ext cx="816199" cy="66697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19D621B3-9C90-8964-FE1D-A3033C2D73BA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71283361-0374-3450-E02A-B1D31A9CABFB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Gratis gamen?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86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39574-0988-914F-6860-E60CF017E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B3C5931-CBF6-F3B6-58E6-144628352E50}"/>
              </a:ext>
            </a:extLst>
          </p:cNvPr>
          <p:cNvSpPr txBox="1">
            <a:spLocks/>
          </p:cNvSpPr>
          <p:nvPr/>
        </p:nvSpPr>
        <p:spPr>
          <a:xfrm>
            <a:off x="8222911" y="689460"/>
            <a:ext cx="3157468" cy="2708328"/>
          </a:xfrm>
          <a:prstGeom prst="wedgeRoundRectCallout">
            <a:avLst>
              <a:gd name="adj1" fmla="val -45494"/>
              <a:gd name="adj2" fmla="val 77267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hebben jullie weleens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spullen gekocht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een game? En zo ja, wat?</a:t>
            </a:r>
            <a:endParaRPr lang="nl-NL" sz="2800" b="0" dirty="0"/>
          </a:p>
        </p:txBody>
      </p:sp>
      <p:pic>
        <p:nvPicPr>
          <p:cNvPr id="26" name="Afbeelding 25" descr="Afbeelding met Karmijn, windmolentje&#10;&#10;Door AI gegenereerde inhoud is mogelijk onjuist.">
            <a:extLst>
              <a:ext uri="{FF2B5EF4-FFF2-40B4-BE49-F238E27FC236}">
                <a16:creationId xmlns:a16="http://schemas.microsoft.com/office/drawing/2014/main" id="{F8C327D4-BE3D-2221-A376-5CB185C29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3891">
            <a:off x="347540" y="4199878"/>
            <a:ext cx="979231" cy="22866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4ACAE7C-0893-3997-E057-072FAC8793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pic>
        <p:nvPicPr>
          <p:cNvPr id="17" name="Afbeelding 16" descr="Afbeelding met speelgoed, beeldje, tekenfilm, pop&#10;&#10;Door AI gegenereerde inhoud is mogelijk onjuist.">
            <a:extLst>
              <a:ext uri="{FF2B5EF4-FFF2-40B4-BE49-F238E27FC236}">
                <a16:creationId xmlns:a16="http://schemas.microsoft.com/office/drawing/2014/main" id="{D0C58202-2016-62B3-D669-335DFFDB5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420" y="2317157"/>
            <a:ext cx="2712955" cy="4079631"/>
          </a:xfrm>
          <a:prstGeom prst="rect">
            <a:avLst/>
          </a:prstGeom>
        </p:spPr>
      </p:pic>
      <p:pic>
        <p:nvPicPr>
          <p:cNvPr id="18" name="Afbeelding 17" descr="Afbeelding met snoep, speelgoed, pop, persoon&#10;&#10;Door AI gegenereerde inhoud is mogelijk onjuist.">
            <a:extLst>
              <a:ext uri="{FF2B5EF4-FFF2-40B4-BE49-F238E27FC236}">
                <a16:creationId xmlns:a16="http://schemas.microsoft.com/office/drawing/2014/main" id="{2A4D908B-ECC2-DB63-9068-D9BC6BD4B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354782"/>
            <a:ext cx="2072962" cy="4079631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6586BBB-C8DF-737F-858B-B528941BE011}"/>
              </a:ext>
            </a:extLst>
          </p:cNvPr>
          <p:cNvSpPr txBox="1">
            <a:spLocks/>
          </p:cNvSpPr>
          <p:nvPr/>
        </p:nvSpPr>
        <p:spPr>
          <a:xfrm>
            <a:off x="656364" y="1637289"/>
            <a:ext cx="3440851" cy="2708328"/>
          </a:xfrm>
          <a:prstGeom prst="wedgeRoundRectCallout">
            <a:avLst>
              <a:gd name="adj1" fmla="val 43672"/>
              <a:gd name="adj2" fmla="val 72878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Vinden jullie een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gratis game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waarin je spullen kunt kopen écht gratis?</a:t>
            </a:r>
            <a:endParaRPr lang="nl-NL" sz="2800" b="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F7AD28-FCD6-8AE8-9F98-AD1A7A2A02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67" t="14378" r="5042" b="15790"/>
          <a:stretch>
            <a:fillRect/>
          </a:stretch>
        </p:blipFill>
        <p:spPr>
          <a:xfrm rot="1794527">
            <a:off x="-261840" y="50968"/>
            <a:ext cx="846789" cy="53223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68CC94C-1FFC-0415-BAA7-43C95D6CF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849789">
            <a:off x="2565056" y="26004"/>
            <a:ext cx="807456" cy="65982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4AED4D0-7A0B-C9B2-88E1-FF75A53234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1016" y="932886"/>
            <a:ext cx="816199" cy="66697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9487A12A-9A02-7ED5-85C9-7B67A04AED6F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9654F0C0-C815-C04E-7D03-6AC0750EF594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Gratis gamen?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3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850A7-51C7-4D96-7B77-71DDFB8A2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 descr="Afbeelding met Karmijn, windmolentje&#10;&#10;Door AI gegenereerde inhoud is mogelijk onjuist.">
            <a:extLst>
              <a:ext uri="{FF2B5EF4-FFF2-40B4-BE49-F238E27FC236}">
                <a16:creationId xmlns:a16="http://schemas.microsoft.com/office/drawing/2014/main" id="{4A43FDAB-9DA1-127F-443D-EBAF464B1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3891">
            <a:off x="347540" y="4199878"/>
            <a:ext cx="979231" cy="22866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FD171B3-A21D-545E-7FB8-70B689E08F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C1AC61-21BB-2F14-79CC-86B574C11C95}"/>
              </a:ext>
            </a:extLst>
          </p:cNvPr>
          <p:cNvSpPr txBox="1">
            <a:spLocks/>
          </p:cNvSpPr>
          <p:nvPr/>
        </p:nvSpPr>
        <p:spPr>
          <a:xfrm>
            <a:off x="3366818" y="1624265"/>
            <a:ext cx="4014860" cy="1850221"/>
          </a:xfrm>
          <a:prstGeom prst="wedgeRoundRectCallout">
            <a:avLst>
              <a:gd name="adj1" fmla="val -43962"/>
              <a:gd name="adj2" fmla="val 87448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heeft weleens meegemaakt dat iets eerst </a:t>
            </a:r>
            <a:r>
              <a:rPr lang="nl-NL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gratis leek</a:t>
            </a:r>
            <a:r>
              <a:rPr lang="nl-NL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  </a:t>
            </a:r>
            <a:endParaRPr lang="nl-NL" sz="2800" b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614B83E-481B-1ECA-F178-1690F7CC269E}"/>
              </a:ext>
            </a:extLst>
          </p:cNvPr>
          <p:cNvSpPr txBox="1">
            <a:spLocks/>
          </p:cNvSpPr>
          <p:nvPr/>
        </p:nvSpPr>
        <p:spPr>
          <a:xfrm>
            <a:off x="4743438" y="4219622"/>
            <a:ext cx="4014860" cy="1850221"/>
          </a:xfrm>
          <a:prstGeom prst="wedgeRoundRectCallout">
            <a:avLst>
              <a:gd name="adj1" fmla="val -71832"/>
              <a:gd name="adj2" fmla="val 961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 maar je er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achteraf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toch voor moest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betalen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nl-NL" sz="2800" b="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AF465C9-3D94-A71D-5DDE-8A6AFFAD9C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67" t="14378" r="5042" b="15790"/>
          <a:stretch>
            <a:fillRect/>
          </a:stretch>
        </p:blipFill>
        <p:spPr>
          <a:xfrm rot="1794527">
            <a:off x="-261840" y="50968"/>
            <a:ext cx="846789" cy="53223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BB7E9B2-52B6-F373-5EEB-A8EE5AB06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849789">
            <a:off x="2565056" y="26004"/>
            <a:ext cx="807456" cy="65982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E7E18E4-253A-AF42-B3FA-1DD935DE7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1016" y="932886"/>
            <a:ext cx="816199" cy="66697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9D589384-40D2-5ECC-1038-15C637B61673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5E2B7E73-FCFA-A22E-3B83-DB04284DA97A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Gratis gamen?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 descr="Afbeelding met snoep, speelgoed, pop, persoon&#10;&#10;Door AI gegenereerde inhoud is mogelijk onjuist.">
            <a:extLst>
              <a:ext uri="{FF2B5EF4-FFF2-40B4-BE49-F238E27FC236}">
                <a16:creationId xmlns:a16="http://schemas.microsoft.com/office/drawing/2014/main" id="{0AD4C9F3-1B13-451F-EF3D-E006601A10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8928" y="2354782"/>
            <a:ext cx="2072962" cy="4079631"/>
          </a:xfrm>
          <a:prstGeom prst="rect">
            <a:avLst/>
          </a:prstGeom>
        </p:spPr>
      </p:pic>
      <p:pic>
        <p:nvPicPr>
          <p:cNvPr id="6" name="Afbeelding 5" descr="Afbeelding met speelgoed, beeldje, tekenfilm, pop&#10;&#10;Door AI gegenereerde inhoud is mogelijk onjuist.">
            <a:extLst>
              <a:ext uri="{FF2B5EF4-FFF2-40B4-BE49-F238E27FC236}">
                <a16:creationId xmlns:a16="http://schemas.microsoft.com/office/drawing/2014/main" id="{FAE495A1-F9DD-44AE-F54D-218C8223F0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923010" y="2943370"/>
            <a:ext cx="2465893" cy="370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92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4F7368-0A64-8807-B786-CA15713FE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 descr="Afbeelding met Karmijn, windmolentje&#10;&#10;Door AI gegenereerde inhoud is mogelijk onjuist.">
            <a:extLst>
              <a:ext uri="{FF2B5EF4-FFF2-40B4-BE49-F238E27FC236}">
                <a16:creationId xmlns:a16="http://schemas.microsoft.com/office/drawing/2014/main" id="{EA7F0B1A-D9E5-D5FC-7AEF-99B78C2EF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3891">
            <a:off x="347540" y="4199878"/>
            <a:ext cx="979231" cy="22866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BDB4209-44FF-775F-BA6A-9EA39CDEE5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pic>
        <p:nvPicPr>
          <p:cNvPr id="2" name="Afbeelding 1" descr="Afbeelding met speelgoed, beeldje, tekenfilm, pop&#10;&#10;Door AI gegenereerde inhoud is mogelijk onjuist.">
            <a:extLst>
              <a:ext uri="{FF2B5EF4-FFF2-40B4-BE49-F238E27FC236}">
                <a16:creationId xmlns:a16="http://schemas.microsoft.com/office/drawing/2014/main" id="{18B01F0F-CF57-1738-A770-53D7EB884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13" y="2943370"/>
            <a:ext cx="2465893" cy="3708109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A20BF2A-8F0D-FEBC-4305-8056E197BDED}"/>
              </a:ext>
            </a:extLst>
          </p:cNvPr>
          <p:cNvSpPr txBox="1">
            <a:spLocks/>
          </p:cNvSpPr>
          <p:nvPr/>
        </p:nvSpPr>
        <p:spPr>
          <a:xfrm>
            <a:off x="3525340" y="1665674"/>
            <a:ext cx="7538014" cy="1421168"/>
          </a:xfrm>
          <a:prstGeom prst="wedgeRoundRectCallout">
            <a:avLst>
              <a:gd name="adj1" fmla="val -59872"/>
              <a:gd name="adj2" fmla="val 53868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Soms is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‘gratis’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dus een beetje een trucje. Omdat...  </a:t>
            </a:r>
            <a:endParaRPr lang="nl-NL" sz="2800" b="0" dirty="0"/>
          </a:p>
        </p:txBody>
      </p:sp>
      <p:sp>
        <p:nvSpPr>
          <p:cNvPr id="6" name="Afgeronde rechthoek 15">
            <a:extLst>
              <a:ext uri="{FF2B5EF4-FFF2-40B4-BE49-F238E27FC236}">
                <a16:creationId xmlns:a16="http://schemas.microsoft.com/office/drawing/2014/main" id="{87373270-99F2-C77D-36F5-B3AD28EA73C5}"/>
              </a:ext>
            </a:extLst>
          </p:cNvPr>
          <p:cNvSpPr/>
          <p:nvPr/>
        </p:nvSpPr>
        <p:spPr>
          <a:xfrm>
            <a:off x="4083952" y="3429000"/>
            <a:ext cx="7448035" cy="1222184"/>
          </a:xfrm>
          <a:prstGeom prst="roundRect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later toch kosten maakt</a:t>
            </a:r>
          </a:p>
          <a:p>
            <a:pPr algn="ctr"/>
            <a:r>
              <a:rPr lang="nl-NL" sz="2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bijv. bij sommige gratis proefabonnementen of games</a:t>
            </a:r>
            <a:endParaRPr lang="nl-NL" sz="20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fgeronde rechthoek 16">
            <a:extLst>
              <a:ext uri="{FF2B5EF4-FFF2-40B4-BE49-F238E27FC236}">
                <a16:creationId xmlns:a16="http://schemas.microsoft.com/office/drawing/2014/main" id="{AF82CE98-3870-F258-8199-60519D26993D}"/>
              </a:ext>
            </a:extLst>
          </p:cNvPr>
          <p:cNvSpPr/>
          <p:nvPr/>
        </p:nvSpPr>
        <p:spPr>
          <a:xfrm>
            <a:off x="4083952" y="4831995"/>
            <a:ext cx="7448034" cy="1233928"/>
          </a:xfrm>
          <a:prstGeom prst="roundRect">
            <a:avLst/>
          </a:prstGeom>
          <a:solidFill>
            <a:srgbClr val="651C7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hierdoor (meer) spullen koopt </a:t>
            </a:r>
          </a:p>
          <a:p>
            <a:pPr algn="ctr"/>
            <a:r>
              <a:rPr lang="nl-NL" sz="2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 je écht nodig hebt (bijv. 1 + 1 gratis)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1A0D724-F48C-0270-D304-05935A7C56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67" t="14378" r="5042" b="15790"/>
          <a:stretch>
            <a:fillRect/>
          </a:stretch>
        </p:blipFill>
        <p:spPr>
          <a:xfrm rot="1794527">
            <a:off x="-261840" y="50968"/>
            <a:ext cx="846789" cy="53223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496BD3E-8374-E1AD-14CD-9F39135B5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849789">
            <a:off x="2565056" y="26004"/>
            <a:ext cx="807456" cy="65982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2B8AA12-F380-52D0-4A70-BC1062941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016" y="932886"/>
            <a:ext cx="816199" cy="66697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A1D0C8EC-04F3-8070-D5BF-72BD56A7BFE9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ED3D2BD3-8831-0B49-ACE6-6CA4D96DDDF2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Gratis of niet?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 descr="Afbeelding met snoep, speelgoed, pop, persoon&#10;&#10;Door AI gegenereerde inhoud is mogelijk onjuist.">
            <a:extLst>
              <a:ext uri="{FF2B5EF4-FFF2-40B4-BE49-F238E27FC236}">
                <a16:creationId xmlns:a16="http://schemas.microsoft.com/office/drawing/2014/main" id="{6D55B879-38DF-9AF6-EFE2-3BB4660E1D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998712" y="2354782"/>
            <a:ext cx="2072962" cy="407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25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692C67-F5B5-8A83-EBDA-19C3657D9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 descr="Afbeelding met Karmijn, windmolentje&#10;&#10;Door AI gegenereerde inhoud is mogelijk onjuist.">
            <a:extLst>
              <a:ext uri="{FF2B5EF4-FFF2-40B4-BE49-F238E27FC236}">
                <a16:creationId xmlns:a16="http://schemas.microsoft.com/office/drawing/2014/main" id="{44995656-6AA7-723E-D980-0353A6DE3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3891">
            <a:off x="347540" y="4199878"/>
            <a:ext cx="979231" cy="22866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3C018C5-FC47-C84F-A17E-2B98E4D9FD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pic>
        <p:nvPicPr>
          <p:cNvPr id="10" name="Afbeelding 9" descr="Afbeelding met snoep, speelgoed, pop, persoon&#10;&#10;Door AI gegenereerde inhoud is mogelijk onjuist.">
            <a:extLst>
              <a:ext uri="{FF2B5EF4-FFF2-40B4-BE49-F238E27FC236}">
                <a16:creationId xmlns:a16="http://schemas.microsoft.com/office/drawing/2014/main" id="{24F73668-F6C6-9ABE-0AD2-DF301F9D2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730599" y="2847191"/>
            <a:ext cx="1884182" cy="3708109"/>
          </a:xfrm>
          <a:prstGeom prst="rect">
            <a:avLst/>
          </a:prstGeom>
        </p:spPr>
      </p:pic>
      <p:pic>
        <p:nvPicPr>
          <p:cNvPr id="2" name="Afbeelding 1" descr="Afbeelding met speelgoed, beeldje, tekenfilm, pop&#10;&#10;Door AI gegenereerde inhoud is mogelijk onjuist.">
            <a:extLst>
              <a:ext uri="{FF2B5EF4-FFF2-40B4-BE49-F238E27FC236}">
                <a16:creationId xmlns:a16="http://schemas.microsoft.com/office/drawing/2014/main" id="{1691A0D7-174C-EF43-BBA4-E55A1F5D0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13" y="2943370"/>
            <a:ext cx="2465893" cy="3708109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9A42C07-9A9E-3843-4AD5-15E8F9555500}"/>
              </a:ext>
            </a:extLst>
          </p:cNvPr>
          <p:cNvSpPr txBox="1">
            <a:spLocks/>
          </p:cNvSpPr>
          <p:nvPr/>
        </p:nvSpPr>
        <p:spPr>
          <a:xfrm>
            <a:off x="4200491" y="1982381"/>
            <a:ext cx="4688866" cy="1850221"/>
          </a:xfrm>
          <a:prstGeom prst="wedgeRoundRectCallout">
            <a:avLst>
              <a:gd name="adj1" fmla="val -71338"/>
              <a:gd name="adj2" fmla="val 41561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kleine quiz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 te zien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 jullie van de volgende situaties vinden!</a:t>
            </a:r>
            <a:endParaRPr lang="nl-NL" sz="2800" b="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9702823-8598-CC08-A753-CEECD361BFC2}"/>
              </a:ext>
            </a:extLst>
          </p:cNvPr>
          <p:cNvSpPr txBox="1">
            <a:spLocks/>
          </p:cNvSpPr>
          <p:nvPr/>
        </p:nvSpPr>
        <p:spPr>
          <a:xfrm>
            <a:off x="5119156" y="4351431"/>
            <a:ext cx="6412831" cy="1850221"/>
          </a:xfrm>
          <a:prstGeom prst="wedgeRoundRectCallout">
            <a:avLst>
              <a:gd name="adj1" fmla="val -74787"/>
              <a:gd name="adj2" fmla="val 526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Staan</a:t>
            </a:r>
            <a:r>
              <a:rPr lang="nl-NL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je vindt het gratis</a:t>
            </a:r>
          </a:p>
          <a:p>
            <a:r>
              <a:rPr lang="nl-NL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Zitten</a:t>
            </a:r>
            <a:r>
              <a:rPr lang="nl-NL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je vindt het niet écht gratis, maar een soort trucje</a:t>
            </a:r>
            <a:endParaRPr lang="nl-NL" sz="2800" b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9BF92B9-4C55-7CCE-1F92-F1A2C889F5A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67" t="14378" r="5042" b="15790"/>
          <a:stretch>
            <a:fillRect/>
          </a:stretch>
        </p:blipFill>
        <p:spPr>
          <a:xfrm rot="1794527">
            <a:off x="-261840" y="50968"/>
            <a:ext cx="846789" cy="5322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FE67A51-5B4D-396C-DECC-7C144F3C1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849789">
            <a:off x="2565056" y="26004"/>
            <a:ext cx="807456" cy="65982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E69AE6D-7069-D2C9-EEB5-0DD917F93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1016" y="932886"/>
            <a:ext cx="816199" cy="66697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A5FFDF3B-7AFE-F5D6-9302-B3302F404572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DB121446-D6AC-086E-98CF-517DBE3509C6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Gratis of niet?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48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6A38C4-C8F9-44AA-844E-C075C47C5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 descr="Afbeelding met Karmijn, windmolentje&#10;&#10;Door AI gegenereerde inhoud is mogelijk onjuist.">
            <a:extLst>
              <a:ext uri="{FF2B5EF4-FFF2-40B4-BE49-F238E27FC236}">
                <a16:creationId xmlns:a16="http://schemas.microsoft.com/office/drawing/2014/main" id="{EDAB49F8-B987-9570-15E9-ECBA7CC6D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3891">
            <a:off x="347540" y="4199878"/>
            <a:ext cx="979231" cy="22866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446A03B-82AA-E619-C1C1-B4DF792F1F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pic>
        <p:nvPicPr>
          <p:cNvPr id="10" name="Afbeelding 9" descr="Afbeelding met snoep, speelgoed, pop, persoon&#10;&#10;Door AI gegenereerde inhoud is mogelijk onjuist.">
            <a:extLst>
              <a:ext uri="{FF2B5EF4-FFF2-40B4-BE49-F238E27FC236}">
                <a16:creationId xmlns:a16="http://schemas.microsoft.com/office/drawing/2014/main" id="{AADB03CD-45CB-BA07-7DE9-5CA8FEAD0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730599" y="2847191"/>
            <a:ext cx="1884182" cy="3708109"/>
          </a:xfrm>
          <a:prstGeom prst="rect">
            <a:avLst/>
          </a:prstGeom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535886AA-7067-217A-E64A-03E3CC985B1A}"/>
              </a:ext>
            </a:extLst>
          </p:cNvPr>
          <p:cNvGrpSpPr/>
          <p:nvPr/>
        </p:nvGrpSpPr>
        <p:grpSpPr>
          <a:xfrm>
            <a:off x="8391322" y="557241"/>
            <a:ext cx="3120523" cy="2643263"/>
            <a:chOff x="3659579" y="972666"/>
            <a:chExt cx="3120523" cy="2643263"/>
          </a:xfrm>
        </p:grpSpPr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5EB97A4D-A391-77D5-CAE7-C9C0286F4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330706">
              <a:off x="3434969" y="1214300"/>
              <a:ext cx="2643263" cy="2159996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97216AAF-FA48-B9F3-0B3F-DB62A0149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96813" y="1777307"/>
              <a:ext cx="2183289" cy="1784117"/>
            </a:xfrm>
            <a:prstGeom prst="rect">
              <a:avLst/>
            </a:prstGeom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4280B03E-32C1-F481-02B9-4E214178E1A9}"/>
                </a:ext>
              </a:extLst>
            </p:cNvPr>
            <p:cNvSpPr txBox="1"/>
            <p:nvPr/>
          </p:nvSpPr>
          <p:spPr>
            <a:xfrm rot="651778">
              <a:off x="3659579" y="2146295"/>
              <a:ext cx="1813526" cy="78230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3200" spc="100">
                  <a:ln w="28575">
                    <a:solidFill>
                      <a:schemeClr val="bg1"/>
                    </a:solidFill>
                  </a:ln>
                  <a:solidFill>
                    <a:srgbClr val="641C76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Niet écht gratis</a:t>
              </a:r>
              <a:endParaRPr lang="nl-NL" sz="1100" spc="100">
                <a:ln w="28575">
                  <a:solidFill>
                    <a:schemeClr val="bg1"/>
                  </a:solidFill>
                </a:ln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FA6B46B5-BEF5-C490-D955-7C346F193ABE}"/>
              </a:ext>
            </a:extLst>
          </p:cNvPr>
          <p:cNvGrpSpPr/>
          <p:nvPr/>
        </p:nvGrpSpPr>
        <p:grpSpPr>
          <a:xfrm>
            <a:off x="3447830" y="2218801"/>
            <a:ext cx="7063012" cy="3950079"/>
            <a:chOff x="3447830" y="2218801"/>
            <a:chExt cx="7063012" cy="3950079"/>
          </a:xfrm>
        </p:grpSpPr>
        <p:sp>
          <p:nvSpPr>
            <p:cNvPr id="5" name="Rechthoek: afgeronde hoeken 4">
              <a:extLst>
                <a:ext uri="{FF2B5EF4-FFF2-40B4-BE49-F238E27FC236}">
                  <a16:creationId xmlns:a16="http://schemas.microsoft.com/office/drawing/2014/main" id="{5528E00E-1915-1525-40BC-A82912892C69}"/>
                </a:ext>
              </a:extLst>
            </p:cNvPr>
            <p:cNvSpPr/>
            <p:nvPr/>
          </p:nvSpPr>
          <p:spPr>
            <a:xfrm>
              <a:off x="3447830" y="3998664"/>
              <a:ext cx="7063012" cy="217021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3200" b="1">
                  <a:solidFill>
                    <a:srgbClr val="641C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Je downloadt een gratis game</a:t>
              </a:r>
            </a:p>
            <a:p>
              <a:pPr algn="ctr"/>
              <a:r>
                <a:rPr lang="nl-NL" sz="2800">
                  <a:solidFill>
                    <a:srgbClr val="641C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Maar in de game kan je allemaal spullen kopen met écht geld </a:t>
              </a:r>
            </a:p>
          </p:txBody>
        </p:sp>
        <p:pic>
          <p:nvPicPr>
            <p:cNvPr id="2" name="Picture 24" descr="iOS 16.4">
              <a:extLst>
                <a:ext uri="{FF2B5EF4-FFF2-40B4-BE49-F238E27FC236}">
                  <a16:creationId xmlns:a16="http://schemas.microsoft.com/office/drawing/2014/main" id="{EE256ED3-A157-1957-1A5F-48FDF012E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6595">
              <a:off x="5865813" y="2218801"/>
              <a:ext cx="1926304" cy="192630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Afbeelding 2" descr="Afbeelding met speelgoed, beeldje, tekenfilm, pop&#10;&#10;Door AI gegenereerde inhoud is mogelijk onjuist.">
            <a:extLst>
              <a:ext uri="{FF2B5EF4-FFF2-40B4-BE49-F238E27FC236}">
                <a16:creationId xmlns:a16="http://schemas.microsoft.com/office/drawing/2014/main" id="{10872990-62CA-2F43-71D2-01C625A809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013" y="2943370"/>
            <a:ext cx="2465893" cy="370810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E899D02-DD95-8AED-2AE8-3DF70E7B0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167" t="14378" r="5042" b="15790"/>
          <a:stretch>
            <a:fillRect/>
          </a:stretch>
        </p:blipFill>
        <p:spPr>
          <a:xfrm rot="1794527">
            <a:off x="-261840" y="50968"/>
            <a:ext cx="846789" cy="53223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7DCAEE9-A64A-C885-B9BD-993EF0589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849789">
            <a:off x="2565056" y="26004"/>
            <a:ext cx="807456" cy="65982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38830D3-D3A8-B2A3-A754-10F8638EF4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1016" y="932886"/>
            <a:ext cx="816199" cy="66697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2D7293AA-7054-C25F-13A3-7C689B590494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E5FC9762-F283-E4D0-48F8-5B8F6775D17A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Gratis of niet?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69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FB5AFD-79AE-536A-6D8C-26C0F5D29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 descr="Afbeelding met Karmijn, windmolentje&#10;&#10;Door AI gegenereerde inhoud is mogelijk onjuist.">
            <a:extLst>
              <a:ext uri="{FF2B5EF4-FFF2-40B4-BE49-F238E27FC236}">
                <a16:creationId xmlns:a16="http://schemas.microsoft.com/office/drawing/2014/main" id="{47B556C8-77EC-30B2-54D8-70771AB21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3891">
            <a:off x="347540" y="4199878"/>
            <a:ext cx="979231" cy="22866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D8C265F-CD4C-C5AD-20D6-384C4F2C1B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pic>
        <p:nvPicPr>
          <p:cNvPr id="10" name="Afbeelding 9" descr="Afbeelding met snoep, speelgoed, pop, persoon&#10;&#10;Door AI gegenereerde inhoud is mogelijk onjuist.">
            <a:extLst>
              <a:ext uri="{FF2B5EF4-FFF2-40B4-BE49-F238E27FC236}">
                <a16:creationId xmlns:a16="http://schemas.microsoft.com/office/drawing/2014/main" id="{BF295A00-A968-45AE-462A-60CF3665A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730599" y="2847191"/>
            <a:ext cx="1884182" cy="3708109"/>
          </a:xfrm>
          <a:prstGeom prst="rect">
            <a:avLst/>
          </a:prstGeom>
        </p:spPr>
      </p:pic>
      <p:pic>
        <p:nvPicPr>
          <p:cNvPr id="3" name="Afbeelding 2" descr="Afbeelding met speelgoed, beeldje, tekenfilm, pop&#10;&#10;Door AI gegenereerde inhoud is mogelijk onjuist.">
            <a:extLst>
              <a:ext uri="{FF2B5EF4-FFF2-40B4-BE49-F238E27FC236}">
                <a16:creationId xmlns:a16="http://schemas.microsoft.com/office/drawing/2014/main" id="{0652799C-A939-0941-1538-3CA77D280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13" y="2943370"/>
            <a:ext cx="2465893" cy="370810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933E906-C67E-5008-E23D-32B1391B54D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67" t="14378" r="5042" b="15790"/>
          <a:stretch>
            <a:fillRect/>
          </a:stretch>
        </p:blipFill>
        <p:spPr>
          <a:xfrm rot="1794527">
            <a:off x="-261840" y="50968"/>
            <a:ext cx="846789" cy="53223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D94D43C-C662-B033-D51D-307AA1449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849789">
            <a:off x="2565056" y="26004"/>
            <a:ext cx="807456" cy="65982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E51A8AC1-E7F4-9E5E-E34E-997BD0BDCB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1016" y="932886"/>
            <a:ext cx="816199" cy="66697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A2677240-7EE3-B33B-690E-EA3E1510EBB4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DC4F75B8-5149-BBD1-A7AE-6D6384624560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Gratis of niet?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FDFA4F10-7F92-24F1-23EF-0D1AE31736C3}"/>
              </a:ext>
            </a:extLst>
          </p:cNvPr>
          <p:cNvGrpSpPr/>
          <p:nvPr/>
        </p:nvGrpSpPr>
        <p:grpSpPr>
          <a:xfrm>
            <a:off x="3447830" y="2152426"/>
            <a:ext cx="7063012" cy="4016454"/>
            <a:chOff x="3447830" y="2152426"/>
            <a:chExt cx="7063012" cy="4016454"/>
          </a:xfrm>
        </p:grpSpPr>
        <p:sp>
          <p:nvSpPr>
            <p:cNvPr id="5" name="Rechthoek: afgeronde hoeken 4">
              <a:extLst>
                <a:ext uri="{FF2B5EF4-FFF2-40B4-BE49-F238E27FC236}">
                  <a16:creationId xmlns:a16="http://schemas.microsoft.com/office/drawing/2014/main" id="{B7D7CC69-9685-9B2C-20DC-F2A97A181D11}"/>
                </a:ext>
              </a:extLst>
            </p:cNvPr>
            <p:cNvSpPr/>
            <p:nvPr/>
          </p:nvSpPr>
          <p:spPr>
            <a:xfrm>
              <a:off x="3447830" y="3998664"/>
              <a:ext cx="7063012" cy="217021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3200" b="1">
                  <a:solidFill>
                    <a:srgbClr val="641C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Gratis proefles</a:t>
              </a:r>
            </a:p>
            <a:p>
              <a:pPr algn="ctr"/>
              <a:r>
                <a:rPr lang="nl-NL" sz="2800">
                  <a:solidFill>
                    <a:srgbClr val="641C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Je mag gratis een keer meetrainen bij de voetbal. Je zit nog nergens aan vast</a:t>
              </a:r>
            </a:p>
          </p:txBody>
        </p:sp>
        <p:pic>
          <p:nvPicPr>
            <p:cNvPr id="9" name="Picture 2" descr="iOS 18.4">
              <a:extLst>
                <a:ext uri="{FF2B5EF4-FFF2-40B4-BE49-F238E27FC236}">
                  <a16:creationId xmlns:a16="http://schemas.microsoft.com/office/drawing/2014/main" id="{F591AFE9-096B-B670-4424-1E4E48C540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7528" y="2152426"/>
              <a:ext cx="2059053" cy="205905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27C42404-5A29-5A35-AA98-42BE841882BA}"/>
              </a:ext>
            </a:extLst>
          </p:cNvPr>
          <p:cNvGrpSpPr/>
          <p:nvPr/>
        </p:nvGrpSpPr>
        <p:grpSpPr>
          <a:xfrm>
            <a:off x="8930652" y="1444827"/>
            <a:ext cx="2347439" cy="1498543"/>
            <a:chOff x="3774519" y="2761303"/>
            <a:chExt cx="2084605" cy="1235713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5922BD0D-8E0D-BA35-60DA-F98B8D59C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167" t="14378" r="5042" b="15790"/>
            <a:stretch>
              <a:fillRect/>
            </a:stretch>
          </p:blipFill>
          <p:spPr>
            <a:xfrm>
              <a:off x="3774519" y="2761303"/>
              <a:ext cx="1966041" cy="1235713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A889F7EE-29DE-7FDF-584E-739E1432A481}"/>
                </a:ext>
              </a:extLst>
            </p:cNvPr>
            <p:cNvSpPr txBox="1"/>
            <p:nvPr/>
          </p:nvSpPr>
          <p:spPr>
            <a:xfrm rot="20141526">
              <a:off x="4045598" y="3011777"/>
              <a:ext cx="1813526" cy="78230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4000" spc="100">
                  <a:ln w="28575">
                    <a:solidFill>
                      <a:schemeClr val="bg1"/>
                    </a:solidFill>
                  </a:ln>
                  <a:solidFill>
                    <a:srgbClr val="641C76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Gratis</a:t>
              </a:r>
              <a:endParaRPr lang="nl-NL" sz="1400" spc="100">
                <a:ln w="28575">
                  <a:solidFill>
                    <a:schemeClr val="bg1"/>
                  </a:solidFill>
                </a:ln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66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D52A1-7DEE-FBF7-E41D-95F115860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 descr="Afbeelding met Karmijn, windmolentje&#10;&#10;Door AI gegenereerde inhoud is mogelijk onjuist.">
            <a:extLst>
              <a:ext uri="{FF2B5EF4-FFF2-40B4-BE49-F238E27FC236}">
                <a16:creationId xmlns:a16="http://schemas.microsoft.com/office/drawing/2014/main" id="{FF0E4F80-D2D8-89FF-6A7A-AA1F3C820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3891">
            <a:off x="347540" y="4199878"/>
            <a:ext cx="979231" cy="22866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A1F26E3-0CC6-3B9D-DE3B-40437D96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pic>
        <p:nvPicPr>
          <p:cNvPr id="10" name="Afbeelding 9" descr="Afbeelding met snoep, speelgoed, pop, persoon&#10;&#10;Door AI gegenereerde inhoud is mogelijk onjuist.">
            <a:extLst>
              <a:ext uri="{FF2B5EF4-FFF2-40B4-BE49-F238E27FC236}">
                <a16:creationId xmlns:a16="http://schemas.microsoft.com/office/drawing/2014/main" id="{56802636-3A2E-F8F1-93E5-E24D3BFE0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730599" y="2847191"/>
            <a:ext cx="1884182" cy="3708109"/>
          </a:xfrm>
          <a:prstGeom prst="rect">
            <a:avLst/>
          </a:prstGeom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27389105-344E-D67D-A7A5-330BEE230259}"/>
              </a:ext>
            </a:extLst>
          </p:cNvPr>
          <p:cNvGrpSpPr/>
          <p:nvPr/>
        </p:nvGrpSpPr>
        <p:grpSpPr>
          <a:xfrm>
            <a:off x="8391322" y="557241"/>
            <a:ext cx="3120523" cy="2643263"/>
            <a:chOff x="3659579" y="972666"/>
            <a:chExt cx="3120523" cy="2643263"/>
          </a:xfrm>
        </p:grpSpPr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47789065-2568-FE89-B42B-84F925C57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330706">
              <a:off x="3434969" y="1214300"/>
              <a:ext cx="2643263" cy="2159996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EEEA7B13-0108-836E-CDEB-1B7623C37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96813" y="1777307"/>
              <a:ext cx="2183289" cy="1784117"/>
            </a:xfrm>
            <a:prstGeom prst="rect">
              <a:avLst/>
            </a:prstGeom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F4353F11-E274-C7F8-120D-CA2D7F2B242E}"/>
                </a:ext>
              </a:extLst>
            </p:cNvPr>
            <p:cNvSpPr txBox="1"/>
            <p:nvPr/>
          </p:nvSpPr>
          <p:spPr>
            <a:xfrm rot="651778">
              <a:off x="3659579" y="2146295"/>
              <a:ext cx="1813526" cy="78230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3200" spc="100">
                  <a:ln w="28575">
                    <a:solidFill>
                      <a:schemeClr val="bg1"/>
                    </a:solidFill>
                  </a:ln>
                  <a:solidFill>
                    <a:srgbClr val="641C76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Niet écht gratis</a:t>
              </a:r>
              <a:endParaRPr lang="nl-NL" sz="1100" spc="100">
                <a:ln w="28575">
                  <a:solidFill>
                    <a:schemeClr val="bg1"/>
                  </a:solidFill>
                </a:ln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Afbeelding 2" descr="Afbeelding met speelgoed, beeldje, tekenfilm, pop&#10;&#10;Door AI gegenereerde inhoud is mogelijk onjuist.">
            <a:extLst>
              <a:ext uri="{FF2B5EF4-FFF2-40B4-BE49-F238E27FC236}">
                <a16:creationId xmlns:a16="http://schemas.microsoft.com/office/drawing/2014/main" id="{64802C47-8E50-A308-06E4-DFA2BAAEA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013" y="2943370"/>
            <a:ext cx="2465893" cy="370810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7A17702-D2D1-739C-A0D4-341D30F95AB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167" t="14378" r="5042" b="15790"/>
          <a:stretch>
            <a:fillRect/>
          </a:stretch>
        </p:blipFill>
        <p:spPr>
          <a:xfrm rot="1794527">
            <a:off x="-261840" y="50968"/>
            <a:ext cx="846789" cy="53223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9FDA922-73EC-7334-952E-BEFC98F41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849789">
            <a:off x="2565056" y="26004"/>
            <a:ext cx="807456" cy="65982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4CF85D0-F467-1D28-7F08-50CC56DD4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1016" y="932886"/>
            <a:ext cx="816199" cy="66697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49DC0D41-BF73-E52F-E716-80181ADC256E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7C01E32A-6117-6DAB-CD1C-971BA739580F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Gratis of niet?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D94972EE-61FB-0042-5889-CC07D3AFDF6F}"/>
              </a:ext>
            </a:extLst>
          </p:cNvPr>
          <p:cNvGrpSpPr/>
          <p:nvPr/>
        </p:nvGrpSpPr>
        <p:grpSpPr>
          <a:xfrm>
            <a:off x="3447830" y="2747618"/>
            <a:ext cx="7063012" cy="3421262"/>
            <a:chOff x="3447830" y="2747618"/>
            <a:chExt cx="7063012" cy="3421262"/>
          </a:xfrm>
        </p:grpSpPr>
        <p:sp>
          <p:nvSpPr>
            <p:cNvPr id="5" name="Rechthoek: afgeronde hoeken 4">
              <a:extLst>
                <a:ext uri="{FF2B5EF4-FFF2-40B4-BE49-F238E27FC236}">
                  <a16:creationId xmlns:a16="http://schemas.microsoft.com/office/drawing/2014/main" id="{48AEF01E-EF0F-1F1B-FF5D-C62F124CA6D2}"/>
                </a:ext>
              </a:extLst>
            </p:cNvPr>
            <p:cNvSpPr/>
            <p:nvPr/>
          </p:nvSpPr>
          <p:spPr>
            <a:xfrm>
              <a:off x="3447830" y="3998664"/>
              <a:ext cx="7063012" cy="217021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3200" b="1">
                  <a:solidFill>
                    <a:srgbClr val="641C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Gratis speeltje bij de snackbar</a:t>
              </a:r>
            </a:p>
            <a:p>
              <a:pPr algn="ctr"/>
              <a:r>
                <a:rPr lang="nl-NL" sz="2800">
                  <a:solidFill>
                    <a:srgbClr val="641C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Je krijgt een gratis speeltje wanneer je het dure burgermenu neemt</a:t>
              </a:r>
            </a:p>
          </p:txBody>
        </p:sp>
        <p:pic>
          <p:nvPicPr>
            <p:cNvPr id="8194" name="Picture 2" descr="emoji-timeline">
              <a:extLst>
                <a:ext uri="{FF2B5EF4-FFF2-40B4-BE49-F238E27FC236}">
                  <a16:creationId xmlns:a16="http://schemas.microsoft.com/office/drawing/2014/main" id="{894FEC5F-F373-64F6-A9C5-E6C68BA7F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65670">
              <a:off x="5429804" y="2747618"/>
              <a:ext cx="1524000" cy="1524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emoji-timeline">
              <a:extLst>
                <a:ext uri="{FF2B5EF4-FFF2-40B4-BE49-F238E27FC236}">
                  <a16:creationId xmlns:a16="http://schemas.microsoft.com/office/drawing/2014/main" id="{8BC6FD01-225C-94F1-A7EA-A465FECE8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9070">
              <a:off x="7089531" y="3082893"/>
              <a:ext cx="1154982" cy="11549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CDC50C-F62B-6C05-929C-E86AEABE0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 descr="Afbeelding met Karmijn, windmolentje&#10;&#10;Door AI gegenereerde inhoud is mogelijk onjuist.">
            <a:extLst>
              <a:ext uri="{FF2B5EF4-FFF2-40B4-BE49-F238E27FC236}">
                <a16:creationId xmlns:a16="http://schemas.microsoft.com/office/drawing/2014/main" id="{795698AD-F4A5-F5AA-76BD-444DE9D2E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3891">
            <a:off x="347540" y="4199878"/>
            <a:ext cx="979231" cy="22866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5801EFB-0B88-D22E-F23C-8A3ED849E3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pic>
        <p:nvPicPr>
          <p:cNvPr id="3" name="Afbeelding 2" descr="Afbeelding met speelgoed, beeldje, tekenfilm, pop&#10;&#10;Door AI gegenereerde inhoud is mogelijk onjuist.">
            <a:extLst>
              <a:ext uri="{FF2B5EF4-FFF2-40B4-BE49-F238E27FC236}">
                <a16:creationId xmlns:a16="http://schemas.microsoft.com/office/drawing/2014/main" id="{E85DC68A-32FD-B332-76D3-E5B07C09E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13" y="2943370"/>
            <a:ext cx="2465893" cy="370810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70F7680-2A94-41AE-2392-69B0340CCC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67" t="14378" r="5042" b="15790"/>
          <a:stretch>
            <a:fillRect/>
          </a:stretch>
        </p:blipFill>
        <p:spPr>
          <a:xfrm rot="1794527">
            <a:off x="-261840" y="50968"/>
            <a:ext cx="846789" cy="53223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9EC5089-4B82-17F1-1D44-1180E26E7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849789">
            <a:off x="2565056" y="26004"/>
            <a:ext cx="807456" cy="65982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2A9A2B5-3E65-BD62-B472-AEA5DB4105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016" y="932886"/>
            <a:ext cx="816199" cy="66697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05FA035C-875A-021A-7804-985B755F3366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4FF443F3-F4AA-0B9E-4C04-D37679D8C4E7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Gratis of niet?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0255BDAD-485C-2782-4DBB-1FAC35419ED7}"/>
              </a:ext>
            </a:extLst>
          </p:cNvPr>
          <p:cNvGrpSpPr/>
          <p:nvPr/>
        </p:nvGrpSpPr>
        <p:grpSpPr>
          <a:xfrm>
            <a:off x="8930652" y="1444827"/>
            <a:ext cx="2347439" cy="1498543"/>
            <a:chOff x="3774519" y="2761303"/>
            <a:chExt cx="2084605" cy="1235713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B49C4977-28AD-E9A6-2D64-8DE69EB25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167" t="14378" r="5042" b="15790"/>
            <a:stretch>
              <a:fillRect/>
            </a:stretch>
          </p:blipFill>
          <p:spPr>
            <a:xfrm>
              <a:off x="3774519" y="2761303"/>
              <a:ext cx="1966041" cy="1235713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2AC7CEC7-F788-505A-8DA8-58F3F0744934}"/>
                </a:ext>
              </a:extLst>
            </p:cNvPr>
            <p:cNvSpPr txBox="1"/>
            <p:nvPr/>
          </p:nvSpPr>
          <p:spPr>
            <a:xfrm rot="20141526">
              <a:off x="4045598" y="3011777"/>
              <a:ext cx="1813526" cy="78230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4000" spc="100">
                  <a:ln w="28575">
                    <a:solidFill>
                      <a:schemeClr val="bg1"/>
                    </a:solidFill>
                  </a:ln>
                  <a:solidFill>
                    <a:srgbClr val="641C76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Gratis</a:t>
              </a:r>
              <a:endParaRPr lang="nl-NL" sz="1400" spc="100">
                <a:ln w="28575">
                  <a:solidFill>
                    <a:schemeClr val="bg1"/>
                  </a:solidFill>
                </a:ln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2E016300-083A-8ED2-39A6-6264D118A919}"/>
              </a:ext>
            </a:extLst>
          </p:cNvPr>
          <p:cNvGrpSpPr/>
          <p:nvPr/>
        </p:nvGrpSpPr>
        <p:grpSpPr>
          <a:xfrm>
            <a:off x="3447830" y="2288066"/>
            <a:ext cx="7063012" cy="3880814"/>
            <a:chOff x="3447830" y="2288066"/>
            <a:chExt cx="7063012" cy="3880814"/>
          </a:xfrm>
        </p:grpSpPr>
        <p:sp>
          <p:nvSpPr>
            <p:cNvPr id="5" name="Rechthoek: afgeronde hoeken 4">
              <a:extLst>
                <a:ext uri="{FF2B5EF4-FFF2-40B4-BE49-F238E27FC236}">
                  <a16:creationId xmlns:a16="http://schemas.microsoft.com/office/drawing/2014/main" id="{9A701374-66E3-4EE5-F7F2-502D15621E23}"/>
                </a:ext>
              </a:extLst>
            </p:cNvPr>
            <p:cNvSpPr/>
            <p:nvPr/>
          </p:nvSpPr>
          <p:spPr>
            <a:xfrm>
              <a:off x="3447830" y="3998664"/>
              <a:ext cx="7063012" cy="217021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3200" b="1">
                  <a:solidFill>
                    <a:srgbClr val="641C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Gratis naar de kinderboerderij</a:t>
              </a:r>
            </a:p>
            <a:p>
              <a:pPr algn="ctr"/>
              <a:r>
                <a:rPr lang="nl-NL" sz="2800">
                  <a:solidFill>
                    <a:srgbClr val="641C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Je hoeft geen entree te betalen. Je mag wel  vrijwillig een donatie doen in de pot</a:t>
              </a:r>
            </a:p>
          </p:txBody>
        </p:sp>
        <p:pic>
          <p:nvPicPr>
            <p:cNvPr id="10242" name="Picture 2" descr="emoji-timeline">
              <a:extLst>
                <a:ext uri="{FF2B5EF4-FFF2-40B4-BE49-F238E27FC236}">
                  <a16:creationId xmlns:a16="http://schemas.microsoft.com/office/drawing/2014/main" id="{DC2AFD0F-25D3-0F5B-A94F-FDD138E5B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9321" y="2288066"/>
              <a:ext cx="1850067" cy="185006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031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68D4E-8E76-C709-403D-1DC77A913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fgeronde rechthoek 6">
            <a:extLst>
              <a:ext uri="{FF2B5EF4-FFF2-40B4-BE49-F238E27FC236}">
                <a16:creationId xmlns:a16="http://schemas.microsoft.com/office/drawing/2014/main" id="{8FA14D8A-D93D-5A3E-CB38-305F1C3B03D7}"/>
              </a:ext>
            </a:extLst>
          </p:cNvPr>
          <p:cNvSpPr/>
          <p:nvPr/>
        </p:nvSpPr>
        <p:spPr>
          <a:xfrm>
            <a:off x="-3420975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DBA8624-D723-34F3-9F23-26707E7E51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411207" y="0"/>
            <a:ext cx="7538014" cy="7022209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4AFEEF5C-8631-C585-564F-85883EB69438}"/>
              </a:ext>
            </a:extLst>
          </p:cNvPr>
          <p:cNvSpPr/>
          <p:nvPr/>
        </p:nvSpPr>
        <p:spPr>
          <a:xfrm>
            <a:off x="-1872441" y="3557015"/>
            <a:ext cx="1536841" cy="15368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C5B8D731-C958-F735-F4B3-F2882581FB01}"/>
              </a:ext>
            </a:extLst>
          </p:cNvPr>
          <p:cNvSpPr/>
          <p:nvPr/>
        </p:nvSpPr>
        <p:spPr>
          <a:xfrm rot="21448618">
            <a:off x="-307496" y="543070"/>
            <a:ext cx="4641913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983E6A2-1D3E-0001-2E0D-0D2910A02A06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 err="1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Doeblad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2918416-6631-16FD-2664-90C76C03A5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947" b="19109"/>
          <a:stretch>
            <a:fillRect/>
          </a:stretch>
        </p:blipFill>
        <p:spPr>
          <a:xfrm>
            <a:off x="2236573" y="1544848"/>
            <a:ext cx="6858000" cy="424813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7CD70A7-FC69-6272-7456-42061641AB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71" t="1879" r="65564" b="1879"/>
          <a:stretch>
            <a:fillRect/>
          </a:stretch>
        </p:blipFill>
        <p:spPr>
          <a:xfrm rot="1276998">
            <a:off x="13592665" y="4156832"/>
            <a:ext cx="1566314" cy="226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9007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31AB7-FF70-BE43-1567-4BD69BCE7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4DE3DAD-D0FB-7F8B-799D-9EFC78D5B1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pic>
        <p:nvPicPr>
          <p:cNvPr id="14" name="Afbeelding 13" descr="Afbeelding met tekenfilm, pop, beeldje, kleding&#10;&#10;Door AI gegenereerde inhoud is mogelijk onjuist.">
            <a:extLst>
              <a:ext uri="{FF2B5EF4-FFF2-40B4-BE49-F238E27FC236}">
                <a16:creationId xmlns:a16="http://schemas.microsoft.com/office/drawing/2014/main" id="{8AF7650F-0D1C-4AA6-4561-2F92EAC76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792" y="595033"/>
            <a:ext cx="3019655" cy="5979515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3B821DB2-137B-85B2-7300-1789E599B37F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111B699-C97E-97DA-EF1F-DF7AFA4E2A01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 deze les...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speelgoed, beeldje, tekenfilm, pop&#10;&#10;Door AI gegenereerde inhoud is mogelijk onjuist.">
            <a:extLst>
              <a:ext uri="{FF2B5EF4-FFF2-40B4-BE49-F238E27FC236}">
                <a16:creationId xmlns:a16="http://schemas.microsoft.com/office/drawing/2014/main" id="{1B2923EC-37B6-1AF2-3D15-C807CCF03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91707" y="2422450"/>
            <a:ext cx="2712955" cy="4079631"/>
          </a:xfrm>
          <a:prstGeom prst="rect">
            <a:avLst/>
          </a:prstGeom>
        </p:spPr>
      </p:pic>
      <p:pic>
        <p:nvPicPr>
          <p:cNvPr id="26" name="Afbeelding 25" descr="Afbeelding met snoep, speelgoed, pop, persoon&#10;&#10;Door AI gegenereerde inhoud is mogelijk onjuist.">
            <a:extLst>
              <a:ext uri="{FF2B5EF4-FFF2-40B4-BE49-F238E27FC236}">
                <a16:creationId xmlns:a16="http://schemas.microsoft.com/office/drawing/2014/main" id="{2DE91513-8E16-1FBB-B353-04D105371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30079" y="2407299"/>
            <a:ext cx="2072962" cy="4079631"/>
          </a:xfrm>
          <a:prstGeom prst="rect">
            <a:avLst/>
          </a:prstGeom>
        </p:spPr>
      </p:pic>
      <p:pic>
        <p:nvPicPr>
          <p:cNvPr id="27" name="Afbeelding 26" descr="Afbeelding met Karmijn, windmolentje&#10;&#10;Door AI gegenereerde inhoud is mogelijk onjuist.">
            <a:extLst>
              <a:ext uri="{FF2B5EF4-FFF2-40B4-BE49-F238E27FC236}">
                <a16:creationId xmlns:a16="http://schemas.microsoft.com/office/drawing/2014/main" id="{5F7AA493-EEC7-679F-E6D6-10A47D7222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13891">
            <a:off x="-2268107" y="4199878"/>
            <a:ext cx="979231" cy="2286634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CBAD9F7-E1F8-9349-EB3A-317ED5B8156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167" t="14378" r="5042" b="15790"/>
          <a:stretch>
            <a:fillRect/>
          </a:stretch>
        </p:blipFill>
        <p:spPr>
          <a:xfrm rot="4958880">
            <a:off x="2264497" y="-1017138"/>
            <a:ext cx="846789" cy="532231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FFA94899-0E80-441E-E5FB-441089004F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14142">
            <a:off x="3345362" y="-1020575"/>
            <a:ext cx="807456" cy="659829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855F6448-324D-B089-367E-C7601186D0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164353">
            <a:off x="4532773" y="-1011768"/>
            <a:ext cx="816199" cy="666973"/>
          </a:xfrm>
          <a:prstGeom prst="rect">
            <a:avLst/>
          </a:prstGeom>
        </p:spPr>
      </p:pic>
      <p:grpSp>
        <p:nvGrpSpPr>
          <p:cNvPr id="31" name="Groep 30">
            <a:extLst>
              <a:ext uri="{FF2B5EF4-FFF2-40B4-BE49-F238E27FC236}">
                <a16:creationId xmlns:a16="http://schemas.microsoft.com/office/drawing/2014/main" id="{23ABCBEF-5382-ECF9-6246-788868E0F6A1}"/>
              </a:ext>
            </a:extLst>
          </p:cNvPr>
          <p:cNvGrpSpPr/>
          <p:nvPr/>
        </p:nvGrpSpPr>
        <p:grpSpPr>
          <a:xfrm rot="900000">
            <a:off x="13589633" y="-988021"/>
            <a:ext cx="4700042" cy="6275262"/>
            <a:chOff x="6130814" y="420396"/>
            <a:chExt cx="4700042" cy="6275262"/>
          </a:xfrm>
        </p:grpSpPr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id="{B87F9612-53D7-4612-F1F9-587CFA30E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33" name="Titel 19">
              <a:extLst>
                <a:ext uri="{FF2B5EF4-FFF2-40B4-BE49-F238E27FC236}">
                  <a16:creationId xmlns:a16="http://schemas.microsoft.com/office/drawing/2014/main" id="{0D97B266-48B0-8B3F-EEC2-5062EFA36A5E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 dirty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 dirty="0">
                  <a:solidFill>
                    <a:srgbClr val="ECD316"/>
                  </a:solidFill>
                  <a:latin typeface="VAGRounded Lt" panose="020F0502020203020204" pitchFamily="34" charset="0"/>
                </a:rPr>
                <a:t>Gratis aankopen doen</a:t>
              </a:r>
              <a:endParaRPr lang="nl-NL" sz="3200" b="0" dirty="0">
                <a:latin typeface="VAGRounded Lt" panose="020F0502020203020204" pitchFamily="34" charset="0"/>
              </a:endParaRPr>
            </a:p>
          </p:txBody>
        </p:sp>
      </p:grpSp>
      <p:sp>
        <p:nvSpPr>
          <p:cNvPr id="36" name="Titel 1">
            <a:extLst>
              <a:ext uri="{FF2B5EF4-FFF2-40B4-BE49-F238E27FC236}">
                <a16:creationId xmlns:a16="http://schemas.microsoft.com/office/drawing/2014/main" id="{BD87DAC3-102A-276A-0281-1C17BAEF5EBD}"/>
              </a:ext>
            </a:extLst>
          </p:cNvPr>
          <p:cNvSpPr txBox="1">
            <a:spLocks/>
          </p:cNvSpPr>
          <p:nvPr/>
        </p:nvSpPr>
        <p:spPr>
          <a:xfrm>
            <a:off x="2814680" y="4131090"/>
            <a:ext cx="3985254" cy="1421168"/>
          </a:xfrm>
          <a:prstGeom prst="wedgeRoundRectCallout">
            <a:avLst>
              <a:gd name="adj1" fmla="val 69897"/>
              <a:gd name="adj2" fmla="val -62911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 doen jullie samen met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mijn vrienden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nl-NL" sz="2800" b="0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4EDCE64F-01AB-7436-BCA2-BEA8A03542B1}"/>
              </a:ext>
            </a:extLst>
          </p:cNvPr>
          <p:cNvSpPr txBox="1">
            <a:spLocks/>
          </p:cNvSpPr>
          <p:nvPr/>
        </p:nvSpPr>
        <p:spPr>
          <a:xfrm>
            <a:off x="1721789" y="1843262"/>
            <a:ext cx="4170780" cy="1850221"/>
          </a:xfrm>
          <a:prstGeom prst="wedgeRoundRectCallout">
            <a:avLst>
              <a:gd name="adj1" fmla="val 76136"/>
              <a:gd name="adj2" fmla="val 12839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...ontdekken we of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gratis aankopen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ook écht gratis zijn!</a:t>
            </a:r>
            <a:endParaRPr lang="nl-NL" sz="2800" b="0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06FBBBCC-DA21-974D-60F8-391C7E616038}"/>
              </a:ext>
            </a:extLst>
          </p:cNvPr>
          <p:cNvGrpSpPr/>
          <p:nvPr/>
        </p:nvGrpSpPr>
        <p:grpSpPr>
          <a:xfrm rot="7200000">
            <a:off x="12732425" y="5366730"/>
            <a:ext cx="1161837" cy="1161837"/>
            <a:chOff x="10607769" y="5122000"/>
            <a:chExt cx="1161837" cy="1161837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8E59D82C-55D9-4291-33DB-ACC9373B9275}"/>
                </a:ext>
              </a:extLst>
            </p:cNvPr>
            <p:cNvSpPr/>
            <p:nvPr/>
          </p:nvSpPr>
          <p:spPr>
            <a:xfrm>
              <a:off x="10607769" y="5122000"/>
              <a:ext cx="1161837" cy="1161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DC055E05-FBD8-D41E-2280-644E7F58B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91860" y="5312286"/>
              <a:ext cx="970794" cy="609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0773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0C99-D612-2A47-94D5-E387BA22D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93E3C82F-ACE9-A06C-6D7C-F63423A1A7BB}"/>
              </a:ext>
            </a:extLst>
          </p:cNvPr>
          <p:cNvSpPr/>
          <p:nvPr/>
        </p:nvSpPr>
        <p:spPr>
          <a:xfrm>
            <a:off x="359999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32BA9A5-2F6F-C725-64F1-B186E76AA9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751397" y="25400"/>
            <a:ext cx="7538014" cy="7022209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B5C3A49D-D224-4736-4EDD-8FC5839695B1}"/>
              </a:ext>
            </a:extLst>
          </p:cNvPr>
          <p:cNvSpPr/>
          <p:nvPr/>
        </p:nvSpPr>
        <p:spPr>
          <a:xfrm>
            <a:off x="679783" y="2952342"/>
            <a:ext cx="2451762" cy="24517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Stroomdiagram: Alternatief proces 10">
            <a:extLst>
              <a:ext uri="{FF2B5EF4-FFF2-40B4-BE49-F238E27FC236}">
                <a16:creationId xmlns:a16="http://schemas.microsoft.com/office/drawing/2014/main" id="{9377957A-1001-1F9F-DAC7-4A11FC02CD6D}"/>
              </a:ext>
            </a:extLst>
          </p:cNvPr>
          <p:cNvSpPr/>
          <p:nvPr/>
        </p:nvSpPr>
        <p:spPr>
          <a:xfrm>
            <a:off x="9193539" y="5616387"/>
            <a:ext cx="2496187" cy="721278"/>
          </a:xfrm>
          <a:prstGeom prst="flowChartAlternate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>
                <a:latin typeface="VAGRounded Lt" panose="020F0502020203020204" pitchFamily="34" charset="0"/>
              </a:rPr>
              <a:t>Antwoord </a:t>
            </a:r>
            <a:r>
              <a:rPr lang="nl-NL" sz="3200">
                <a:latin typeface="VAGRounded Lt" panose="020F0502020203020204" pitchFamily="34" charset="0"/>
                <a:sym typeface="Wingdings" panose="05000000000000000000" pitchFamily="2" charset="2"/>
              </a:rPr>
              <a:t> </a:t>
            </a:r>
            <a:endParaRPr lang="nl-NL" sz="3200">
              <a:latin typeface="VAGRounded Lt" panose="020F0502020203020204" pitchFamily="34" charset="0"/>
            </a:endParaRP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AA71C2C8-B223-C4CB-C9FD-1DE5E49C0836}"/>
              </a:ext>
            </a:extLst>
          </p:cNvPr>
          <p:cNvSpPr/>
          <p:nvPr/>
        </p:nvSpPr>
        <p:spPr>
          <a:xfrm rot="21448618">
            <a:off x="-307496" y="543070"/>
            <a:ext cx="4641913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F757A40-166B-5CD2-979A-A2FA9B87BFBC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Aan de slag!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D16FABC-1E41-E936-C9F9-7C40E5EF2D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947" b="19109"/>
          <a:stretch>
            <a:fillRect/>
          </a:stretch>
        </p:blipFill>
        <p:spPr>
          <a:xfrm rot="21371074">
            <a:off x="415638" y="3153732"/>
            <a:ext cx="3060470" cy="18957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390A9DD-918D-CEE0-6AF0-DA2082BD6B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71" t="1879" r="65564" b="1879"/>
          <a:stretch>
            <a:fillRect/>
          </a:stretch>
        </p:blipFill>
        <p:spPr>
          <a:xfrm>
            <a:off x="4857136" y="520335"/>
            <a:ext cx="4031226" cy="581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78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8679E-2924-65DE-F2EB-9F5631E62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DD0A9C9A-5038-D3AC-D598-2CAF240BBF06}"/>
              </a:ext>
            </a:extLst>
          </p:cNvPr>
          <p:cNvSpPr/>
          <p:nvPr/>
        </p:nvSpPr>
        <p:spPr>
          <a:xfrm>
            <a:off x="359999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5C7F5B2-84C3-CDC0-DE8A-5E62EAE2A0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738901" y="0"/>
            <a:ext cx="7538014" cy="7022209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A8620958-7545-DA0B-683D-EF3191A6D5A1}"/>
              </a:ext>
            </a:extLst>
          </p:cNvPr>
          <p:cNvSpPr/>
          <p:nvPr/>
        </p:nvSpPr>
        <p:spPr>
          <a:xfrm>
            <a:off x="679783" y="2952342"/>
            <a:ext cx="2451762" cy="24517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AEBE8281-7757-AFDC-795B-2162A73BF989}"/>
              </a:ext>
            </a:extLst>
          </p:cNvPr>
          <p:cNvSpPr/>
          <p:nvPr/>
        </p:nvSpPr>
        <p:spPr>
          <a:xfrm rot="21448618">
            <a:off x="-307496" y="543070"/>
            <a:ext cx="4641913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EE9B7DC-50CB-D599-5613-3556BD576332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Aan de slag!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7019EE8B-4D30-DF44-1188-62A33883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947" b="19109"/>
          <a:stretch>
            <a:fillRect/>
          </a:stretch>
        </p:blipFill>
        <p:spPr>
          <a:xfrm rot="21371074">
            <a:off x="415638" y="3153732"/>
            <a:ext cx="3060470" cy="189578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3635B8F-832E-B867-E4E7-033214E866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71" t="1879" r="65564" b="1879"/>
          <a:stretch>
            <a:fillRect/>
          </a:stretch>
        </p:blipFill>
        <p:spPr>
          <a:xfrm>
            <a:off x="5633886" y="520335"/>
            <a:ext cx="4031226" cy="5817330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D2396491-5B40-854B-CF30-003784743392}"/>
              </a:ext>
            </a:extLst>
          </p:cNvPr>
          <p:cNvSpPr/>
          <p:nvPr/>
        </p:nvSpPr>
        <p:spPr>
          <a:xfrm>
            <a:off x="6619580" y="3027337"/>
            <a:ext cx="188890" cy="18830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EBBAB5D6-BA48-BDD9-5891-0298BA1E70C6}"/>
              </a:ext>
            </a:extLst>
          </p:cNvPr>
          <p:cNvSpPr/>
          <p:nvPr/>
        </p:nvSpPr>
        <p:spPr>
          <a:xfrm>
            <a:off x="6379550" y="2722537"/>
            <a:ext cx="188890" cy="18830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3AEABC79-00D6-8738-2A53-33B97FD8D54F}"/>
              </a:ext>
            </a:extLst>
          </p:cNvPr>
          <p:cNvSpPr/>
          <p:nvPr/>
        </p:nvSpPr>
        <p:spPr>
          <a:xfrm>
            <a:off x="7309190" y="2067217"/>
            <a:ext cx="188890" cy="18830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E5AEABE3-C893-896F-D743-6341E9E81648}"/>
              </a:ext>
            </a:extLst>
          </p:cNvPr>
          <p:cNvSpPr/>
          <p:nvPr/>
        </p:nvSpPr>
        <p:spPr>
          <a:xfrm>
            <a:off x="8804983" y="2570137"/>
            <a:ext cx="188890" cy="18830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A7B35A48-941F-F35C-A4F1-FFBAB550942C}"/>
              </a:ext>
            </a:extLst>
          </p:cNvPr>
          <p:cNvSpPr/>
          <p:nvPr/>
        </p:nvSpPr>
        <p:spPr>
          <a:xfrm>
            <a:off x="9265993" y="2200567"/>
            <a:ext cx="188890" cy="18830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E4517C6B-DCCC-E1F5-F549-B6BA30F853B3}"/>
              </a:ext>
            </a:extLst>
          </p:cNvPr>
          <p:cNvSpPr/>
          <p:nvPr/>
        </p:nvSpPr>
        <p:spPr>
          <a:xfrm>
            <a:off x="8747833" y="1644307"/>
            <a:ext cx="188890" cy="18830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F5C5953-2224-7726-B81C-FF6D8328C800}"/>
              </a:ext>
            </a:extLst>
          </p:cNvPr>
          <p:cNvSpPr txBox="1"/>
          <p:nvPr/>
        </p:nvSpPr>
        <p:spPr>
          <a:xfrm rot="1173180">
            <a:off x="6789439" y="5453431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900" spc="100" dirty="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4,50</a:t>
            </a:r>
            <a:endParaRPr lang="nl-NL" sz="700" spc="100" dirty="0">
              <a:solidFill>
                <a:schemeClr val="accent3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2EA6F9D-89AD-2C7C-3993-D1EAE49749E0}"/>
              </a:ext>
            </a:extLst>
          </p:cNvPr>
          <p:cNvSpPr txBox="1"/>
          <p:nvPr/>
        </p:nvSpPr>
        <p:spPr>
          <a:xfrm rot="907145">
            <a:off x="7526270" y="5283005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900" spc="100" dirty="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1,50</a:t>
            </a:r>
            <a:endParaRPr lang="nl-NL" sz="700" spc="100" dirty="0">
              <a:solidFill>
                <a:schemeClr val="accent3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F9330CF-0CD5-4B91-5CEC-363330F243B4}"/>
              </a:ext>
            </a:extLst>
          </p:cNvPr>
          <p:cNvSpPr txBox="1"/>
          <p:nvPr/>
        </p:nvSpPr>
        <p:spPr>
          <a:xfrm rot="907145">
            <a:off x="7770110" y="4902005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900" spc="100" dirty="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nl-NL" sz="700" spc="100" dirty="0">
              <a:solidFill>
                <a:schemeClr val="accent3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B2383A7-16F1-3C74-E49E-E5756BAAF47C}"/>
              </a:ext>
            </a:extLst>
          </p:cNvPr>
          <p:cNvSpPr txBox="1"/>
          <p:nvPr/>
        </p:nvSpPr>
        <p:spPr>
          <a:xfrm rot="295299">
            <a:off x="8549053" y="5097340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900" spc="100" dirty="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4,50</a:t>
            </a:r>
            <a:endParaRPr lang="nl-NL" sz="700" spc="100" dirty="0">
              <a:solidFill>
                <a:schemeClr val="accent3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C3246AD-DEA2-F8A8-3307-D181DD4B28CB}"/>
              </a:ext>
            </a:extLst>
          </p:cNvPr>
          <p:cNvSpPr txBox="1"/>
          <p:nvPr/>
        </p:nvSpPr>
        <p:spPr>
          <a:xfrm rot="295299">
            <a:off x="8450799" y="5828860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900" spc="100" dirty="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80</a:t>
            </a:r>
            <a:endParaRPr lang="nl-NL" sz="700" spc="100" dirty="0">
              <a:solidFill>
                <a:schemeClr val="accent3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4108346F-BD65-77EC-9111-C6B7625DC64C}"/>
              </a:ext>
            </a:extLst>
          </p:cNvPr>
          <p:cNvGrpSpPr/>
          <p:nvPr/>
        </p:nvGrpSpPr>
        <p:grpSpPr>
          <a:xfrm>
            <a:off x="5907053" y="1713908"/>
            <a:ext cx="1167484" cy="301642"/>
            <a:chOff x="5907053" y="1713908"/>
            <a:chExt cx="1167484" cy="301642"/>
          </a:xfrm>
        </p:grpSpPr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60A497A6-CFB0-8059-9D3C-F563D3C9B13A}"/>
                </a:ext>
              </a:extLst>
            </p:cNvPr>
            <p:cNvSpPr txBox="1"/>
            <p:nvPr/>
          </p:nvSpPr>
          <p:spPr>
            <a:xfrm rot="21397889">
              <a:off x="5907053" y="175428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m</a:t>
              </a:r>
              <a:endParaRPr lang="nl-NL" sz="700" spc="100" dirty="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C0E8C7AC-35BB-B2CA-3C7D-309434ED34AD}"/>
                </a:ext>
              </a:extLst>
            </p:cNvPr>
            <p:cNvSpPr txBox="1"/>
            <p:nvPr/>
          </p:nvSpPr>
          <p:spPr>
            <a:xfrm rot="21397889">
              <a:off x="6074275" y="1747658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endParaRPr lang="nl-NL" sz="700" spc="100" dirty="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EFAF64F3-A395-CBAB-0D37-855BEF86EE94}"/>
                </a:ext>
              </a:extLst>
            </p:cNvPr>
            <p:cNvSpPr txBox="1"/>
            <p:nvPr/>
          </p:nvSpPr>
          <p:spPr>
            <a:xfrm rot="21397889">
              <a:off x="6229879" y="1741031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endParaRPr lang="nl-NL" sz="700" spc="100" dirty="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F1A9B3C7-53AA-E10E-1D35-553A512C218F}"/>
                </a:ext>
              </a:extLst>
            </p:cNvPr>
            <p:cNvSpPr txBox="1"/>
            <p:nvPr/>
          </p:nvSpPr>
          <p:spPr>
            <a:xfrm rot="21397889">
              <a:off x="6416749" y="1734281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endParaRPr lang="nl-NL" sz="700" spc="100" dirty="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D97BD61A-B2D5-4E8B-3F1D-E022FCD355D0}"/>
                </a:ext>
              </a:extLst>
            </p:cNvPr>
            <p:cNvSpPr txBox="1"/>
            <p:nvPr/>
          </p:nvSpPr>
          <p:spPr>
            <a:xfrm rot="21397889">
              <a:off x="6574030" y="1724095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endParaRPr lang="nl-NL" sz="700" spc="100" dirty="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EF5A9DFA-0D6D-2341-E490-FA19F9DB68D6}"/>
                </a:ext>
              </a:extLst>
            </p:cNvPr>
            <p:cNvSpPr txBox="1"/>
            <p:nvPr/>
          </p:nvSpPr>
          <p:spPr>
            <a:xfrm rot="21397889">
              <a:off x="6734744" y="1713908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endParaRPr lang="nl-NL" sz="700" spc="100" dirty="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1561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A45DB-A94B-1C17-0635-D9C7CA935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76800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6CB85-84E5-9233-6C18-1B640A55C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 descr="Afbeelding met Karmijn, windmolentje&#10;&#10;Door AI gegenereerde inhoud is mogelijk onjuist.">
            <a:extLst>
              <a:ext uri="{FF2B5EF4-FFF2-40B4-BE49-F238E27FC236}">
                <a16:creationId xmlns:a16="http://schemas.microsoft.com/office/drawing/2014/main" id="{3B5D3047-16E4-FA61-DAE3-1CA29B1B5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3891">
            <a:off x="347540" y="4199878"/>
            <a:ext cx="979231" cy="22866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3B59968-5741-020C-3766-ED04A8FAEE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0E7CD2A9-88C6-D054-4ACC-3386421A0591}"/>
              </a:ext>
            </a:extLst>
          </p:cNvPr>
          <p:cNvSpPr txBox="1">
            <a:spLocks/>
          </p:cNvSpPr>
          <p:nvPr/>
        </p:nvSpPr>
        <p:spPr>
          <a:xfrm>
            <a:off x="7323398" y="2067339"/>
            <a:ext cx="3255541" cy="992114"/>
          </a:xfrm>
          <a:prstGeom prst="wedgeRoundRectCallout">
            <a:avLst>
              <a:gd name="adj1" fmla="val 63395"/>
              <a:gd name="adj2" fmla="val -44589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Hans en Grietje</a:t>
            </a:r>
            <a:r>
              <a:rPr lang="nl-NL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nl-NL" sz="2800" b="0"/>
          </a:p>
        </p:txBody>
      </p:sp>
      <p:pic>
        <p:nvPicPr>
          <p:cNvPr id="8" name="Afbeelding 7" descr="Afbeelding met tekenfilm, pop, beeldje, kleding&#10;&#10;Door AI gegenereerde inhoud is mogelijk onjuist.">
            <a:extLst>
              <a:ext uri="{FF2B5EF4-FFF2-40B4-BE49-F238E27FC236}">
                <a16:creationId xmlns:a16="http://schemas.microsoft.com/office/drawing/2014/main" id="{E2941585-B11F-B578-751F-16B309AF5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13527">
            <a:off x="11088552" y="244880"/>
            <a:ext cx="1986996" cy="3934646"/>
          </a:xfrm>
          <a:prstGeom prst="rect">
            <a:avLst/>
          </a:prstGeom>
        </p:spPr>
      </p:pic>
      <p:pic>
        <p:nvPicPr>
          <p:cNvPr id="9" name="Afbeelding 8" descr="Afbeelding met tekenfilm, pop, beeldje, kleding&#10;&#10;Door AI gegenereerde inhoud is mogelijk onjuist.">
            <a:extLst>
              <a:ext uri="{FF2B5EF4-FFF2-40B4-BE49-F238E27FC236}">
                <a16:creationId xmlns:a16="http://schemas.microsoft.com/office/drawing/2014/main" id="{7292A375-173D-A1DB-0E5F-3C31660F4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3683" y="2600249"/>
            <a:ext cx="2256025" cy="4467377"/>
          </a:xfrm>
          <a:prstGeom prst="rect">
            <a:avLst/>
          </a:prstGeom>
        </p:spPr>
      </p:pic>
      <p:pic>
        <p:nvPicPr>
          <p:cNvPr id="17" name="Afbeelding 16" descr="Afbeelding met speelgoed, beeldje, tekenfilm, pop&#10;&#10;Door AI gegenereerde inhoud is mogelijk onjuist.">
            <a:extLst>
              <a:ext uri="{FF2B5EF4-FFF2-40B4-BE49-F238E27FC236}">
                <a16:creationId xmlns:a16="http://schemas.microsoft.com/office/drawing/2014/main" id="{8DC43E11-8314-8DED-3984-4C967FE00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505" y="2422450"/>
            <a:ext cx="2712955" cy="4079631"/>
          </a:xfrm>
          <a:prstGeom prst="rect">
            <a:avLst/>
          </a:prstGeom>
        </p:spPr>
      </p:pic>
      <p:pic>
        <p:nvPicPr>
          <p:cNvPr id="18" name="Afbeelding 17" descr="Afbeelding met snoep, speelgoed, pop, persoon&#10;&#10;Door AI gegenereerde inhoud is mogelijk onjuist.">
            <a:extLst>
              <a:ext uri="{FF2B5EF4-FFF2-40B4-BE49-F238E27FC236}">
                <a16:creationId xmlns:a16="http://schemas.microsoft.com/office/drawing/2014/main" id="{5D8D8EB1-158D-09DD-821D-49173BD87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133" y="2407299"/>
            <a:ext cx="2072962" cy="4079631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C0674347-6AD8-EC11-3E63-16FF9B1EBF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167" t="14378" r="5042" b="15790"/>
          <a:stretch>
            <a:fillRect/>
          </a:stretch>
        </p:blipFill>
        <p:spPr>
          <a:xfrm rot="1794527">
            <a:off x="-261840" y="50968"/>
            <a:ext cx="846789" cy="532231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BD73E37A-ECEE-FB81-9D95-71B8CEB2D1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849789">
            <a:off x="2565056" y="26004"/>
            <a:ext cx="807456" cy="659829"/>
          </a:xfrm>
          <a:prstGeom prst="rect">
            <a:avLst/>
          </a:prstGeom>
        </p:spPr>
      </p:pic>
      <p:sp>
        <p:nvSpPr>
          <p:cNvPr id="36" name="Titel 1">
            <a:extLst>
              <a:ext uri="{FF2B5EF4-FFF2-40B4-BE49-F238E27FC236}">
                <a16:creationId xmlns:a16="http://schemas.microsoft.com/office/drawing/2014/main" id="{325C4D96-5FC5-9F9F-008E-39145797AB5C}"/>
              </a:ext>
            </a:extLst>
          </p:cNvPr>
          <p:cNvSpPr txBox="1">
            <a:spLocks/>
          </p:cNvSpPr>
          <p:nvPr/>
        </p:nvSpPr>
        <p:spPr>
          <a:xfrm>
            <a:off x="7510561" y="3642973"/>
            <a:ext cx="3747662" cy="1850221"/>
          </a:xfrm>
          <a:prstGeom prst="wedgeRoundRectCallout">
            <a:avLst>
              <a:gd name="adj1" fmla="val 61362"/>
              <a:gd name="adj2" fmla="val -54198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Laten we het </a:t>
            </a:r>
            <a:r>
              <a:rPr lang="nl-NL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Grote Geldsprookjesboek </a:t>
            </a:r>
            <a:r>
              <a:rPr lang="nl-NL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erbij pakken!</a:t>
            </a:r>
            <a:endParaRPr lang="nl-NL" sz="2800" b="0"/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89E2606B-BF18-564C-F2B9-2D5128E4A4C6}"/>
              </a:ext>
            </a:extLst>
          </p:cNvPr>
          <p:cNvGrpSpPr/>
          <p:nvPr/>
        </p:nvGrpSpPr>
        <p:grpSpPr>
          <a:xfrm rot="1203218">
            <a:off x="8096170" y="-6410902"/>
            <a:ext cx="11159240" cy="7895063"/>
            <a:chOff x="516380" y="-518532"/>
            <a:chExt cx="11159240" cy="7895063"/>
          </a:xfrm>
        </p:grpSpPr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9A76347D-F610-E019-665C-E2BBD64F8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rot="157261">
              <a:off x="516380" y="-518532"/>
              <a:ext cx="11159240" cy="7895063"/>
            </a:xfrm>
            <a:prstGeom prst="rect">
              <a:avLst/>
            </a:prstGeom>
          </p:spPr>
        </p:pic>
        <p:pic>
          <p:nvPicPr>
            <p:cNvPr id="39" name="Afbeelding 38" descr="Afbeelding met kleding, Menselijk gezicht, glimlach, tekst&#10;&#10;Door AI gegenereerde inhoud is mogelijk onjuist.">
              <a:extLst>
                <a:ext uri="{FF2B5EF4-FFF2-40B4-BE49-F238E27FC236}">
                  <a16:creationId xmlns:a16="http://schemas.microsoft.com/office/drawing/2014/main" id="{54FB3EE5-183F-108A-1A51-5BE588199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592">
              <a:off x="6352066" y="2483524"/>
              <a:ext cx="3506186" cy="1954726"/>
            </a:xfrm>
            <a:prstGeom prst="rect">
              <a:avLst/>
            </a:prstGeom>
          </p:spPr>
        </p:pic>
      </p:grpSp>
      <p:pic>
        <p:nvPicPr>
          <p:cNvPr id="40" name="Afbeelding 39">
            <a:extLst>
              <a:ext uri="{FF2B5EF4-FFF2-40B4-BE49-F238E27FC236}">
                <a16:creationId xmlns:a16="http://schemas.microsoft.com/office/drawing/2014/main" id="{4D2C12C2-DAA0-E823-768F-7E0BD0931E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1016" y="932886"/>
            <a:ext cx="816199" cy="66697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260C2D6B-CF8D-2EAC-F8B5-D4C5012AB23F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9D915F11-26BF-FC26-F7EF-4575355E0C7B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 deze les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100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F7089-41DE-90A8-B740-96193B91F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25D61450-54D4-0735-66F0-7E61009CEBE2}"/>
              </a:ext>
            </a:extLst>
          </p:cNvPr>
          <p:cNvGrpSpPr/>
          <p:nvPr/>
        </p:nvGrpSpPr>
        <p:grpSpPr>
          <a:xfrm>
            <a:off x="516380" y="-518532"/>
            <a:ext cx="11159240" cy="7895063"/>
            <a:chOff x="516380" y="-518532"/>
            <a:chExt cx="11159240" cy="789506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3AEBBD72-6A59-F058-8AB2-7EFC4EED7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57261">
              <a:off x="516380" y="-518532"/>
              <a:ext cx="11159240" cy="7895063"/>
            </a:xfrm>
            <a:prstGeom prst="rect">
              <a:avLst/>
            </a:prstGeom>
          </p:spPr>
        </p:pic>
        <p:pic>
          <p:nvPicPr>
            <p:cNvPr id="5" name="Afbeelding 4" descr="Afbeelding met kleding, Menselijk gezicht, glimlach, tekst&#10;&#10;Door AI gegenereerde inhoud is mogelijk onjuist.">
              <a:extLst>
                <a:ext uri="{FF2B5EF4-FFF2-40B4-BE49-F238E27FC236}">
                  <a16:creationId xmlns:a16="http://schemas.microsoft.com/office/drawing/2014/main" id="{385AB959-CAE1-1427-2B51-9BDCABEB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592">
              <a:off x="6352066" y="2483524"/>
              <a:ext cx="3506186" cy="1954726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2C4715EB-C0E1-8CF9-5BEE-529B75313E46}"/>
              </a:ext>
            </a:extLst>
          </p:cNvPr>
          <p:cNvGrpSpPr/>
          <p:nvPr/>
        </p:nvGrpSpPr>
        <p:grpSpPr>
          <a:xfrm rot="355408">
            <a:off x="7580704" y="3013209"/>
            <a:ext cx="931300" cy="895356"/>
            <a:chOff x="5498673" y="3045267"/>
            <a:chExt cx="1429901" cy="1429901"/>
          </a:xfrm>
        </p:grpSpPr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0C26B046-12BF-940C-6428-7F5E577A1103}"/>
                </a:ext>
              </a:extLst>
            </p:cNvPr>
            <p:cNvSpPr/>
            <p:nvPr/>
          </p:nvSpPr>
          <p:spPr>
            <a:xfrm>
              <a:off x="5498673" y="3045267"/>
              <a:ext cx="1429901" cy="1429901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Gelijkbenige driehoek 8">
              <a:extLst>
                <a:ext uri="{FF2B5EF4-FFF2-40B4-BE49-F238E27FC236}">
                  <a16:creationId xmlns:a16="http://schemas.microsoft.com/office/drawing/2014/main" id="{BFC44F67-31D6-B538-A5DC-42A9D97318EB}"/>
                </a:ext>
              </a:extLst>
            </p:cNvPr>
            <p:cNvSpPr/>
            <p:nvPr/>
          </p:nvSpPr>
          <p:spPr>
            <a:xfrm rot="5400000">
              <a:off x="5870149" y="3385866"/>
              <a:ext cx="868497" cy="7487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C7713B84-7E8E-A1F9-1168-EB30BA4F568D}"/>
              </a:ext>
            </a:extLst>
          </p:cNvPr>
          <p:cNvSpPr txBox="1"/>
          <p:nvPr/>
        </p:nvSpPr>
        <p:spPr>
          <a:xfrm rot="172856">
            <a:off x="2225438" y="2838410"/>
            <a:ext cx="4221804" cy="184840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nl-NL" sz="3200" spc="100">
                <a:solidFill>
                  <a:schemeClr val="accent2"/>
                </a:solidFill>
                <a:latin typeface="VAGRounded Lt" panose="020F05020202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Hans en Grietje</a:t>
            </a:r>
          </a:p>
        </p:txBody>
      </p:sp>
    </p:spTree>
    <p:extLst>
      <p:ext uri="{BB962C8B-B14F-4D97-AF65-F5344CB8AC3E}">
        <p14:creationId xmlns:p14="http://schemas.microsoft.com/office/powerpoint/2010/main" val="48067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395EF-091E-B798-DFE9-5086E9D29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723A7838-91ED-FAED-80BE-1430C23915A0}"/>
              </a:ext>
            </a:extLst>
          </p:cNvPr>
          <p:cNvGrpSpPr/>
          <p:nvPr/>
        </p:nvGrpSpPr>
        <p:grpSpPr>
          <a:xfrm>
            <a:off x="516380" y="-518532"/>
            <a:ext cx="11159240" cy="7895063"/>
            <a:chOff x="516380" y="-518532"/>
            <a:chExt cx="11159240" cy="789506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19A0DBC9-083D-3D92-98C0-696B63429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57261">
              <a:off x="516380" y="-518532"/>
              <a:ext cx="11159240" cy="7895063"/>
            </a:xfrm>
            <a:prstGeom prst="rect">
              <a:avLst/>
            </a:prstGeom>
          </p:spPr>
        </p:pic>
        <p:pic>
          <p:nvPicPr>
            <p:cNvPr id="5" name="Afbeelding 4" descr="Afbeelding met kleding, Menselijk gezicht, glimlach, tekst&#10;&#10;Door AI gegenereerde inhoud is mogelijk onjuist.">
              <a:extLst>
                <a:ext uri="{FF2B5EF4-FFF2-40B4-BE49-F238E27FC236}">
                  <a16:creationId xmlns:a16="http://schemas.microsoft.com/office/drawing/2014/main" id="{A85EC3C7-5954-5398-4CCF-575848DF3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592">
              <a:off x="6352066" y="2483524"/>
              <a:ext cx="3506186" cy="1954726"/>
            </a:xfrm>
            <a:prstGeom prst="rect">
              <a:avLst/>
            </a:prstGeom>
          </p:spPr>
        </p:pic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12368FEE-E42F-8A00-93BB-8866BBFA642D}"/>
              </a:ext>
            </a:extLst>
          </p:cNvPr>
          <p:cNvSpPr txBox="1"/>
          <p:nvPr/>
        </p:nvSpPr>
        <p:spPr>
          <a:xfrm rot="172856">
            <a:off x="2225438" y="2838410"/>
            <a:ext cx="4221804" cy="184840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nl-NL" sz="3200" spc="100">
                <a:solidFill>
                  <a:schemeClr val="accent2"/>
                </a:solidFill>
                <a:latin typeface="VAGRounded Lt" panose="020F05020202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Hans en Grietje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9FC9B73B-ABFA-DB42-DF74-5EBD69C55686}"/>
              </a:ext>
            </a:extLst>
          </p:cNvPr>
          <p:cNvGrpSpPr/>
          <p:nvPr/>
        </p:nvGrpSpPr>
        <p:grpSpPr>
          <a:xfrm rot="355408">
            <a:off x="7580704" y="3013209"/>
            <a:ext cx="931300" cy="895356"/>
            <a:chOff x="5498673" y="3045267"/>
            <a:chExt cx="1429901" cy="1429901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D99B5F2D-E872-D960-8A38-040E050C056F}"/>
                </a:ext>
              </a:extLst>
            </p:cNvPr>
            <p:cNvSpPr/>
            <p:nvPr/>
          </p:nvSpPr>
          <p:spPr>
            <a:xfrm>
              <a:off x="5498673" y="3045267"/>
              <a:ext cx="1429901" cy="1429901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Gelijkbenige driehoek 9">
              <a:extLst>
                <a:ext uri="{FF2B5EF4-FFF2-40B4-BE49-F238E27FC236}">
                  <a16:creationId xmlns:a16="http://schemas.microsoft.com/office/drawing/2014/main" id="{B7E21ADF-970F-E02C-F4FB-2A95BCEDEF94}"/>
                </a:ext>
              </a:extLst>
            </p:cNvPr>
            <p:cNvSpPr/>
            <p:nvPr/>
          </p:nvSpPr>
          <p:spPr>
            <a:xfrm rot="5400000">
              <a:off x="5870149" y="3385866"/>
              <a:ext cx="868497" cy="7487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3371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FA5BE-4BC9-A1A0-265D-EFD092210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12343578-694C-32E9-8C82-A36BD17B59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1564553">
            <a:off x="-22845544" y="-10890772"/>
            <a:ext cx="42695576" cy="30206740"/>
          </a:xfrm>
          <a:prstGeom prst="rect">
            <a:avLst/>
          </a:prstGeom>
        </p:spPr>
      </p:pic>
      <p:pic>
        <p:nvPicPr>
          <p:cNvPr id="2" name="Hans en Grietje deel 1">
            <a:hlinkClick r:id="" action="ppaction://media"/>
            <a:extLst>
              <a:ext uri="{FF2B5EF4-FFF2-40B4-BE49-F238E27FC236}">
                <a16:creationId xmlns:a16="http://schemas.microsoft.com/office/drawing/2014/main" id="{28A13132-2C50-41BA-1787-895DE0FF3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5419" y="-1"/>
            <a:ext cx="12979307" cy="7300860"/>
          </a:xfrm>
          <a:prstGeom prst="rect">
            <a:avLst/>
          </a:prstGeom>
        </p:spPr>
      </p:pic>
      <p:grpSp>
        <p:nvGrpSpPr>
          <p:cNvPr id="17" name="Groep 16">
            <a:extLst>
              <a:ext uri="{FF2B5EF4-FFF2-40B4-BE49-F238E27FC236}">
                <a16:creationId xmlns:a16="http://schemas.microsoft.com/office/drawing/2014/main" id="{413B5248-741D-622D-F381-8E814D6984CC}"/>
              </a:ext>
            </a:extLst>
          </p:cNvPr>
          <p:cNvGrpSpPr/>
          <p:nvPr/>
        </p:nvGrpSpPr>
        <p:grpSpPr>
          <a:xfrm>
            <a:off x="4652405" y="2025144"/>
            <a:ext cx="2887190" cy="2807711"/>
            <a:chOff x="5498673" y="3045267"/>
            <a:chExt cx="1429901" cy="1429901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A479AB3A-9AA4-7B54-F287-E2E9E11852A8}"/>
                </a:ext>
              </a:extLst>
            </p:cNvPr>
            <p:cNvSpPr/>
            <p:nvPr/>
          </p:nvSpPr>
          <p:spPr>
            <a:xfrm>
              <a:off x="5498673" y="3045267"/>
              <a:ext cx="1429901" cy="1429901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Gelijkbenige driehoek 18">
              <a:extLst>
                <a:ext uri="{FF2B5EF4-FFF2-40B4-BE49-F238E27FC236}">
                  <a16:creationId xmlns:a16="http://schemas.microsoft.com/office/drawing/2014/main" id="{540BAABD-26B8-DCD8-16E6-22975AEB9FFF}"/>
                </a:ext>
              </a:extLst>
            </p:cNvPr>
            <p:cNvSpPr/>
            <p:nvPr/>
          </p:nvSpPr>
          <p:spPr>
            <a:xfrm rot="5400000">
              <a:off x="5870149" y="3385866"/>
              <a:ext cx="868497" cy="7487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100369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FE107-238A-F6D6-9ED7-6AFF34335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6D8D90FD-D25E-BB1E-4FDA-9B2651AEB0BA}"/>
              </a:ext>
            </a:extLst>
          </p:cNvPr>
          <p:cNvSpPr txBox="1">
            <a:spLocks/>
          </p:cNvSpPr>
          <p:nvPr/>
        </p:nvSpPr>
        <p:spPr>
          <a:xfrm>
            <a:off x="2871319" y="2053318"/>
            <a:ext cx="3574939" cy="1421168"/>
          </a:xfrm>
          <a:prstGeom prst="wedgeRoundRectCallout">
            <a:avLst>
              <a:gd name="adj1" fmla="val 74296"/>
              <a:gd name="adj2" fmla="val 55820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 munten kopen voor € 1,99... </a:t>
            </a:r>
            <a:r>
              <a:rPr lang="nl-NL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Hmm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2800" b="0" dirty="0"/>
          </a:p>
        </p:txBody>
      </p:sp>
      <p:pic>
        <p:nvPicPr>
          <p:cNvPr id="26" name="Afbeelding 25" descr="Afbeelding met Karmijn, windmolentje&#10;&#10;Door AI gegenereerde inhoud is mogelijk onjuist.">
            <a:extLst>
              <a:ext uri="{FF2B5EF4-FFF2-40B4-BE49-F238E27FC236}">
                <a16:creationId xmlns:a16="http://schemas.microsoft.com/office/drawing/2014/main" id="{CBD3A7B5-8A7B-0539-0485-8BF6FA451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3891">
            <a:off x="347540" y="4199878"/>
            <a:ext cx="979231" cy="22866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85D57DE-B910-6643-2ADA-6A3CADF584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pic>
        <p:nvPicPr>
          <p:cNvPr id="18" name="Afbeelding 17" descr="Afbeelding met snoep, speelgoed, pop, persoon&#10;&#10;Door AI gegenereerde inhoud is mogelijk onjuist.">
            <a:extLst>
              <a:ext uri="{FF2B5EF4-FFF2-40B4-BE49-F238E27FC236}">
                <a16:creationId xmlns:a16="http://schemas.microsoft.com/office/drawing/2014/main" id="{4755C71E-B503-1F9A-FA86-269C0739B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947" y="2475669"/>
            <a:ext cx="2072962" cy="407963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F59744E-2243-F584-7DFA-F193036075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67" t="14378" r="5042" b="15790"/>
          <a:stretch>
            <a:fillRect/>
          </a:stretch>
        </p:blipFill>
        <p:spPr>
          <a:xfrm rot="1794527">
            <a:off x="-261840" y="50968"/>
            <a:ext cx="846789" cy="53223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F5E4621-4FDF-8B3D-618A-69939933A8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849789">
            <a:off x="2565056" y="26004"/>
            <a:ext cx="807456" cy="65982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F182903-2B8A-A337-0A36-BDD4334FF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016" y="932886"/>
            <a:ext cx="816199" cy="66697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366B8CEC-A40A-10CE-B6B0-3A5AB3D078A9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BB12E952-808C-CB3E-E414-6EE2DB983D3A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Gratis gamen?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F25D21-7988-6BE8-AD82-E7E33022BF7B}"/>
              </a:ext>
            </a:extLst>
          </p:cNvPr>
          <p:cNvSpPr txBox="1">
            <a:spLocks/>
          </p:cNvSpPr>
          <p:nvPr/>
        </p:nvSpPr>
        <p:spPr>
          <a:xfrm>
            <a:off x="2689002" y="4494295"/>
            <a:ext cx="3574939" cy="1421168"/>
          </a:xfrm>
          <a:prstGeom prst="wedgeRoundRectCallout">
            <a:avLst>
              <a:gd name="adj1" fmla="val 83248"/>
              <a:gd name="adj2" fmla="val -79183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Zou jij de extra munten kopen?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4713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D7841-291B-E86F-4F19-5415DC05D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 descr="Afbeelding met Karmijn, windmolentje&#10;&#10;Door AI gegenereerde inhoud is mogelijk onjuist.">
            <a:extLst>
              <a:ext uri="{FF2B5EF4-FFF2-40B4-BE49-F238E27FC236}">
                <a16:creationId xmlns:a16="http://schemas.microsoft.com/office/drawing/2014/main" id="{EB5551D9-9984-BDC4-3805-E13C5F22D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3891">
            <a:off x="347540" y="4199878"/>
            <a:ext cx="979231" cy="22866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4D33BC7-883A-001E-3678-33202EBE04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pic>
        <p:nvPicPr>
          <p:cNvPr id="18" name="Afbeelding 17" descr="Afbeelding met snoep, speelgoed, pop, persoon&#10;&#10;Door AI gegenereerde inhoud is mogelijk onjuist.">
            <a:extLst>
              <a:ext uri="{FF2B5EF4-FFF2-40B4-BE49-F238E27FC236}">
                <a16:creationId xmlns:a16="http://schemas.microsoft.com/office/drawing/2014/main" id="{496F7276-20A1-46BE-74B6-3C71BD703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947" y="2475669"/>
            <a:ext cx="2072962" cy="407963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0F7DB49-8019-1384-6654-68E0B4D308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67" t="14378" r="5042" b="15790"/>
          <a:stretch>
            <a:fillRect/>
          </a:stretch>
        </p:blipFill>
        <p:spPr>
          <a:xfrm rot="1794527">
            <a:off x="-261840" y="50968"/>
            <a:ext cx="846789" cy="53223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C3C23A2-E601-E300-3C6E-F3C033DF6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849789">
            <a:off x="2565056" y="26004"/>
            <a:ext cx="807456" cy="65982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D46F9F1-B550-A208-A16A-0511B571B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016" y="932886"/>
            <a:ext cx="816199" cy="66697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05B70135-0F12-5AC3-6B2F-5E45383D23A9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99842EED-8F8C-3E97-1260-279C1ED05A11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Gratis gamen?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1DB771D-F8BE-B090-6F52-B362549E6A32}"/>
              </a:ext>
            </a:extLst>
          </p:cNvPr>
          <p:cNvSpPr txBox="1">
            <a:spLocks/>
          </p:cNvSpPr>
          <p:nvPr/>
        </p:nvSpPr>
        <p:spPr>
          <a:xfrm>
            <a:off x="9419646" y="576067"/>
            <a:ext cx="2493904" cy="2279275"/>
          </a:xfrm>
          <a:prstGeom prst="wedgeRoundRectCallout">
            <a:avLst>
              <a:gd name="adj1" fmla="val -43225"/>
              <a:gd name="adj2" fmla="val 8709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Laten we het filmpje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verder afkijken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nl-NL" sz="2800" b="0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109FD5D-81F4-17C6-6929-8F3146373450}"/>
              </a:ext>
            </a:extLst>
          </p:cNvPr>
          <p:cNvSpPr txBox="1">
            <a:spLocks/>
          </p:cNvSpPr>
          <p:nvPr/>
        </p:nvSpPr>
        <p:spPr>
          <a:xfrm>
            <a:off x="2871319" y="2053318"/>
            <a:ext cx="3574939" cy="1421168"/>
          </a:xfrm>
          <a:prstGeom prst="wedgeRoundRectCallout">
            <a:avLst>
              <a:gd name="adj1" fmla="val 74296"/>
              <a:gd name="adj2" fmla="val 55820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 munten kopen voor € 1,99... </a:t>
            </a:r>
            <a:r>
              <a:rPr lang="nl-NL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Hmm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2800" b="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0F4E019-C64B-F7E4-FE4A-99A0B2D34F78}"/>
              </a:ext>
            </a:extLst>
          </p:cNvPr>
          <p:cNvSpPr txBox="1">
            <a:spLocks/>
          </p:cNvSpPr>
          <p:nvPr/>
        </p:nvSpPr>
        <p:spPr>
          <a:xfrm>
            <a:off x="2689002" y="4494295"/>
            <a:ext cx="3574939" cy="1421168"/>
          </a:xfrm>
          <a:prstGeom prst="wedgeRoundRectCallout">
            <a:avLst>
              <a:gd name="adj1" fmla="val 83248"/>
              <a:gd name="adj2" fmla="val -79183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Zou jij de extra munten kopen?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54133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8F70C-F87D-A96F-B9F7-9DCEE51B0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08F2A05D-C1CB-1A5E-BD6B-395EF72A50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1564553">
            <a:off x="-22845544" y="-10890772"/>
            <a:ext cx="42695576" cy="30206740"/>
          </a:xfrm>
          <a:prstGeom prst="rect">
            <a:avLst/>
          </a:prstGeom>
        </p:spPr>
      </p:pic>
      <p:pic>
        <p:nvPicPr>
          <p:cNvPr id="2" name="Hans en Grietje deel 2">
            <a:hlinkClick r:id="" action="ppaction://media"/>
            <a:extLst>
              <a:ext uri="{FF2B5EF4-FFF2-40B4-BE49-F238E27FC236}">
                <a16:creationId xmlns:a16="http://schemas.microsoft.com/office/drawing/2014/main" id="{5430D90E-9460-7D24-12DE-6CB5A79A1C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5418" y="0"/>
            <a:ext cx="13095053" cy="7365968"/>
          </a:xfrm>
          <a:prstGeom prst="rect">
            <a:avLst/>
          </a:prstGeom>
        </p:spPr>
      </p:pic>
      <p:grpSp>
        <p:nvGrpSpPr>
          <p:cNvPr id="17" name="Groep 16">
            <a:extLst>
              <a:ext uri="{FF2B5EF4-FFF2-40B4-BE49-F238E27FC236}">
                <a16:creationId xmlns:a16="http://schemas.microsoft.com/office/drawing/2014/main" id="{85888B07-C00A-CDDD-E248-D36D4566A914}"/>
              </a:ext>
            </a:extLst>
          </p:cNvPr>
          <p:cNvGrpSpPr/>
          <p:nvPr/>
        </p:nvGrpSpPr>
        <p:grpSpPr>
          <a:xfrm>
            <a:off x="4652405" y="2025144"/>
            <a:ext cx="2887190" cy="2807711"/>
            <a:chOff x="5498673" y="3045267"/>
            <a:chExt cx="1429901" cy="1429901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F85C5328-4D28-43E7-204E-48815179464F}"/>
                </a:ext>
              </a:extLst>
            </p:cNvPr>
            <p:cNvSpPr/>
            <p:nvPr/>
          </p:nvSpPr>
          <p:spPr>
            <a:xfrm>
              <a:off x="5498673" y="3045267"/>
              <a:ext cx="1429901" cy="1429901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Gelijkbenige driehoek 18">
              <a:extLst>
                <a:ext uri="{FF2B5EF4-FFF2-40B4-BE49-F238E27FC236}">
                  <a16:creationId xmlns:a16="http://schemas.microsoft.com/office/drawing/2014/main" id="{4FE73A60-A1B7-D79A-8B1B-146020BD2C19}"/>
                </a:ext>
              </a:extLst>
            </p:cNvPr>
            <p:cNvSpPr/>
            <p:nvPr/>
          </p:nvSpPr>
          <p:spPr>
            <a:xfrm rot="5400000">
              <a:off x="5870149" y="3385866"/>
              <a:ext cx="868497" cy="7487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044165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Wijzer in Geldzak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8A649"/>
      </a:accent1>
      <a:accent2>
        <a:srgbClr val="662879"/>
      </a:accent2>
      <a:accent3>
        <a:srgbClr val="DB1767"/>
      </a:accent3>
      <a:accent4>
        <a:srgbClr val="ECD316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r">
          <a:defRPr sz="1000" spc="100" dirty="0" smtClean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fcaa1a-ac74-410f-95bc-20bbab667105">
      <Terms xmlns="http://schemas.microsoft.com/office/infopath/2007/PartnerControls"/>
    </lcf76f155ced4ddcb4097134ff3c332f>
    <TaxCatchAll xmlns="16fe547f-eec1-4793-a1b6-34d56b9fc957" xsi:nil="true"/>
    <Soort xmlns="40fcaa1a-ac74-410f-95bc-20bbab66710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095BBF60614640A6382A98A6922223" ma:contentTypeVersion="22" ma:contentTypeDescription="Een nieuw document maken." ma:contentTypeScope="" ma:versionID="a2556c9012a9b6d02eacef4028716d56">
  <xsd:schema xmlns:xsd="http://www.w3.org/2001/XMLSchema" xmlns:xs="http://www.w3.org/2001/XMLSchema" xmlns:p="http://schemas.microsoft.com/office/2006/metadata/properties" xmlns:ns2="40fcaa1a-ac74-410f-95bc-20bbab667105" xmlns:ns3="16fe547f-eec1-4793-a1b6-34d56b9fc957" targetNamespace="http://schemas.microsoft.com/office/2006/metadata/properties" ma:root="true" ma:fieldsID="991377a11ea41d026034a94dcbcf8e7c" ns2:_="" ns3:_="">
    <xsd:import namespace="40fcaa1a-ac74-410f-95bc-20bbab667105"/>
    <xsd:import namespace="16fe547f-eec1-4793-a1b6-34d56b9fc9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Soort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caa1a-ac74-410f-95bc-20bbab667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oort" ma:index="21" nillable="true" ma:displayName="Soort" ma:format="Dropdown" ma:internalName="Soort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783c6dbd-d7b0-4fca-a2a6-200f1dabdf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e547f-eec1-4793-a1b6-34d56b9fc95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0f3078a-0a21-48a6-87a3-d4756e3461c8}" ma:internalName="TaxCatchAll" ma:showField="CatchAllData" ma:web="16fe547f-eec1-4793-a1b6-34d56b9fc9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B4BBE0-15EC-47B8-8033-DB95C3EB29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2AB4D2-63B2-4E9E-8982-679701215B43}">
  <ds:schemaRefs>
    <ds:schemaRef ds:uri="40fcaa1a-ac74-410f-95bc-20bbab667105"/>
    <ds:schemaRef ds:uri="http://schemas.microsoft.com/office/2006/documentManagement/types"/>
    <ds:schemaRef ds:uri="http://purl.org/dc/dcmitype/"/>
    <ds:schemaRef ds:uri="16fe547f-eec1-4793-a1b6-34d56b9fc957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4687DA0-4B1C-4CE2-8DD1-779293DFC52D}">
  <ds:schemaRefs>
    <ds:schemaRef ds:uri="16fe547f-eec1-4793-a1b6-34d56b9fc957"/>
    <ds:schemaRef ds:uri="40fcaa1a-ac74-410f-95bc-20bbab6671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790</Words>
  <Application>Microsoft Office PowerPoint</Application>
  <PresentationFormat>Breedbeeld</PresentationFormat>
  <Paragraphs>134</Paragraphs>
  <Slides>22</Slides>
  <Notes>22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32" baseType="lpstr">
      <vt:lpstr>Aptos</vt:lpstr>
      <vt:lpstr>Arial</vt:lpstr>
      <vt:lpstr>Calabri</vt:lpstr>
      <vt:lpstr>Calibri</vt:lpstr>
      <vt:lpstr>Corbel</vt:lpstr>
      <vt:lpstr>Open Sans</vt:lpstr>
      <vt:lpstr>Open Sans Light</vt:lpstr>
      <vt:lpstr>VAGRounded Lt</vt:lpstr>
      <vt:lpstr>VAGRounded-Bold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Nina Voordes</dc:creator>
  <cp:lastModifiedBy>Frederiek de Vries Robbé</cp:lastModifiedBy>
  <cp:revision>81</cp:revision>
  <dcterms:created xsi:type="dcterms:W3CDTF">2026-01-22T09:05:28Z</dcterms:created>
  <dcterms:modified xsi:type="dcterms:W3CDTF">2026-03-05T10:43:03Z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0x0101004C095BBF60614640A6382A98A6922223</vt:lpwstr>
  </property>
  <property fmtid="{D5CDD505-2E9C-101B-9397-08002B2CF9AE}" pid="3" name="MediaServiceImageTags">
    <vt:lpwstr/>
  </property>
  <property fmtid="{D5CDD505-2E9C-101B-9397-08002B2CF9AE}" pid="4" name="MSIP_Label_6800fede-0e59-47ad-af95-4e63bbdb932d_Enabled">
    <vt:lpwstr>true</vt:lpwstr>
  </property>
  <property fmtid="{D5CDD505-2E9C-101B-9397-08002B2CF9AE}" pid="5" name="MSIP_Label_6800fede-0e59-47ad-af95-4e63bbdb932d_SetDate">
    <vt:lpwstr>2026-02-18T17:51:34Z</vt:lpwstr>
  </property>
  <property fmtid="{D5CDD505-2E9C-101B-9397-08002B2CF9AE}" pid="6" name="MSIP_Label_6800fede-0e59-47ad-af95-4e63bbdb932d_Method">
    <vt:lpwstr>Standard</vt:lpwstr>
  </property>
  <property fmtid="{D5CDD505-2E9C-101B-9397-08002B2CF9AE}" pid="7" name="MSIP_Label_6800fede-0e59-47ad-af95-4e63bbdb932d_Name">
    <vt:lpwstr>FIN-DGGT-Rijksoverheid</vt:lpwstr>
  </property>
  <property fmtid="{D5CDD505-2E9C-101B-9397-08002B2CF9AE}" pid="8" name="MSIP_Label_6800fede-0e59-47ad-af95-4e63bbdb932d_SiteId">
    <vt:lpwstr>84712536-f524-40a0-913b-5d25ba502732</vt:lpwstr>
  </property>
  <property fmtid="{D5CDD505-2E9C-101B-9397-08002B2CF9AE}" pid="9" name="MSIP_Label_6800fede-0e59-47ad-af95-4e63bbdb932d_ActionId">
    <vt:lpwstr>38d90d16-45cf-49e3-aa4b-6c5b21b47881</vt:lpwstr>
  </property>
  <property fmtid="{D5CDD505-2E9C-101B-9397-08002B2CF9AE}" pid="10" name="MSIP_Label_6800fede-0e59-47ad-af95-4e63bbdb932d_ContentBits">
    <vt:lpwstr>0</vt:lpwstr>
  </property>
</Properties>
</file>