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505" r:id="rId5"/>
    <p:sldId id="786" r:id="rId6"/>
    <p:sldId id="807" r:id="rId7"/>
    <p:sldId id="867" r:id="rId8"/>
    <p:sldId id="632" r:id="rId9"/>
    <p:sldId id="789" r:id="rId10"/>
    <p:sldId id="790" r:id="rId11"/>
    <p:sldId id="791" r:id="rId12"/>
    <p:sldId id="868" r:id="rId13"/>
    <p:sldId id="869" r:id="rId14"/>
    <p:sldId id="870" r:id="rId15"/>
    <p:sldId id="819" r:id="rId16"/>
    <p:sldId id="871" r:id="rId17"/>
    <p:sldId id="280" r:id="rId18"/>
    <p:sldId id="740" r:id="rId19"/>
    <p:sldId id="648" r:id="rId20"/>
    <p:sldId id="651" r:id="rId21"/>
    <p:sldId id="650" r:id="rId22"/>
    <p:sldId id="649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00F811-8EAE-3FBE-DAA1-BBD9860D74A8}" name="Robieke Roesink" initials="RR" userId="S::rro@podium.nl::e2c01788-8b61-4009-b4f6-0a9340897fc3" providerId="AD"/>
  <p188:author id="{E23D7B23-B54B-5640-EBCC-C5003E1063C6}" name="Kisters, ND (Nienke) (FM/Wig)" initials="NH" userId="S::n.d.kisters@minfin.nl::baacda05-6f37-4e89-8906-42f698794aeb" providerId="AD"/>
  <p188:author id="{A80F91A1-3DBA-5BD4-2705-B38CDAB6B10C}" name="Frederiek de Vries Robbé" initials="Fd" userId="S::fdv@podium.nl::fdc547e9-d31c-41dc-9130-17ff1eac8a8a" providerId="AD"/>
  <p188:author id="{C8F7B2C1-9B86-836C-CCCD-17EDFE42BD0A}" name="Rauwers, F (Fabiënne) (FM/Wig)" initials="FR" userId="S::f.rauwers@minfin.nl::d691b053-11ea-4378-9bff-f32ef84ba952" providerId="AD"/>
  <p188:author id="{6FB93CD3-C879-7BD3-59D9-BBD709AADDF4}" name="Rosan Kooiman" initials="RK" userId="S::rko@podium.nl::f2697f66-4911-40f9-92a6-ea78970690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E9D8"/>
    <a:srgbClr val="DAF0E5"/>
    <a:srgbClr val="641C76"/>
    <a:srgbClr val="712065"/>
    <a:srgbClr val="ECD316"/>
    <a:srgbClr val="894D21"/>
    <a:srgbClr val="9720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52" autoAdjust="0"/>
    <p:restoredTop sz="76992" autoAdjust="0"/>
  </p:normalViewPr>
  <p:slideViewPr>
    <p:cSldViewPr snapToGrid="0">
      <p:cViewPr varScale="1">
        <p:scale>
          <a:sx n="64" d="100"/>
          <a:sy n="64" d="100"/>
        </p:scale>
        <p:origin x="1243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990A74A5-3F5A-7BAA-ED38-69C76769D6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3A478DB-DABF-9B61-A965-CDDB8A7BB4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6E31F-4D8B-4894-86AC-7CB91C9B586A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125CEF3-CDE7-A97F-E51F-CD3930F6C8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EE4E19-D3A3-FC85-B20D-F8A485DE2C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32BBD-65BC-4DA8-85CB-42D173B677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979856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1D877-5D0E-488D-B7D1-4B549E571AFE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B0167-33EF-4212-AA9F-1D3B67F488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059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36426-A380-28D8-A28C-7D07D377A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811BF13-5912-C1FB-5DC2-DAE8FF773A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01F1411-5721-037F-4958-0721A05537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>
                <a:solidFill>
                  <a:schemeClr val="tx1"/>
                </a:solidFill>
              </a:rPr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 dirty="0">
                <a:solidFill>
                  <a:schemeClr val="tx1"/>
                </a:solidFill>
              </a:rPr>
              <a:t>In deze les gaan we het hebben over het thema </a:t>
            </a:r>
            <a:r>
              <a:rPr lang="nl-NL" b="1" dirty="0">
                <a:solidFill>
                  <a:schemeClr val="tx1"/>
                </a:solidFill>
              </a:rPr>
              <a:t>geld verdienen en </a:t>
            </a:r>
            <a:r>
              <a:rPr lang="nl-NL" b="1" dirty="0" err="1">
                <a:solidFill>
                  <a:schemeClr val="tx1"/>
                </a:solidFill>
              </a:rPr>
              <a:t>influencers</a:t>
            </a:r>
            <a:r>
              <a:rPr lang="nl-NL" b="0" dirty="0">
                <a:solidFill>
                  <a:schemeClr val="tx1"/>
                </a:solidFill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l-NL" dirty="0">
                <a:solidFill>
                  <a:schemeClr val="tx1"/>
                </a:solidFill>
              </a:rPr>
              <a:t>Het </a:t>
            </a:r>
            <a:r>
              <a:rPr lang="nl-NL" b="1" dirty="0">
                <a:solidFill>
                  <a:schemeClr val="tx1"/>
                </a:solidFill>
              </a:rPr>
              <a:t>doel</a:t>
            </a:r>
            <a:r>
              <a:rPr lang="nl-NL" dirty="0">
                <a:solidFill>
                  <a:schemeClr val="tx1"/>
                </a:solidFill>
              </a:rPr>
              <a:t> van deze les is dat leerlingen na de les kunnen uitleggen hoe je aan geld kunt komen. En dat de mooie wereld die je bij </a:t>
            </a:r>
            <a:r>
              <a:rPr lang="nl-NL" dirty="0" err="1">
                <a:solidFill>
                  <a:schemeClr val="tx1"/>
                </a:solidFill>
              </a:rPr>
              <a:t>influencers</a:t>
            </a:r>
            <a:r>
              <a:rPr lang="nl-NL" dirty="0">
                <a:solidFill>
                  <a:schemeClr val="tx1"/>
                </a:solidFill>
              </a:rPr>
              <a:t> ziet, niet altijd realiteit is. </a:t>
            </a:r>
          </a:p>
          <a:p>
            <a:pPr marL="171450" indent="-171450">
              <a:buFontTx/>
              <a:buChar char="-"/>
            </a:pPr>
            <a:r>
              <a:rPr lang="nl-NL" b="1" u="none" dirty="0">
                <a:solidFill>
                  <a:schemeClr val="tx1"/>
                </a:solidFill>
              </a:rPr>
              <a:t>Waarom is dit belangrijk?</a:t>
            </a:r>
            <a:r>
              <a:rPr lang="nl-NL" b="0" u="none" dirty="0">
                <a:solidFill>
                  <a:schemeClr val="tx1"/>
                </a:solidFill>
              </a:rPr>
              <a:t> Zo leer je op een goede manier hoe je aan geld kunt komen en laat je je niet afleiden door te mooie verhalen online.</a:t>
            </a:r>
            <a:endParaRPr lang="nl-NL" b="0" u="non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E90A21F-6226-57CE-3B5B-057A853C50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EEE40-7347-476A-A519-7CBC93BC1F6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6467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8D79A-C3C1-6F6E-72E0-CA7A42B37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DD09D52-74F3-15D8-84A7-A574C41745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BC05163-C03D-CE0C-3F78-939CC3CC6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Lees voor:</a:t>
            </a:r>
            <a:r>
              <a:rPr lang="nl-NL" b="0" u="none" dirty="0"/>
              <a:t> wat Sneeuwwitje vertelt. </a:t>
            </a:r>
            <a:endParaRPr lang="nl-NL" b="1" i="0" u="non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7689DE-2A3D-FF6B-3110-EE24455A29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5013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26F7F-FF00-993D-8876-667765592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F3CD0CC-C339-1C98-1422-8496E38826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98F3ACF-A9AA-1124-DF01-914E454CD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Lees voor:</a:t>
            </a:r>
            <a:r>
              <a:rPr lang="nl-NL" b="0" u="none" dirty="0"/>
              <a:t> wat Sneeuwwitje vertelt. </a:t>
            </a:r>
            <a:endParaRPr lang="nl-NL" b="1" i="0" u="non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C39D7E2-BBB6-F92E-E4F9-F8C3D0FC41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4914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2CCC1-3446-19F9-B5F7-7C23409EB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BE1FCAC-AC8C-C8E0-01CB-4BDE639078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FEB1432-F0D8-FF7E-F90D-BA216E24A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 dirty="0"/>
              <a:t>We gaan een </a:t>
            </a:r>
            <a:r>
              <a:rPr lang="nl-NL" b="1" dirty="0"/>
              <a:t>video</a:t>
            </a:r>
            <a:r>
              <a:rPr lang="nl-NL" b="0" dirty="0"/>
              <a:t> kijken over </a:t>
            </a:r>
            <a:r>
              <a:rPr lang="nl-NL" b="0" dirty="0" err="1"/>
              <a:t>influencers</a:t>
            </a:r>
            <a:endParaRPr lang="nl-NL" b="0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88AA6C4-D741-3DBB-AAE7-1A2236BEC1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0737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4D301-1798-07F3-4C8C-9649564ED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FA23792-5FD1-CB76-D61B-3B42F55157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1337D92-8DD9-E5C9-C090-8FB720F0F9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 dirty="0"/>
              <a:t>We gaan een </a:t>
            </a:r>
            <a:r>
              <a:rPr lang="nl-NL" b="1" dirty="0"/>
              <a:t>video</a:t>
            </a:r>
            <a:r>
              <a:rPr lang="nl-NL" b="0" dirty="0"/>
              <a:t> kijken over </a:t>
            </a:r>
            <a:r>
              <a:rPr lang="nl-NL" b="0" dirty="0" err="1"/>
              <a:t>influencers</a:t>
            </a:r>
            <a:endParaRPr lang="nl-NL" b="0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17DD59B-B0E7-900D-BD9D-8CD8E25E52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5486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u="sng" dirty="0"/>
              <a:t>Slide: </a:t>
            </a:r>
            <a:r>
              <a:rPr lang="nl-NL" u="sng" dirty="0" err="1"/>
              <a:t>Explainervideo</a:t>
            </a:r>
            <a:endParaRPr lang="nl-NL" u="sng" dirty="0"/>
          </a:p>
          <a:p>
            <a:endParaRPr lang="nl-NL" dirty="0"/>
          </a:p>
          <a:p>
            <a:r>
              <a:rPr lang="nl-NL" b="1" u="none" dirty="0"/>
              <a:t>In deze video worden de volgende onderdelen behandeld: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b="0" u="none" dirty="0"/>
              <a:t>Wat is een </a:t>
            </a:r>
            <a:r>
              <a:rPr lang="nl-NL" b="0" u="none" dirty="0" err="1"/>
              <a:t>influencer</a:t>
            </a:r>
            <a:endParaRPr lang="nl-NL" b="0" u="non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b="0" u="none" dirty="0"/>
              <a:t>Wat voor vormen van reclame kun je tegenkomen in de content van </a:t>
            </a:r>
            <a:r>
              <a:rPr lang="nl-NL" b="0" u="none" dirty="0" err="1"/>
              <a:t>influencers</a:t>
            </a:r>
            <a:endParaRPr lang="nl-NL" b="0" u="non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b="0" u="none" dirty="0"/>
              <a:t>Hoe weet je of het filmpje of de post </a:t>
            </a:r>
            <a:r>
              <a:rPr lang="nl-NL" b="0" u="none"/>
              <a:t>reclame bevat. </a:t>
            </a:r>
            <a:r>
              <a:rPr lang="nl-NL" b="0" u="none" dirty="0"/>
              <a:t>Bijvoorbeeld, via #hashtags, in de beschrijving, speciale buttons, etc.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b="1" u="none" dirty="0"/>
              <a:t>Tip: </a:t>
            </a:r>
            <a:r>
              <a:rPr lang="nl-NL" b="0" u="none" dirty="0"/>
              <a:t>de </a:t>
            </a:r>
            <a:r>
              <a:rPr lang="nl-NL" b="0" u="none" dirty="0" err="1"/>
              <a:t>explainervideo</a:t>
            </a:r>
            <a:r>
              <a:rPr lang="nl-NL" b="0" u="none" dirty="0"/>
              <a:t> sluit af met 3 stellingen. Deze worden op de volgende slide herhaald. Zodat je deze rustig in de klas kunt bespreken.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EEE40-7347-476A-A519-7CBC93BC1F6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1665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47E6E-D61D-B9B7-E86A-81684DF72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7EDB18F-41D1-C0CE-87E6-A7FCAD03D9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D1CE6CB-5BEF-BF88-5DD5-8F5D3677F7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</a:t>
            </a:r>
          </a:p>
          <a:p>
            <a:r>
              <a:rPr lang="nl-NL" b="0" u="sng" dirty="0"/>
              <a:t>Beantwoord</a:t>
            </a:r>
            <a:r>
              <a:rPr lang="nl-NL" b="0" u="none" dirty="0"/>
              <a:t> de vragen met de leerlingen. </a:t>
            </a:r>
            <a:endParaRPr lang="nl-NL" b="0" u="sng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4552D3-1A9F-5736-7631-30AB5EECE5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4583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34E03-2AD3-1F34-5FD1-1D467DBB2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8A60050-5C13-29F3-5A6C-F0CA4262DC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D4DC94E-0D75-5130-EB2C-50E026C92F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Pak met de leerlingen het </a:t>
            </a:r>
            <a:r>
              <a:rPr lang="nl-NL" b="0" u="sng" dirty="0" err="1"/>
              <a:t>Doeblad</a:t>
            </a:r>
            <a:r>
              <a:rPr lang="nl-NL" b="0" u="sng" dirty="0"/>
              <a:t> erbij.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47BCF8-C242-FD62-C7D4-866DA94B0E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73199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8FB7A-5304-9EC0-C5BA-6C6E2C0A4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AA82E48-E391-28C2-F31B-C0F63E67D7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1D1B087-9AEC-311A-1944-0ECFFCF9BD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Pak met de leerlingen het </a:t>
            </a:r>
            <a:r>
              <a:rPr lang="nl-NL" b="0" u="sng" dirty="0" err="1"/>
              <a:t>Doeblad</a:t>
            </a:r>
            <a:r>
              <a:rPr lang="nl-NL" b="0" u="sng" dirty="0"/>
              <a:t> erbij:</a:t>
            </a:r>
            <a:r>
              <a:rPr lang="nl-NL" b="0" dirty="0"/>
              <a:t> en laat de leerlingen de opdrachten maken. De antwoorden kun je hierna klassikaal bespreken.</a:t>
            </a:r>
            <a:endParaRPr lang="nl-NL" b="1" u="none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BFCDD99-A7CB-DB15-1569-0AD9336C0D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5417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7A849-7F7F-6743-B293-90FC2127C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9D771BF-931C-5AAD-57B0-C7A850E1EF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B413331-17B7-9A37-64B0-1204BF7E89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Bespreek:</a:t>
            </a:r>
            <a:r>
              <a:rPr lang="nl-NL" b="0" u="none" dirty="0"/>
              <a:t> de vragen en de antwoorden.</a:t>
            </a:r>
            <a:endParaRPr lang="nl-NL" u="none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A8CE5D2-BA9B-E38E-7390-EB93B7910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1318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276B9-5C65-758A-990E-B3795F435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95B60DB-5FEA-B38C-1E05-FEC65FBDAA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6D96E2E-E1CF-7768-DBE7-FF7E4011A8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dirty="0"/>
              <a:t>EINDE LES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E656A2C-D6B7-D9E7-15D0-047B4C6357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2298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8D3DD-D6D4-2F8A-A2D7-4CBECC5A6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90C63C7-A708-B545-FFC9-6CAF086D6A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56C129B-4D87-665C-51A1-C29287E511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Lees voor:</a:t>
            </a:r>
            <a:r>
              <a:rPr lang="nl-NL" b="0" u="none" dirty="0"/>
              <a:t> wat Roodkapje vertelt. </a:t>
            </a:r>
            <a:endParaRPr lang="nl-NL" b="1" i="0" u="non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D347D6C-38A6-A73F-7219-85116758A1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6945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98A17-3448-D510-8F5F-1CEA5D5B9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644461A-BC69-1F88-0AC5-C0038415C7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D451F72-6CF6-1B04-3F50-D9939243C9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Lees voor:</a:t>
            </a:r>
            <a:r>
              <a:rPr lang="nl-NL" b="0" u="none" dirty="0"/>
              <a:t> wat Roodkapje vertelt. </a:t>
            </a:r>
            <a:endParaRPr lang="nl-NL" b="1" i="0" u="non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5F7942-C2A5-B168-1242-87E298FB8E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0873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19003-90D4-9D6B-B404-28789D73C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CF3B1BA-692F-B1A0-4303-3C54518E13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BE822BD-6528-2CCB-367E-83DBC505F9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Lees voor:</a:t>
            </a:r>
            <a:r>
              <a:rPr lang="nl-NL" b="0" u="none" dirty="0"/>
              <a:t> wat Sneeuwwitje vertelt. </a:t>
            </a:r>
            <a:endParaRPr lang="nl-NL" b="1" i="0" u="non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74734C0-D91F-7CBA-BD25-338026C87C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0504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85F1A-8A43-0E89-C790-8667E9089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98EED02-9D45-647F-85E5-30D13716A4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E457671-FB16-436C-C0F8-90BE406799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Vul het </a:t>
            </a:r>
            <a:r>
              <a:rPr lang="nl-NL" b="0" u="sng" dirty="0" err="1"/>
              <a:t>woordweb</a:t>
            </a:r>
            <a:r>
              <a:rPr lang="nl-NL" b="0" u="sng" dirty="0"/>
              <a:t> in met de leerlingen:</a:t>
            </a:r>
            <a:r>
              <a:rPr lang="nl-NL" b="0" u="none" dirty="0"/>
              <a:t> </a:t>
            </a:r>
            <a:r>
              <a:rPr lang="nl-NL" b="0" u="none" dirty="0">
                <a:solidFill>
                  <a:schemeClr val="tx1"/>
                </a:solidFill>
              </a:rPr>
              <a:t>wat zijn manieren om geld te verdienen? </a:t>
            </a:r>
            <a:endParaRPr lang="nl-NL" b="0" i="1" u="none" dirty="0"/>
          </a:p>
          <a:p>
            <a:pPr marL="457200" lvl="1" indent="0">
              <a:buNone/>
            </a:pPr>
            <a:endParaRPr lang="nl-NL" b="0" dirty="0"/>
          </a:p>
          <a:p>
            <a:pPr marL="457200" lvl="1" indent="0">
              <a:buNone/>
            </a:pPr>
            <a:endParaRPr lang="nl-NL" b="1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F392F3-2774-5261-B3BE-2B5951349F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8510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F8687-6453-3A09-940F-56E203B93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CA94E74-38A3-7C25-93E1-4E0EEABEAE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C2561B2-8E2F-5BF6-C77B-2D7FE1012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Lees voor:</a:t>
            </a:r>
            <a:r>
              <a:rPr lang="nl-NL" b="0" u="none" dirty="0"/>
              <a:t> wat Sneeuwwitje vertelt. </a:t>
            </a:r>
            <a:endParaRPr lang="nl-NL" b="1" i="0" u="non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C04EFDD-3CE6-1BE3-09C9-90C52F4733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2393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3C659-F32A-617F-AF56-CF3848901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1D4C189-C3C2-CD07-C46A-3F8EE4F023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C06DA30-7FE4-5103-372E-EE3DCE6835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Lees voor:</a:t>
            </a:r>
            <a:r>
              <a:rPr lang="nl-NL" b="0" u="none" dirty="0"/>
              <a:t> wat Sneeuwwitje vertelt. </a:t>
            </a:r>
            <a:endParaRPr lang="nl-NL" b="1" i="0" u="non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1D37D9-B179-2869-9F6D-54B894179A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3903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7A151-12DA-2629-2ACE-A318EEBDE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0258B59-BA54-1A1C-9F2E-FA0591131B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FB5B175-CBC8-F865-F057-6675B6973A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Behandel de vragen in de klas</a:t>
            </a:r>
            <a:r>
              <a:rPr lang="nl-NL" b="0" u="none" dirty="0"/>
              <a:t>. </a:t>
            </a:r>
            <a:endParaRPr lang="nl-NL" b="1" i="0" u="none" dirty="0"/>
          </a:p>
          <a:p>
            <a:pPr marL="457200" lvl="1" indent="0">
              <a:buNone/>
            </a:pPr>
            <a:endParaRPr lang="nl-NL" b="1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7AF192F-F4A1-50E7-D2F2-6F70CADB93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8259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04915-8628-E002-E429-2E188A2D4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1CB9DB2-1453-416C-3AC7-700A86E1FF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FB215A1-14DD-4068-798D-68D94091D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Lees voor:</a:t>
            </a:r>
            <a:r>
              <a:rPr lang="nl-NL" b="0" u="none" dirty="0"/>
              <a:t> wat Sneeuwwitje vertelt. </a:t>
            </a:r>
            <a:endParaRPr lang="nl-NL" b="1" i="0" u="non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B24A257-50F2-BCF4-B2C7-73CD519D37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4321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378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8788EB89-633C-D9EF-780B-6DE2D302B8F0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5F2063-1879-A845-55A6-C3F21388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8" name="Titel 19">
            <a:extLst>
              <a:ext uri="{FF2B5EF4-FFF2-40B4-BE49-F238E27FC236}">
                <a16:creationId xmlns:a16="http://schemas.microsoft.com/office/drawing/2014/main" id="{B320C6D1-EAE2-2031-D246-3253CD94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71930" y="3081867"/>
            <a:ext cx="5086434" cy="338719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054567-756B-C22F-6372-5D9BD9FBFB89}"/>
              </a:ext>
            </a:extLst>
          </p:cNvPr>
          <p:cNvSpPr txBox="1"/>
          <p:nvPr userDrawn="1"/>
        </p:nvSpPr>
        <p:spPr>
          <a:xfrm>
            <a:off x="14579600" y="84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1FC23C-EF6C-DDD5-9C7B-2F8E286E96BC}"/>
              </a:ext>
            </a:extLst>
          </p:cNvPr>
          <p:cNvSpPr txBox="1"/>
          <p:nvPr userDrawn="1"/>
        </p:nvSpPr>
        <p:spPr>
          <a:xfrm>
            <a:off x="8771467" y="-1625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Afbeelding 10" descr="Afbeelding met groen, creativiteit, kunst&#10;&#10;Door AI gegenereerde inhoud is mogelijk onjuist.">
            <a:extLst>
              <a:ext uri="{FF2B5EF4-FFF2-40B4-BE49-F238E27FC236}">
                <a16:creationId xmlns:a16="http://schemas.microsoft.com/office/drawing/2014/main" id="{5B82CB0E-B675-24B8-E5C4-D9380D385B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9322080">
            <a:off x="9620866" y="1148557"/>
            <a:ext cx="1833792" cy="130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61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8788EB89-633C-D9EF-780B-6DE2D302B8F0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5F2063-1879-A845-55A6-C3F21388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8" name="Titel 19">
            <a:extLst>
              <a:ext uri="{FF2B5EF4-FFF2-40B4-BE49-F238E27FC236}">
                <a16:creationId xmlns:a16="http://schemas.microsoft.com/office/drawing/2014/main" id="{B320C6D1-EAE2-2031-D246-3253CD94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2" name="Afbeelding 1" descr="Afbeelding met plant, blad, boom, eik&#10;&#10;Door AI gegenereerde inhoud is mogelijk onjuist.">
            <a:extLst>
              <a:ext uri="{FF2B5EF4-FFF2-40B4-BE49-F238E27FC236}">
                <a16:creationId xmlns:a16="http://schemas.microsoft.com/office/drawing/2014/main" id="{B2AB5CDD-D3D9-3286-3368-DFC65EEDF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2441886">
            <a:off x="10421006" y="498722"/>
            <a:ext cx="1686326" cy="169756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04961" y="2861208"/>
            <a:ext cx="4688779" cy="382745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054567-756B-C22F-6372-5D9BD9FBFB89}"/>
              </a:ext>
            </a:extLst>
          </p:cNvPr>
          <p:cNvSpPr txBox="1"/>
          <p:nvPr userDrawn="1"/>
        </p:nvSpPr>
        <p:spPr>
          <a:xfrm>
            <a:off x="14579600" y="84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1FC23C-EF6C-DDD5-9C7B-2F8E286E96BC}"/>
              </a:ext>
            </a:extLst>
          </p:cNvPr>
          <p:cNvSpPr txBox="1"/>
          <p:nvPr userDrawn="1"/>
        </p:nvSpPr>
        <p:spPr>
          <a:xfrm>
            <a:off x="8771467" y="-1625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83D2038-95D1-7DCC-C953-1E187A5C371A}"/>
              </a:ext>
            </a:extLst>
          </p:cNvPr>
          <p:cNvSpPr txBox="1"/>
          <p:nvPr userDrawn="1"/>
        </p:nvSpPr>
        <p:spPr>
          <a:xfrm>
            <a:off x="12649200" y="-745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210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EB7FD57-D6D1-C897-BDFA-E3270257C70A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A8AC9C-5363-2324-48A9-C5565D1D5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5" name="Titel 19">
            <a:extLst>
              <a:ext uri="{FF2B5EF4-FFF2-40B4-BE49-F238E27FC236}">
                <a16:creationId xmlns:a16="http://schemas.microsoft.com/office/drawing/2014/main" id="{E23F2718-3D59-D10E-E593-5D80C2BCF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bloem, roze, Graphics, creativiteit&#10;&#10;Door AI gegenereerde inhoud is mogelijk onjuist.">
            <a:extLst>
              <a:ext uri="{FF2B5EF4-FFF2-40B4-BE49-F238E27FC236}">
                <a16:creationId xmlns:a16="http://schemas.microsoft.com/office/drawing/2014/main" id="{10448F6A-0AE6-0E3D-2A6D-1E9726579D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7666" y="5392154"/>
            <a:ext cx="1877350" cy="130674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6259850" y="3148613"/>
            <a:ext cx="5028370" cy="3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01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EB7FD57-D6D1-C897-BDFA-E3270257C70A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A8AC9C-5363-2324-48A9-C5565D1D5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5" name="Titel 19">
            <a:extLst>
              <a:ext uri="{FF2B5EF4-FFF2-40B4-BE49-F238E27FC236}">
                <a16:creationId xmlns:a16="http://schemas.microsoft.com/office/drawing/2014/main" id="{E23F2718-3D59-D10E-E593-5D80C2BCF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2" name="Afbeelding 1" descr="Afbeelding met bloem, plant, creativiteit&#10;&#10;Door AI gegenereerde inhoud is mogelijk onjuist.">
            <a:extLst>
              <a:ext uri="{FF2B5EF4-FFF2-40B4-BE49-F238E27FC236}">
                <a16:creationId xmlns:a16="http://schemas.microsoft.com/office/drawing/2014/main" id="{1F1E2C4D-61D1-A2F6-1318-F4F41A1421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222" y="4216827"/>
            <a:ext cx="2587778" cy="234541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6816790" y="2994031"/>
            <a:ext cx="3351783" cy="41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09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5F5B888-EE1B-A488-C3B2-F6B13F2557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8556075" y="3118509"/>
            <a:ext cx="2940924" cy="361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91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719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el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 descr="Afbeelding met Peperkoekhuisje, gebouw, peperkoek&#10;&#10;Door AI gegenereerde inhoud is mogelijk onjuist.">
            <a:extLst>
              <a:ext uri="{FF2B5EF4-FFF2-40B4-BE49-F238E27FC236}">
                <a16:creationId xmlns:a16="http://schemas.microsoft.com/office/drawing/2014/main" id="{7AD2FF33-6C3D-D9E3-C641-444FD322E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60509" y="3626069"/>
            <a:ext cx="4095697" cy="27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47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AD2FF33-6C3D-D9E3-C641-444FD322E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24470" y="3281440"/>
            <a:ext cx="4011750" cy="337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20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C9ECC7A-EF59-916C-C96C-B645586D0F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163630" y="3086723"/>
            <a:ext cx="5028370" cy="3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04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2AE7E0A-5389-7176-86B6-176999D6FF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</p:spTree>
    <p:extLst>
      <p:ext uri="{BB962C8B-B14F-4D97-AF65-F5344CB8AC3E}">
        <p14:creationId xmlns:p14="http://schemas.microsoft.com/office/powerpoint/2010/main" val="589458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" r="18824"/>
          <a:stretch>
            <a:fillRect/>
          </a:stretch>
        </p:blipFill>
        <p:spPr>
          <a:xfrm>
            <a:off x="6228845" y="0"/>
            <a:ext cx="5976000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777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3850D10-36F5-0B45-1D2D-FBFEFE7F09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0" y="5137151"/>
            <a:ext cx="12191999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99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3850D10-36F5-0B45-1D2D-FBFEFE7F09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0" y="5137151"/>
            <a:ext cx="12191999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30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4" name="Afbeelding 3" descr="Afbeelding met groen, schermopname&#10;&#10;Door AI gegenereerde inhoud is mogelijk onjuist.">
            <a:extLst>
              <a:ext uri="{FF2B5EF4-FFF2-40B4-BE49-F238E27FC236}">
                <a16:creationId xmlns:a16="http://schemas.microsoft.com/office/drawing/2014/main" id="{8E996F12-6D07-CB5A-1E2B-6FBAC375E5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261496"/>
            <a:ext cx="12192001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70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FCEB0773-0E31-EC74-D20E-2B173EE89488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Afgeronde rechthoek 6">
            <a:extLst>
              <a:ext uri="{FF2B5EF4-FFF2-40B4-BE49-F238E27FC236}">
                <a16:creationId xmlns:a16="http://schemas.microsoft.com/office/drawing/2014/main" id="{7CD933D1-38D7-E5DE-AFFA-4B8216443A15}"/>
              </a:ext>
            </a:extLst>
          </p:cNvPr>
          <p:cNvSpPr/>
          <p:nvPr userDrawn="1"/>
        </p:nvSpPr>
        <p:spPr>
          <a:xfrm>
            <a:off x="359999" y="359999"/>
            <a:ext cx="5040676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9">
            <a:extLst>
              <a:ext uri="{FF2B5EF4-FFF2-40B4-BE49-F238E27FC236}">
                <a16:creationId xmlns:a16="http://schemas.microsoft.com/office/drawing/2014/main" id="{F2209752-10CC-7546-05CF-E76C10245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325382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FCEB0773-0E31-EC74-D20E-2B173EE89488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9">
            <a:extLst>
              <a:ext uri="{FF2B5EF4-FFF2-40B4-BE49-F238E27FC236}">
                <a16:creationId xmlns:a16="http://schemas.microsoft.com/office/drawing/2014/main" id="{F2209752-10CC-7546-05CF-E76C10245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3065235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FA76615-6884-6058-3279-69CC8E80B6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E8CB9F-31C0-5566-2B19-D8B97CC78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  <p:sp>
        <p:nvSpPr>
          <p:cNvPr id="55" name="Tijdelijke aanduiding voor onlineafbeelding 54">
            <a:extLst>
              <a:ext uri="{FF2B5EF4-FFF2-40B4-BE49-F238E27FC236}">
                <a16:creationId xmlns:a16="http://schemas.microsoft.com/office/drawing/2014/main" id="{3EE2F96F-CA13-408C-B9FF-224965A17CF3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1308100" y="923925"/>
            <a:ext cx="3389313" cy="5207934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429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E8CB9F-31C0-5566-2B19-D8B97CC78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  <p:sp>
        <p:nvSpPr>
          <p:cNvPr id="55" name="Tijdelijke aanduiding voor onlineafbeelding 54">
            <a:extLst>
              <a:ext uri="{FF2B5EF4-FFF2-40B4-BE49-F238E27FC236}">
                <a16:creationId xmlns:a16="http://schemas.microsoft.com/office/drawing/2014/main" id="{3EE2F96F-CA13-408C-B9FF-224965A17CF3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1308100" y="923925"/>
            <a:ext cx="3389313" cy="5207934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643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8F2655FF-FE0E-C31B-BFCB-CE0B2BFF9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17" name="Afbeelding 16" descr="Afbeelding met tekening, clipart, tekenfilm, kunst&#10;&#10;Door AI gegenereerde inhoud is mogelijk onjuist.">
            <a:extLst>
              <a:ext uri="{FF2B5EF4-FFF2-40B4-BE49-F238E27FC236}">
                <a16:creationId xmlns:a16="http://schemas.microsoft.com/office/drawing/2014/main" id="{C01CB952-5443-AB25-5EB8-FCFCDD93B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44812" y="0"/>
            <a:ext cx="5844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5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32FBE80-4C50-FF7A-00CB-C63A9B4E1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01CB952-5443-AB25-5EB8-FCFCDD93B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00412" y="2997201"/>
            <a:ext cx="4259882" cy="35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14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8776208" y="3081730"/>
            <a:ext cx="2940924" cy="361510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22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" r="18824"/>
          <a:stretch>
            <a:fillRect/>
          </a:stretch>
        </p:blipFill>
        <p:spPr>
          <a:xfrm>
            <a:off x="6228845" y="0"/>
            <a:ext cx="5976000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3906" y="3428354"/>
            <a:ext cx="6216852" cy="132556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accent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43" name="Ondertitel 2">
            <a:extLst>
              <a:ext uri="{FF2B5EF4-FFF2-40B4-BE49-F238E27FC236}">
                <a16:creationId xmlns:a16="http://schemas.microsoft.com/office/drawing/2014/main" id="{7B7C65D8-1095-7D7E-19B4-5FC394F249A2}"/>
              </a:ext>
            </a:extLst>
          </p:cNvPr>
          <p:cNvSpPr txBox="1">
            <a:spLocks/>
          </p:cNvSpPr>
          <p:nvPr userDrawn="1"/>
        </p:nvSpPr>
        <p:spPr>
          <a:xfrm>
            <a:off x="5790975" y="4740236"/>
            <a:ext cx="3060412" cy="6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b="0" i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Niveau 7 &amp; 8</a:t>
            </a:r>
          </a:p>
        </p:txBody>
      </p:sp>
      <p:pic>
        <p:nvPicPr>
          <p:cNvPr id="45" name="Afbeelding 44" descr="Afbeelding met clipart, Graphics, ontwerp&#10;&#10;Door AI gegenereerde inhoud is mogelijk onjuist.">
            <a:extLst>
              <a:ext uri="{FF2B5EF4-FFF2-40B4-BE49-F238E27FC236}">
                <a16:creationId xmlns:a16="http://schemas.microsoft.com/office/drawing/2014/main" id="{E6234D7C-AE8F-9CB2-8DE5-3C1C043C3D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97277" y="1404371"/>
            <a:ext cx="2847808" cy="1601892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6" name="Tijdelijke aanduiding voor onlineafbeelding 5">
            <a:extLst>
              <a:ext uri="{FF2B5EF4-FFF2-40B4-BE49-F238E27FC236}">
                <a16:creationId xmlns:a16="http://schemas.microsoft.com/office/drawing/2014/main" id="{19F9F81B-F854-8154-7BB1-E150F3E90420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360485" y="633413"/>
            <a:ext cx="4360984" cy="5714633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793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5896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23201" y="3822956"/>
            <a:ext cx="3910865" cy="260434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3D48399-DC67-6751-0291-CAE417DD6406}"/>
              </a:ext>
            </a:extLst>
          </p:cNvPr>
          <p:cNvSpPr txBox="1"/>
          <p:nvPr userDrawn="1"/>
        </p:nvSpPr>
        <p:spPr>
          <a:xfrm>
            <a:off x="14596533" y="-491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586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957194" y="3652263"/>
            <a:ext cx="4251739" cy="31888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3D48399-DC67-6751-0291-CAE417DD6406}"/>
              </a:ext>
            </a:extLst>
          </p:cNvPr>
          <p:cNvSpPr txBox="1"/>
          <p:nvPr userDrawn="1"/>
        </p:nvSpPr>
        <p:spPr>
          <a:xfrm>
            <a:off x="14596533" y="-491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62CD4AF-9FC1-BE61-753B-D81A6E1E59F5}"/>
              </a:ext>
            </a:extLst>
          </p:cNvPr>
          <p:cNvSpPr txBox="1"/>
          <p:nvPr userDrawn="1"/>
        </p:nvSpPr>
        <p:spPr>
          <a:xfrm>
            <a:off x="14037733" y="31157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424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BBD40C6-B2E9-E202-ACBF-7913892D8D06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25282BE-8134-0122-2575-8FAF37709F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F67B8D-BBAC-56A7-0E1B-1FDBD7301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938" y="2617788"/>
            <a:ext cx="4958739" cy="2438400"/>
          </a:xfrm>
        </p:spPr>
        <p:txBody>
          <a:bodyPr>
            <a:noAutofit/>
          </a:bodyPr>
          <a:lstStyle>
            <a:lvl1pPr marL="0" algn="l">
              <a:buNone/>
              <a:defRPr sz="4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F3082C0A-C54E-821B-BFD7-DB3893D61237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532563" y="1177925"/>
            <a:ext cx="3270250" cy="49498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B04A836-6A28-83CE-255F-91692AE62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26259" y="1182029"/>
            <a:ext cx="4127705" cy="1085434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841852" y="1461058"/>
            <a:ext cx="2780451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E5A8CC-1928-02D7-09E2-73BC3F8B4B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6FCB1A9-4BD5-A270-B477-7D097C443A0D}"/>
              </a:ext>
            </a:extLst>
          </p:cNvPr>
          <p:cNvSpPr txBox="1"/>
          <p:nvPr userDrawn="1"/>
        </p:nvSpPr>
        <p:spPr>
          <a:xfrm>
            <a:off x="8697433" y="-4678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035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BBD40C6-B2E9-E202-ACBF-7913892D8D06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D8EC512C-96FB-7124-C848-927D0FA617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7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F67B8D-BBAC-56A7-0E1B-1FDBD7301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938" y="2617788"/>
            <a:ext cx="4958739" cy="2438400"/>
          </a:xfrm>
        </p:spPr>
        <p:txBody>
          <a:bodyPr>
            <a:noAutofit/>
          </a:bodyPr>
          <a:lstStyle>
            <a:lvl1pPr marL="0" algn="l">
              <a:buNone/>
              <a:defRPr sz="4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F3082C0A-C54E-821B-BFD7-DB3893D61237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532563" y="1177925"/>
            <a:ext cx="3270250" cy="49498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B04A836-6A28-83CE-255F-91692AE62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26259" y="1182029"/>
            <a:ext cx="4127705" cy="1085434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841852" y="1461058"/>
            <a:ext cx="2780451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E5A8CC-1928-02D7-09E2-73BC3F8B4B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6FCB1A9-4BD5-A270-B477-7D097C443A0D}"/>
              </a:ext>
            </a:extLst>
          </p:cNvPr>
          <p:cNvSpPr txBox="1"/>
          <p:nvPr userDrawn="1"/>
        </p:nvSpPr>
        <p:spPr>
          <a:xfrm>
            <a:off x="8697433" y="-4678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8059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57261">
            <a:off x="1750741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57261">
            <a:off x="3925232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44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pic>
        <p:nvPicPr>
          <p:cNvPr id="12" name="Afbeelding 1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325D7C4C-3020-35B6-71E6-70836A429B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13" name="Titel 19">
            <a:extLst>
              <a:ext uri="{FF2B5EF4-FFF2-40B4-BE49-F238E27FC236}">
                <a16:creationId xmlns:a16="http://schemas.microsoft.com/office/drawing/2014/main" id="{D6E89FB5-6F81-6DB4-0903-FC111F90A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7748047" y="1817649"/>
            <a:ext cx="3270250" cy="46892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600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1248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7B29C92-C42D-D975-6ED3-CF20C0BAC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</p:spTree>
    <p:extLst>
      <p:ext uri="{BB962C8B-B14F-4D97-AF65-F5344CB8AC3E}">
        <p14:creationId xmlns:p14="http://schemas.microsoft.com/office/powerpoint/2010/main" val="33515588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57261">
            <a:off x="1750741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57261">
            <a:off x="3925232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44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pic>
        <p:nvPicPr>
          <p:cNvPr id="12" name="Afbeelding 1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325D7C4C-3020-35B6-71E6-70836A429B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13" name="Titel 19">
            <a:extLst>
              <a:ext uri="{FF2B5EF4-FFF2-40B4-BE49-F238E27FC236}">
                <a16:creationId xmlns:a16="http://schemas.microsoft.com/office/drawing/2014/main" id="{D6E89FB5-6F81-6DB4-0903-FC111F90A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7748047" y="1817649"/>
            <a:ext cx="3270250" cy="46892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76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 descr="Afbeelding met schermopname, kunst, ontwerp, zwart-wit&#10;&#10;Door AI gegenereerde inhoud is mogelijk onjuist.">
            <a:extLst>
              <a:ext uri="{FF2B5EF4-FFF2-40B4-BE49-F238E27FC236}">
                <a16:creationId xmlns:a16="http://schemas.microsoft.com/office/drawing/2014/main" id="{BF25EF1C-62AD-A3E1-2768-0137D9D7C8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4770" y="439616"/>
            <a:ext cx="5791200" cy="57912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612765B-C79C-DDA0-18B7-F5E8162F2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1617" y="2518732"/>
            <a:ext cx="4697507" cy="1588127"/>
          </a:xfrm>
        </p:spPr>
        <p:txBody>
          <a:bodyPr wrap="square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een korte zin en een figuur ernaast</a:t>
            </a:r>
          </a:p>
        </p:txBody>
      </p:sp>
      <p:sp>
        <p:nvSpPr>
          <p:cNvPr id="5" name="Tijdelijke aanduiding voor onlineafbeelding 20">
            <a:extLst>
              <a:ext uri="{FF2B5EF4-FFF2-40B4-BE49-F238E27FC236}">
                <a16:creationId xmlns:a16="http://schemas.microsoft.com/office/drawing/2014/main" id="{D7C4E33E-DDBA-7007-6597-55FF8880105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896657" y="1066147"/>
            <a:ext cx="3298825" cy="5065712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2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0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84257" y="1"/>
            <a:ext cx="7361743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CF6E6BF-7316-8591-329C-2450E3ACC2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67729">
            <a:off x="4238859" y="255039"/>
            <a:ext cx="5145405" cy="6869888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5499237" y="2481108"/>
            <a:ext cx="2818546" cy="132556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43" name="Ondertitel 2">
            <a:extLst>
              <a:ext uri="{FF2B5EF4-FFF2-40B4-BE49-F238E27FC236}">
                <a16:creationId xmlns:a16="http://schemas.microsoft.com/office/drawing/2014/main" id="{7B7C65D8-1095-7D7E-19B4-5FC394F249A2}"/>
              </a:ext>
            </a:extLst>
          </p:cNvPr>
          <p:cNvSpPr txBox="1">
            <a:spLocks/>
          </p:cNvSpPr>
          <p:nvPr userDrawn="1"/>
        </p:nvSpPr>
        <p:spPr>
          <a:xfrm>
            <a:off x="5790975" y="4740236"/>
            <a:ext cx="3060412" cy="6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b="0" i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Niveau 7 &amp; 8</a:t>
            </a:r>
          </a:p>
        </p:txBody>
      </p:sp>
      <p:pic>
        <p:nvPicPr>
          <p:cNvPr id="45" name="Afbeelding 44" descr="Afbeelding met clipart, Graphics, ontwerp&#10;&#10;Door AI gegenereerde inhoud is mogelijk onjuist.">
            <a:extLst>
              <a:ext uri="{FF2B5EF4-FFF2-40B4-BE49-F238E27FC236}">
                <a16:creationId xmlns:a16="http://schemas.microsoft.com/office/drawing/2014/main" id="{E6234D7C-AE8F-9CB2-8DE5-3C1C043C3D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77125" y="5470487"/>
            <a:ext cx="1459274" cy="820842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10397756" y="3610103"/>
            <a:ext cx="2413157" cy="28958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 rot="5400000">
            <a:off x="10562950" y="129247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6" name="Tijdelijke aanduiding voor onlineafbeelding 5">
            <a:extLst>
              <a:ext uri="{FF2B5EF4-FFF2-40B4-BE49-F238E27FC236}">
                <a16:creationId xmlns:a16="http://schemas.microsoft.com/office/drawing/2014/main" id="{19F9F81B-F854-8154-7BB1-E150F3E90420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360485" y="633413"/>
            <a:ext cx="4360984" cy="5714633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A7000E9-0D1D-7691-A8FE-E6B81E0F44D3}"/>
              </a:ext>
            </a:extLst>
          </p:cNvPr>
          <p:cNvSpPr txBox="1"/>
          <p:nvPr userDrawn="1"/>
        </p:nvSpPr>
        <p:spPr>
          <a:xfrm>
            <a:off x="7112000" y="-22352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6EEDDC1-A373-0AEA-EFC6-8A8BEE45F4B6}"/>
              </a:ext>
            </a:extLst>
          </p:cNvPr>
          <p:cNvSpPr txBox="1"/>
          <p:nvPr userDrawn="1"/>
        </p:nvSpPr>
        <p:spPr>
          <a:xfrm>
            <a:off x="9584267" y="-1862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7B9DEE3-B511-B385-2FA5-61A255AE1221}"/>
              </a:ext>
            </a:extLst>
          </p:cNvPr>
          <p:cNvSpPr txBox="1"/>
          <p:nvPr userDrawn="1"/>
        </p:nvSpPr>
        <p:spPr>
          <a:xfrm>
            <a:off x="6011333" y="-20489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328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25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10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54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B71B154-3C95-3CEC-E8EA-3C7798B151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2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98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F25EF1C-62AD-A3E1-2768-0137D9D7C8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73570" y="439616"/>
            <a:ext cx="5791200" cy="57912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612765B-C79C-DDA0-18B7-F5E8162F2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0417" y="2518732"/>
            <a:ext cx="4697507" cy="1588127"/>
          </a:xfrm>
        </p:spPr>
        <p:txBody>
          <a:bodyPr wrap="square" anchor="ctr" anchorCtr="0">
            <a:spAutoFit/>
          </a:bodyPr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met een korte zin en een figuur ernaast</a:t>
            </a:r>
          </a:p>
        </p:txBody>
      </p:sp>
      <p:sp>
        <p:nvSpPr>
          <p:cNvPr id="5" name="Tijdelijke aanduiding voor onlineafbeelding 20">
            <a:extLst>
              <a:ext uri="{FF2B5EF4-FFF2-40B4-BE49-F238E27FC236}">
                <a16:creationId xmlns:a16="http://schemas.microsoft.com/office/drawing/2014/main" id="{D7C4E33E-DDBA-7007-6597-55FF8880105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896657" y="1066147"/>
            <a:ext cx="3298825" cy="5065712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91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6014FB06-E66D-5F1F-CBC8-129FEEFDB3FD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161E02CF-DBD2-9F46-C2C0-DEEA471EE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971719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6071164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017CE4-BC5F-6037-170D-FBE226701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02" y="894507"/>
            <a:ext cx="9871998" cy="867930"/>
          </a:xfrm>
        </p:spPr>
        <p:txBody>
          <a:bodyPr wrap="square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 en </a:t>
            </a:r>
            <a:br>
              <a:rPr lang="nl-NL"/>
            </a:br>
            <a:r>
              <a:rPr lang="nl-NL"/>
              <a:t>plaatje(s) (waar/niet waar)</a:t>
            </a:r>
          </a:p>
        </p:txBody>
      </p:sp>
    </p:spTree>
    <p:extLst>
      <p:ext uri="{BB962C8B-B14F-4D97-AF65-F5344CB8AC3E}">
        <p14:creationId xmlns:p14="http://schemas.microsoft.com/office/powerpoint/2010/main" val="213633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6014FB06-E66D-5F1F-CBC8-129FEEFDB3FD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161E02CF-DBD2-9F46-C2C0-DEEA471EE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971719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6071164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017CE4-BC5F-6037-170D-FBE226701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02" y="894507"/>
            <a:ext cx="9871998" cy="867930"/>
          </a:xfrm>
        </p:spPr>
        <p:txBody>
          <a:bodyPr wrap="square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 en </a:t>
            </a:r>
            <a:br>
              <a:rPr lang="nl-NL"/>
            </a:br>
            <a:r>
              <a:rPr lang="nl-NL"/>
              <a:t>plaatje(s) (waar/niet waar)</a:t>
            </a:r>
          </a:p>
        </p:txBody>
      </p:sp>
    </p:spTree>
    <p:extLst>
      <p:ext uri="{BB962C8B-B14F-4D97-AF65-F5344CB8AC3E}">
        <p14:creationId xmlns:p14="http://schemas.microsoft.com/office/powerpoint/2010/main" val="864262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A6086A0E-FA4F-2537-3DA7-5FF5AE1DAD7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79FB16C-E008-E449-10EC-1F5D71E01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5511228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5511228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3154603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3154603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1777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25391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338294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5511228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3154603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2253912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225391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8338294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99391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65937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8338294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730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79FB16C-E008-E449-10EC-1F5D71E01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5681916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5681916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3325291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3325291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2465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424600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50898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5681916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3325291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2424600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2424600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850898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70079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36625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8508982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381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A6086A0E-FA4F-2537-3DA7-5FF5AE1DAD7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01E026-E7E5-D02C-9457-D779B9BA61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4828476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4828476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2471851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2471851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9025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1571160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765554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4828476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2471851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1571160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1571160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765554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16639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83185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7655542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21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3CF0DD8-6764-A09A-5C86-CFBAB5CE93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2143" y="394299"/>
            <a:ext cx="6277434" cy="627743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2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639B0435-5F05-72BC-D5A2-CFB1A75F5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8475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9099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28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sprookjesboek om tekst in te zetten en een plaatje op de andere pagina.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888181" y="1631383"/>
            <a:ext cx="2784486" cy="3482484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49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8475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2966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28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sprookjesboek om tekst in te zetten en een plaatje op de andere pagina.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647381" y="1631383"/>
            <a:ext cx="2784486" cy="3482484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63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21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704" y="2766678"/>
            <a:ext cx="3733977" cy="1739171"/>
          </a:xfrm>
          <a:prstGeom prst="roundRect">
            <a:avLst>
              <a:gd name="adj" fmla="val 23607"/>
            </a:avLst>
          </a:prstGeom>
          <a:solidFill>
            <a:schemeClr val="accent4"/>
          </a:solidFill>
        </p:spPr>
        <p:txBody>
          <a:bodyPr wrap="square" lIns="251999" tIns="251999" rIns="251999" bIns="251999" anchor="ctr" anchorCtr="0">
            <a:spAutoFit/>
          </a:bodyPr>
          <a:lstStyle>
            <a:lvl1pPr algn="ctr">
              <a:defRPr sz="36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Titel van </a:t>
            </a:r>
            <a:r>
              <a:rPr lang="nl-NL" err="1"/>
              <a:t>woordweb</a:t>
            </a:r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11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01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3709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F7EA4BBD-A1C3-2CCC-D95E-6A5A4EF8A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7173058" y="1195755"/>
            <a:ext cx="2160000" cy="2160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4FC873-90B8-9947-E304-06349F7E12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73058" y="3449515"/>
            <a:ext cx="2160000" cy="2160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60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3709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69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10" y="993786"/>
            <a:ext cx="3031318" cy="1865126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4457874" y="962284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21E450-BE78-4E08-5091-46F6C28B0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63737" y="4971263"/>
            <a:ext cx="3566376" cy="1048499"/>
          </a:xfrm>
          <a:prstGeom prst="rect">
            <a:avLst/>
          </a:prstGeom>
        </p:spPr>
      </p:pic>
      <p:pic>
        <p:nvPicPr>
          <p:cNvPr id="5" name="Afbeelding 4" descr="Afbeelding met handschrift, Lettertype, ontwerp&#10;&#10;Door AI gegenereerde inhoud is mogelijk onjuist.">
            <a:extLst>
              <a:ext uri="{FF2B5EF4-FFF2-40B4-BE49-F238E27FC236}">
                <a16:creationId xmlns:a16="http://schemas.microsoft.com/office/drawing/2014/main" id="{C1657491-D800-E5F0-C69D-E85F8F1FA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2134" y="4968265"/>
            <a:ext cx="2847066" cy="109265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4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6D35562B-DE55-BFE5-5B3E-0F3FC3B8581C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27BBA98-E0C4-555E-48D7-BC9C63AC5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B7BDA1B-4854-9047-C572-B9DBF62C7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422468">
            <a:off x="6458714" y="3907555"/>
            <a:ext cx="2920172" cy="1120714"/>
          </a:xfrm>
          <a:prstGeom prst="rect">
            <a:avLst/>
          </a:prstGeom>
        </p:spPr>
      </p:pic>
      <p:pic>
        <p:nvPicPr>
          <p:cNvPr id="12" name="Afbeelding 11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6966439" y="1582616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61B18F-CF9F-766C-06C7-D208CE9DC4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64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fgeronde rechthoek 24">
            <a:extLst>
              <a:ext uri="{FF2B5EF4-FFF2-40B4-BE49-F238E27FC236}">
                <a16:creationId xmlns:a16="http://schemas.microsoft.com/office/drawing/2014/main" id="{B14A8375-A3E7-DD91-B595-CF1A32275A69}"/>
              </a:ext>
            </a:extLst>
          </p:cNvPr>
          <p:cNvSpPr/>
          <p:nvPr userDrawn="1"/>
        </p:nvSpPr>
        <p:spPr>
          <a:xfrm>
            <a:off x="360000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" name="Afbeelding 2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066EE0F-40A4-3317-1DA3-1780EEA82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9A92C6F5-0537-7221-EEBE-BEAED946660E}"/>
              </a:ext>
            </a:extLst>
          </p:cNvPr>
          <p:cNvSpPr txBox="1"/>
          <p:nvPr userDrawn="1"/>
        </p:nvSpPr>
        <p:spPr>
          <a:xfrm>
            <a:off x="8845063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A1C0AB4-B82A-BF15-E829-B3F339FA0B4A}"/>
              </a:ext>
            </a:extLst>
          </p:cNvPr>
          <p:cNvSpPr txBox="1"/>
          <p:nvPr userDrawn="1"/>
        </p:nvSpPr>
        <p:spPr>
          <a:xfrm>
            <a:off x="8194432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pic>
        <p:nvPicPr>
          <p:cNvPr id="13" name="Afbeelding 12" descr="Afbeelding met Lettertype, schermopname, Rechthoek, tekst&#10;&#10;Door AI gegenereerde inhoud is mogelijk onjuist.">
            <a:extLst>
              <a:ext uri="{FF2B5EF4-FFF2-40B4-BE49-F238E27FC236}">
                <a16:creationId xmlns:a16="http://schemas.microsoft.com/office/drawing/2014/main" id="{01DCAB78-100F-4DA5-2535-4833949A85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80415">
            <a:off x="6749791" y="3586185"/>
            <a:ext cx="3103123" cy="1194156"/>
          </a:xfrm>
          <a:prstGeom prst="rect">
            <a:avLst/>
          </a:prstGeom>
        </p:spPr>
      </p:pic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6832625" y="1515709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518FB3-5129-8A00-93E6-E4D76310FE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15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586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817058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71609" y="2188919"/>
            <a:ext cx="5341903" cy="343815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F7EA4BBD-A1C3-2CCC-D95E-6A5A4EF8A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7867325" y="1195755"/>
            <a:ext cx="2160000" cy="2160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4FC873-90B8-9947-E304-06349F7E12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67325" y="3449515"/>
            <a:ext cx="2160000" cy="2160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0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3514123" cy="1865126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5033607" y="962284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21E450-BE78-4E08-5091-46F6C28B0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63737" y="4971263"/>
            <a:ext cx="3566376" cy="1048499"/>
          </a:xfrm>
          <a:prstGeom prst="rect">
            <a:avLst/>
          </a:prstGeom>
        </p:spPr>
      </p:pic>
      <p:pic>
        <p:nvPicPr>
          <p:cNvPr id="5" name="Afbeelding 4" descr="Afbeelding met handschrift, Lettertype, ontwerp&#10;&#10;Door AI gegenereerde inhoud is mogelijk onjuist.">
            <a:extLst>
              <a:ext uri="{FF2B5EF4-FFF2-40B4-BE49-F238E27FC236}">
                <a16:creationId xmlns:a16="http://schemas.microsoft.com/office/drawing/2014/main" id="{C1657491-D800-E5F0-C69D-E85F8F1FA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2134" y="4968265"/>
            <a:ext cx="2847066" cy="109265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00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0322653-DEE5-626E-10AC-1FDCAFF04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B7BDA1B-4854-9047-C572-B9DBF62C7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422468">
            <a:off x="7017514" y="3907555"/>
            <a:ext cx="2920172" cy="1120714"/>
          </a:xfrm>
          <a:prstGeom prst="rect">
            <a:avLst/>
          </a:prstGeom>
        </p:spPr>
      </p:pic>
      <p:pic>
        <p:nvPicPr>
          <p:cNvPr id="12" name="Afbeelding 11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7525239" y="1582616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61B18F-CF9F-766C-06C7-D208CE9DC4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4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C5A0AF7-2608-747D-DE6E-C6E187E45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9A92C6F5-0537-7221-EEBE-BEAED946660E}"/>
              </a:ext>
            </a:extLst>
          </p:cNvPr>
          <p:cNvSpPr txBox="1"/>
          <p:nvPr userDrawn="1"/>
        </p:nvSpPr>
        <p:spPr>
          <a:xfrm>
            <a:off x="8845063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A1C0AB4-B82A-BF15-E829-B3F339FA0B4A}"/>
              </a:ext>
            </a:extLst>
          </p:cNvPr>
          <p:cNvSpPr txBox="1"/>
          <p:nvPr userDrawn="1"/>
        </p:nvSpPr>
        <p:spPr>
          <a:xfrm>
            <a:off x="8194432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pic>
        <p:nvPicPr>
          <p:cNvPr id="13" name="Afbeelding 12" descr="Afbeelding met Lettertype, schermopname, Rechthoek, tekst&#10;&#10;Door AI gegenereerde inhoud is mogelijk onjuist.">
            <a:extLst>
              <a:ext uri="{FF2B5EF4-FFF2-40B4-BE49-F238E27FC236}">
                <a16:creationId xmlns:a16="http://schemas.microsoft.com/office/drawing/2014/main" id="{01DCAB78-100F-4DA5-2535-4833949A85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80415">
            <a:off x="7308591" y="3907919"/>
            <a:ext cx="3103123" cy="1194156"/>
          </a:xfrm>
          <a:prstGeom prst="rect">
            <a:avLst/>
          </a:prstGeom>
        </p:spPr>
      </p:pic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391425" y="1837443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518FB3-5129-8A00-93E6-E4D76310FE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13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0322653-DEE5-626E-10AC-1FDCAFF04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561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24">
            <a:extLst>
              <a:ext uri="{FF2B5EF4-FFF2-40B4-BE49-F238E27FC236}">
                <a16:creationId xmlns:a16="http://schemas.microsoft.com/office/drawing/2014/main" id="{497B6B30-D93C-29DB-220C-05153A988F17}"/>
              </a:ext>
            </a:extLst>
          </p:cNvPr>
          <p:cNvSpPr/>
          <p:nvPr userDrawn="1"/>
        </p:nvSpPr>
        <p:spPr>
          <a:xfrm>
            <a:off x="360000" y="359999"/>
            <a:ext cx="11472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2927" y="673463"/>
            <a:ext cx="5575590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horizontale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1260000" y="2160000"/>
            <a:ext cx="8151629" cy="3917415"/>
          </a:xfrm>
        </p:spPr>
        <p:txBody>
          <a:bodyPr/>
          <a:lstStyle/>
          <a:p>
            <a:endParaRPr lang="nl-NL"/>
          </a:p>
        </p:txBody>
      </p:sp>
      <p:pic>
        <p:nvPicPr>
          <p:cNvPr id="15" name="Afbeelding 14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6EF9A5A8-78DB-C61B-3EE5-F20570F359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18362" y="659106"/>
            <a:ext cx="3699353" cy="972793"/>
          </a:xfrm>
          <a:prstGeom prst="rect">
            <a:avLst/>
          </a:prstGeom>
        </p:spPr>
      </p:pic>
      <p:sp>
        <p:nvSpPr>
          <p:cNvPr id="16" name="Titel 19">
            <a:extLst>
              <a:ext uri="{FF2B5EF4-FFF2-40B4-BE49-F238E27FC236}">
                <a16:creationId xmlns:a16="http://schemas.microsoft.com/office/drawing/2014/main" id="{1FEFEA86-3266-4F49-13E7-6E80825E8AB0}"/>
              </a:ext>
            </a:extLst>
          </p:cNvPr>
          <p:cNvSpPr txBox="1">
            <a:spLocks/>
          </p:cNvSpPr>
          <p:nvPr userDrawn="1"/>
        </p:nvSpPr>
        <p:spPr>
          <a:xfrm rot="-120000">
            <a:off x="648405" y="897318"/>
            <a:ext cx="2821280" cy="468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3200"/>
              <a:t>Aan de slag!</a:t>
            </a:r>
          </a:p>
        </p:txBody>
      </p:sp>
    </p:spTree>
    <p:extLst>
      <p:ext uri="{BB962C8B-B14F-4D97-AF65-F5344CB8AC3E}">
        <p14:creationId xmlns:p14="http://schemas.microsoft.com/office/powerpoint/2010/main" val="2178219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pic>
        <p:nvPicPr>
          <p:cNvPr id="11" name="Afbeelding 10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21DD49D-F283-3C2C-2B2E-BA31916DE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18362" y="659106"/>
            <a:ext cx="3699353" cy="972793"/>
          </a:xfrm>
          <a:prstGeom prst="rect">
            <a:avLst/>
          </a:prstGeom>
        </p:spPr>
      </p:pic>
      <p:sp>
        <p:nvSpPr>
          <p:cNvPr id="14" name="Titel 19">
            <a:extLst>
              <a:ext uri="{FF2B5EF4-FFF2-40B4-BE49-F238E27FC236}">
                <a16:creationId xmlns:a16="http://schemas.microsoft.com/office/drawing/2014/main" id="{12DC8EF7-1EED-5F33-E456-9F3F1FC39DA7}"/>
              </a:ext>
            </a:extLst>
          </p:cNvPr>
          <p:cNvSpPr txBox="1">
            <a:spLocks/>
          </p:cNvSpPr>
          <p:nvPr userDrawn="1"/>
        </p:nvSpPr>
        <p:spPr>
          <a:xfrm rot="-120000">
            <a:off x="648405" y="897318"/>
            <a:ext cx="2821280" cy="468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3200"/>
              <a:t>Aan de slag!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925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1388656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04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1388656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00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06B730B4-3652-A707-3F44-655FD8B96885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19">
            <a:extLst>
              <a:ext uri="{FF2B5EF4-FFF2-40B4-BE49-F238E27FC236}">
                <a16:creationId xmlns:a16="http://schemas.microsoft.com/office/drawing/2014/main" id="{E2B7BADE-4109-0999-FA14-784F5D9418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4142208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A60977D7-5957-5172-6FF8-7684DDF188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F3F7F36A-7715-2247-BBB8-05883BB68B0E}"/>
              </a:ext>
            </a:extLst>
          </p:cNvPr>
          <p:cNvSpPr txBox="1">
            <a:spLocks/>
          </p:cNvSpPr>
          <p:nvPr userDrawn="1"/>
        </p:nvSpPr>
        <p:spPr>
          <a:xfrm rot="-120000">
            <a:off x="708346" y="1143363"/>
            <a:ext cx="1775482" cy="5223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Les X</a:t>
            </a:r>
          </a:p>
        </p:txBody>
      </p:sp>
    </p:spTree>
    <p:extLst>
      <p:ext uri="{BB962C8B-B14F-4D97-AF65-F5344CB8AC3E}">
        <p14:creationId xmlns:p14="http://schemas.microsoft.com/office/powerpoint/2010/main" val="19185409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A04B119-09D7-232E-6C0E-120811A14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2" t="37199" r="9682" b="160"/>
          <a:stretch>
            <a:fillRect/>
          </a:stretch>
        </p:blipFill>
        <p:spPr>
          <a:xfrm>
            <a:off x="0" y="0"/>
            <a:ext cx="12167999" cy="6840000"/>
          </a:xfrm>
          <a:prstGeom prst="rect">
            <a:avLst/>
          </a:prstGeom>
        </p:spPr>
      </p:pic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BAF88DCE-81B8-496C-781E-BDD8A79A9953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0415892-1B7E-B539-7BC7-350C052D75BC}"/>
              </a:ext>
            </a:extLst>
          </p:cNvPr>
          <p:cNvSpPr txBox="1"/>
          <p:nvPr userDrawn="1"/>
        </p:nvSpPr>
        <p:spPr>
          <a:xfrm>
            <a:off x="6937248" y="763219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788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B6F0475-2FE4-29B9-619F-CE016B823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8949" t="10240" r="785" b="233"/>
          <a:stretch>
            <a:fillRect/>
          </a:stretch>
        </p:blipFill>
        <p:spPr>
          <a:xfrm flipH="1">
            <a:off x="3" y="0"/>
            <a:ext cx="12167999" cy="6840000"/>
          </a:xfrm>
          <a:prstGeom prst="rect">
            <a:avLst/>
          </a:prstGeom>
        </p:spPr>
      </p:pic>
      <p:sp>
        <p:nvSpPr>
          <p:cNvPr id="5" name="Afgeronde rechthoek 8">
            <a:extLst>
              <a:ext uri="{FF2B5EF4-FFF2-40B4-BE49-F238E27FC236}">
                <a16:creationId xmlns:a16="http://schemas.microsoft.com/office/drawing/2014/main" id="{8665C0E6-61F3-0C3B-6AE1-373F7E79028F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8550124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2411512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A04B119-09D7-232E-6C0E-120811A14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8949" t="10240" r="785" b="233"/>
          <a:stretch>
            <a:fillRect/>
          </a:stretch>
        </p:blipFill>
        <p:spPr>
          <a:xfrm flipH="1">
            <a:off x="3" y="0"/>
            <a:ext cx="12167999" cy="6840000"/>
          </a:xfrm>
          <a:prstGeom prst="rect">
            <a:avLst/>
          </a:prstGeom>
        </p:spPr>
      </p:pic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BEC88D75-EC4D-02C6-2AB3-2D55D48BF5E2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8550124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2133162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58E2D09-5295-A330-C896-5F4ED73C4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l="55425" t="29619" r="-17771" b="-177"/>
          <a:stretch>
            <a:fillRect/>
          </a:stretch>
        </p:blipFill>
        <p:spPr>
          <a:xfrm>
            <a:off x="0" y="0"/>
            <a:ext cx="10800000" cy="68760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35732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114244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35732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1189061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45888" b="3979"/>
          <a:stretch>
            <a:fillRect/>
          </a:stretch>
        </p:blipFill>
        <p:spPr>
          <a:xfrm rot="5400000">
            <a:off x="2131251" y="-2520000"/>
            <a:ext cx="8316000" cy="10440000"/>
          </a:xfrm>
          <a:prstGeom prst="rect">
            <a:avLst/>
          </a:prstGeom>
        </p:spPr>
      </p:pic>
      <p:sp>
        <p:nvSpPr>
          <p:cNvPr id="8" name="Tijdelijke aanduiding voor onlineafbeelding 7">
            <a:extLst>
              <a:ext uri="{FF2B5EF4-FFF2-40B4-BE49-F238E27FC236}">
                <a16:creationId xmlns:a16="http://schemas.microsoft.com/office/drawing/2014/main" id="{BFABC48E-5838-F8F6-B7C8-09EF584DDA61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3367169" y="1750402"/>
            <a:ext cx="5670550" cy="3235325"/>
          </a:xfrm>
          <a:ln w="19050">
            <a:noFill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22232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361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2D57851-CA4C-03EA-5C4E-736AA577A7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064818" y="397593"/>
            <a:ext cx="8128467" cy="5935474"/>
          </a:xfrm>
          <a:prstGeom prst="rect">
            <a:avLst/>
          </a:prstGeom>
        </p:spPr>
      </p:pic>
      <p:sp>
        <p:nvSpPr>
          <p:cNvPr id="8" name="Tijdelijke aanduiding voor onlineafbeelding 7">
            <a:extLst>
              <a:ext uri="{FF2B5EF4-FFF2-40B4-BE49-F238E27FC236}">
                <a16:creationId xmlns:a16="http://schemas.microsoft.com/office/drawing/2014/main" id="{BFABC48E-5838-F8F6-B7C8-09EF584DDA61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3260725" y="1747668"/>
            <a:ext cx="5670550" cy="3235325"/>
          </a:xfrm>
          <a:ln w="19050"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8F5BBA6-C1EA-2E3F-D285-442EBB42952B}"/>
              </a:ext>
            </a:extLst>
          </p:cNvPr>
          <p:cNvSpPr txBox="1"/>
          <p:nvPr userDrawn="1"/>
        </p:nvSpPr>
        <p:spPr>
          <a:xfrm>
            <a:off x="2099733" y="-15578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C762977-2B14-BD8E-83EC-16D1F55B3AD5}"/>
              </a:ext>
            </a:extLst>
          </p:cNvPr>
          <p:cNvSpPr txBox="1"/>
          <p:nvPr userDrawn="1"/>
        </p:nvSpPr>
        <p:spPr>
          <a:xfrm>
            <a:off x="12649200" y="-1507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1383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 descr="Afbeelding met clipart, wit, Graphics, Lettertype&#10;&#10;Automatisch gegenereerde beschrijving">
            <a:extLst>
              <a:ext uri="{FF2B5EF4-FFF2-40B4-BE49-F238E27FC236}">
                <a16:creationId xmlns:a16="http://schemas.microsoft.com/office/drawing/2014/main" id="{34995D09-93C5-4DF4-5DE9-BDD30E45EF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40" y="1046589"/>
            <a:ext cx="6188004" cy="3434751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6CD56F0-5416-FAD2-A52A-23FDC6F10FE5}"/>
              </a:ext>
            </a:extLst>
          </p:cNvPr>
          <p:cNvSpPr/>
          <p:nvPr userDrawn="1"/>
        </p:nvSpPr>
        <p:spPr>
          <a:xfrm>
            <a:off x="0" y="5876692"/>
            <a:ext cx="12192001" cy="98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10" name="Afbeelding 9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5B45E346-4291-461B-A481-79D5BA96D4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19170" y="6166624"/>
            <a:ext cx="3280650" cy="39367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159546A-DD70-FFCA-0DD3-4FFB3A3A15FE}"/>
              </a:ext>
            </a:extLst>
          </p:cNvPr>
          <p:cNvSpPr txBox="1"/>
          <p:nvPr userDrawn="1"/>
        </p:nvSpPr>
        <p:spPr>
          <a:xfrm>
            <a:off x="6257217" y="626678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1532613-DE39-6A2E-DAD8-8B0D5A59C114}"/>
              </a:ext>
            </a:extLst>
          </p:cNvPr>
          <p:cNvSpPr txBox="1"/>
          <p:nvPr userDrawn="1"/>
        </p:nvSpPr>
        <p:spPr>
          <a:xfrm>
            <a:off x="451077" y="6251920"/>
            <a:ext cx="3050405" cy="32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6455206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6CD56F0-5416-FAD2-A52A-23FDC6F10FE5}"/>
              </a:ext>
            </a:extLst>
          </p:cNvPr>
          <p:cNvSpPr/>
          <p:nvPr userDrawn="1"/>
        </p:nvSpPr>
        <p:spPr>
          <a:xfrm>
            <a:off x="0" y="5876692"/>
            <a:ext cx="12192001" cy="98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10" name="Afbeelding 9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5B45E346-4291-461B-A481-79D5BA96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19170" y="6166624"/>
            <a:ext cx="3280650" cy="39367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159546A-DD70-FFCA-0DD3-4FFB3A3A15FE}"/>
              </a:ext>
            </a:extLst>
          </p:cNvPr>
          <p:cNvSpPr txBox="1"/>
          <p:nvPr userDrawn="1"/>
        </p:nvSpPr>
        <p:spPr>
          <a:xfrm>
            <a:off x="6257217" y="626678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1532613-DE39-6A2E-DAD8-8B0D5A59C114}"/>
              </a:ext>
            </a:extLst>
          </p:cNvPr>
          <p:cNvSpPr txBox="1"/>
          <p:nvPr userDrawn="1"/>
        </p:nvSpPr>
        <p:spPr>
          <a:xfrm>
            <a:off x="451077" y="6251920"/>
            <a:ext cx="3050405" cy="32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2216783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A60977D7-5957-5172-6FF8-7684DDF188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CDE4219-A50B-A331-353F-D94EE99F4E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23418" y="476943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37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30373392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7F8CB-E936-0B01-E4BE-F5A7395F9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4603D9C-BC41-C50A-8F3C-CF95329A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57B2-D069-482C-B9B6-6513C46C83C9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88CD446-C3B7-7478-853F-93FC449D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7106BB-2536-F413-06AF-F4A97C86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2F7E-5A3D-48F1-935E-B158F59D54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9907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C68DC842-8039-F436-4F45-DFCF39001C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F1012A1A-8284-A0B6-E13A-24465636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FCE634E1-5E83-D553-0CBC-F5E06608BFDF}"/>
              </a:ext>
            </a:extLst>
          </p:cNvPr>
          <p:cNvSpPr txBox="1">
            <a:spLocks/>
          </p:cNvSpPr>
          <p:nvPr userDrawn="1"/>
        </p:nvSpPr>
        <p:spPr>
          <a:xfrm>
            <a:off x="1042437" y="2766218"/>
            <a:ext cx="5793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grote/lange titel</a:t>
            </a:r>
          </a:p>
        </p:txBody>
      </p:sp>
    </p:spTree>
    <p:extLst>
      <p:ext uri="{BB962C8B-B14F-4D97-AF65-F5344CB8AC3E}">
        <p14:creationId xmlns:p14="http://schemas.microsoft.com/office/powerpoint/2010/main" val="411450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95294A0-2E62-B29E-C545-32B337FDF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400FC8-9078-BC19-DC50-44181BE7C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463F31-9A78-8F61-66BB-452F8E68A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5631" y="6356350"/>
            <a:ext cx="73386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1B3052-F165-B940-0B1D-0CB6DFB0B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70122" y="6356350"/>
            <a:ext cx="1283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1EDBDF-5166-7F4E-A780-EAEFE6F9BD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22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649" r:id="rId3"/>
    <p:sldLayoutId id="2147483706" r:id="rId4"/>
    <p:sldLayoutId id="2147483671" r:id="rId5"/>
    <p:sldLayoutId id="2147483735" r:id="rId6"/>
    <p:sldLayoutId id="2147483737" r:id="rId7"/>
    <p:sldLayoutId id="2147483738" r:id="rId8"/>
    <p:sldLayoutId id="2147483722" r:id="rId9"/>
    <p:sldLayoutId id="2147483693" r:id="rId10"/>
    <p:sldLayoutId id="2147483695" r:id="rId11"/>
    <p:sldLayoutId id="2147483691" r:id="rId12"/>
    <p:sldLayoutId id="2147483694" r:id="rId13"/>
    <p:sldLayoutId id="2147483685" r:id="rId14"/>
    <p:sldLayoutId id="2147483724" r:id="rId15"/>
    <p:sldLayoutId id="2147483708" r:id="rId16"/>
    <p:sldLayoutId id="2147483687" r:id="rId17"/>
    <p:sldLayoutId id="2147483707" r:id="rId18"/>
    <p:sldLayoutId id="2147483650" r:id="rId19"/>
    <p:sldLayoutId id="2147483748" r:id="rId20"/>
    <p:sldLayoutId id="2147483750" r:id="rId21"/>
    <p:sldLayoutId id="2147483749" r:id="rId22"/>
    <p:sldLayoutId id="2147483746" r:id="rId23"/>
    <p:sldLayoutId id="2147483747" r:id="rId24"/>
    <p:sldLayoutId id="2147483732" r:id="rId25"/>
    <p:sldLayoutId id="2147483705" r:id="rId26"/>
    <p:sldLayoutId id="2147483663" r:id="rId27"/>
    <p:sldLayoutId id="2147483699" r:id="rId28"/>
    <p:sldLayoutId id="2147483684" r:id="rId29"/>
    <p:sldLayoutId id="2147483723" r:id="rId30"/>
    <p:sldLayoutId id="2147483700" r:id="rId31"/>
    <p:sldLayoutId id="2147483701" r:id="rId32"/>
    <p:sldLayoutId id="2147483662" r:id="rId33"/>
    <p:sldLayoutId id="2147483709" r:id="rId34"/>
    <p:sldLayoutId id="2147483683" r:id="rId35"/>
    <p:sldLayoutId id="2147483734" r:id="rId36"/>
    <p:sldLayoutId id="2147483721" r:id="rId37"/>
    <p:sldLayoutId id="2147483696" r:id="rId38"/>
    <p:sldLayoutId id="2147483679" r:id="rId39"/>
    <p:sldLayoutId id="2147483728" r:id="rId40"/>
    <p:sldLayoutId id="2147483744" r:id="rId41"/>
    <p:sldLayoutId id="2147483745" r:id="rId42"/>
    <p:sldLayoutId id="2147483751" r:id="rId43"/>
    <p:sldLayoutId id="2147483697" r:id="rId44"/>
    <p:sldLayoutId id="2147483664" r:id="rId45"/>
    <p:sldLayoutId id="2147483698" r:id="rId46"/>
    <p:sldLayoutId id="2147483678" r:id="rId47"/>
    <p:sldLayoutId id="2147483716" r:id="rId48"/>
    <p:sldLayoutId id="2147483702" r:id="rId49"/>
    <p:sldLayoutId id="2147483703" r:id="rId50"/>
    <p:sldLayoutId id="2147483704" r:id="rId51"/>
    <p:sldLayoutId id="2147483726" r:id="rId52"/>
    <p:sldLayoutId id="2147483715" r:id="rId53"/>
    <p:sldLayoutId id="2147483741" r:id="rId54"/>
    <p:sldLayoutId id="2147483672" r:id="rId55"/>
    <p:sldLayoutId id="2147483729" r:id="rId56"/>
    <p:sldLayoutId id="2147483681" r:id="rId57"/>
    <p:sldLayoutId id="2147483673" r:id="rId58"/>
    <p:sldLayoutId id="2147483675" r:id="rId59"/>
    <p:sldLayoutId id="2147483710" r:id="rId60"/>
    <p:sldLayoutId id="2147483711" r:id="rId61"/>
    <p:sldLayoutId id="2147483712" r:id="rId62"/>
    <p:sldLayoutId id="2147483713" r:id="rId63"/>
    <p:sldLayoutId id="2147483742" r:id="rId64"/>
    <p:sldLayoutId id="2147483667" r:id="rId65"/>
    <p:sldLayoutId id="2147483680" r:id="rId66"/>
    <p:sldLayoutId id="2147483727" r:id="rId67"/>
    <p:sldLayoutId id="2147483740" r:id="rId68"/>
    <p:sldLayoutId id="2147483739" r:id="rId69"/>
    <p:sldLayoutId id="2147483651" r:id="rId70"/>
    <p:sldLayoutId id="2147483688" r:id="rId71"/>
    <p:sldLayoutId id="2147483689" r:id="rId72"/>
    <p:sldLayoutId id="2147483714" r:id="rId73"/>
    <p:sldLayoutId id="2147483717" r:id="rId74"/>
    <p:sldLayoutId id="2147483677" r:id="rId75"/>
    <p:sldLayoutId id="2147483725" r:id="rId76"/>
    <p:sldLayoutId id="2147483690" r:id="rId77"/>
    <p:sldLayoutId id="2147483676" r:id="rId78"/>
    <p:sldLayoutId id="2147483720" r:id="rId79"/>
    <p:sldLayoutId id="2147483730" r:id="rId80"/>
    <p:sldLayoutId id="2147483752" r:id="rId8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10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7.png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AAFC9-188F-1DC1-05E2-0C30019C4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7FCA210E-84F1-7909-73DA-959CE60DBF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1C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 descr="Afbeelding met groen, schermopname&#10;&#10;Door AI gegenereerde inhoud is mogelijk onjuist.">
            <a:extLst>
              <a:ext uri="{FF2B5EF4-FFF2-40B4-BE49-F238E27FC236}">
                <a16:creationId xmlns:a16="http://schemas.microsoft.com/office/drawing/2014/main" id="{24A230F9-CCF9-CE79-63FA-CDD0BF7CE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7151"/>
            <a:ext cx="12192001" cy="1720849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81C87D18-21CB-5812-7D54-135BA557E060}"/>
              </a:ext>
            </a:extLst>
          </p:cNvPr>
          <p:cNvGrpSpPr/>
          <p:nvPr/>
        </p:nvGrpSpPr>
        <p:grpSpPr>
          <a:xfrm>
            <a:off x="6130814" y="420396"/>
            <a:ext cx="4700042" cy="6275262"/>
            <a:chOff x="6130814" y="420396"/>
            <a:chExt cx="4700042" cy="6275262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95B5572D-625B-4B82-0BDC-1FB1CBFC8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609260">
              <a:off x="6130814" y="420396"/>
              <a:ext cx="4700042" cy="6275262"/>
            </a:xfrm>
            <a:prstGeom prst="rect">
              <a:avLst/>
            </a:prstGeom>
          </p:spPr>
        </p:pic>
        <p:sp>
          <p:nvSpPr>
            <p:cNvPr id="13" name="Titel 19">
              <a:extLst>
                <a:ext uri="{FF2B5EF4-FFF2-40B4-BE49-F238E27FC236}">
                  <a16:creationId xmlns:a16="http://schemas.microsoft.com/office/drawing/2014/main" id="{B9603D0C-C9C2-0F87-7774-9FD94FBD9C18}"/>
                </a:ext>
              </a:extLst>
            </p:cNvPr>
            <p:cNvSpPr txBox="1">
              <a:spLocks/>
            </p:cNvSpPr>
            <p:nvPr/>
          </p:nvSpPr>
          <p:spPr>
            <a:xfrm rot="606886">
              <a:off x="7212438" y="2544448"/>
              <a:ext cx="2743311" cy="10568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00" b="1" i="0" kern="1200">
                  <a:solidFill>
                    <a:schemeClr val="accent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endParaRPr lang="nl-NL" sz="1600" b="0" dirty="0">
                <a:solidFill>
                  <a:srgbClr val="ECD316"/>
                </a:solidFill>
                <a:latin typeface="Calabri"/>
              </a:endParaRPr>
            </a:p>
            <a:p>
              <a:r>
                <a:rPr lang="nl-NL" sz="3200" b="0" dirty="0">
                  <a:solidFill>
                    <a:srgbClr val="ECD316"/>
                  </a:solidFill>
                  <a:latin typeface="VAGRounded Lt" panose="020F0502020203020204" pitchFamily="34" charset="0"/>
                </a:rPr>
                <a:t>Slapend rijk worden</a:t>
              </a:r>
              <a:endParaRPr lang="nl-NL" sz="3200" b="0" dirty="0">
                <a:latin typeface="VAGRounded Lt" panose="020F0502020203020204" pitchFamily="34" charset="0"/>
              </a:endParaRPr>
            </a:p>
          </p:txBody>
        </p:sp>
      </p:grp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99B1F9D2-0A24-CA9B-5292-9EEBF9BFAC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flipH="1">
            <a:off x="-649254" y="-12560"/>
            <a:ext cx="6745254" cy="6283695"/>
          </a:xfrm>
          <a:prstGeom prst="rect">
            <a:avLst/>
          </a:prstGeom>
        </p:spPr>
      </p:pic>
      <p:pic>
        <p:nvPicPr>
          <p:cNvPr id="30" name="Afbeelding 29" descr="Afbeelding met speelgoed, kleding, pop, tekenfilm&#10;&#10;Door AI gegenereerde inhoud is mogelijk onjuist.">
            <a:extLst>
              <a:ext uri="{FF2B5EF4-FFF2-40B4-BE49-F238E27FC236}">
                <a16:creationId xmlns:a16="http://schemas.microsoft.com/office/drawing/2014/main" id="{F622E1C1-9BAC-2737-F685-E6B235C4E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8168" y="1956635"/>
            <a:ext cx="2512462" cy="4537176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D1B701FB-044C-15F5-81A8-D74293F6AD9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7345" b="16971"/>
          <a:stretch>
            <a:fillRect/>
          </a:stretch>
        </p:blipFill>
        <p:spPr>
          <a:xfrm>
            <a:off x="101137" y="4290391"/>
            <a:ext cx="3928119" cy="2580169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7B9DC4AC-B384-0876-84BC-5C33D4B82DC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1462"/>
          <a:stretch>
            <a:fillRect/>
          </a:stretch>
        </p:blipFill>
        <p:spPr>
          <a:xfrm>
            <a:off x="2605978" y="5093541"/>
            <a:ext cx="1490467" cy="165159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904AC09-3AB4-5143-F967-001B5D040AC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0295" t="3894" r="8984"/>
          <a:stretch>
            <a:fillRect/>
          </a:stretch>
        </p:blipFill>
        <p:spPr>
          <a:xfrm rot="21442667">
            <a:off x="5143688" y="467357"/>
            <a:ext cx="524394" cy="62434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AA43A73-C31A-724C-7C94-A498EF51DB9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0295" t="3894" r="8984"/>
          <a:stretch>
            <a:fillRect/>
          </a:stretch>
        </p:blipFill>
        <p:spPr>
          <a:xfrm rot="21442667">
            <a:off x="3556069" y="130123"/>
            <a:ext cx="524394" cy="62434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7F110C0-3508-A59D-33D6-4309EF392DC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0295" t="3894" r="8984"/>
          <a:stretch>
            <a:fillRect/>
          </a:stretch>
        </p:blipFill>
        <p:spPr>
          <a:xfrm rot="21442667">
            <a:off x="1604044" y="143516"/>
            <a:ext cx="524394" cy="624343"/>
          </a:xfrm>
          <a:prstGeom prst="rect">
            <a:avLst/>
          </a:prstGeom>
        </p:spPr>
      </p:pic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8F120803-6548-FB72-9E66-C2D22BD507EF}"/>
              </a:ext>
            </a:extLst>
          </p:cNvPr>
          <p:cNvSpPr/>
          <p:nvPr/>
        </p:nvSpPr>
        <p:spPr>
          <a:xfrm rot="21448618">
            <a:off x="-307484" y="543569"/>
            <a:ext cx="4619234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dirty="0">
                <a:solidFill>
                  <a:srgbClr val="641C76"/>
                </a:solidFill>
                <a:latin typeface="VAGRounded-Bold"/>
              </a:rPr>
              <a:t>Start les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DE783BBD-CAA4-D058-1C6B-67DD8CC8E9F3}"/>
              </a:ext>
            </a:extLst>
          </p:cNvPr>
          <p:cNvGrpSpPr/>
          <p:nvPr/>
        </p:nvGrpSpPr>
        <p:grpSpPr>
          <a:xfrm>
            <a:off x="10607769" y="5122000"/>
            <a:ext cx="1161837" cy="1161837"/>
            <a:chOff x="10607769" y="5122000"/>
            <a:chExt cx="1161837" cy="1161837"/>
          </a:xfrm>
        </p:grpSpPr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2BF9C89C-842E-C8F4-4A8E-C2C67DAD9C11}"/>
                </a:ext>
              </a:extLst>
            </p:cNvPr>
            <p:cNvSpPr/>
            <p:nvPr/>
          </p:nvSpPr>
          <p:spPr>
            <a:xfrm>
              <a:off x="10607769" y="5122000"/>
              <a:ext cx="1161837" cy="1161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C4E43A2A-0B03-DD96-AFC6-B2F936DE1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91860" y="5312286"/>
              <a:ext cx="970794" cy="609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836470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85C0A-4C3E-2FC7-BB64-A73D0FA7C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0192E8C-A600-874E-4DB3-572704E89E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-2541212" y="-30637"/>
            <a:ext cx="7538014" cy="7022209"/>
          </a:xfrm>
          <a:prstGeom prst="rect">
            <a:avLst/>
          </a:prstGeom>
        </p:spPr>
      </p:pic>
      <p:pic>
        <p:nvPicPr>
          <p:cNvPr id="2" name="Afbeelding 1" descr="Afbeelding met speelgoed, kleding, pop, tekenfilm&#10;&#10;Door AI gegenereerde inhoud is mogelijk onjuist.">
            <a:extLst>
              <a:ext uri="{FF2B5EF4-FFF2-40B4-BE49-F238E27FC236}">
                <a16:creationId xmlns:a16="http://schemas.microsoft.com/office/drawing/2014/main" id="{E5BA0BC4-CB97-CA45-727C-79C336328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643" y="1955983"/>
            <a:ext cx="2512462" cy="453717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5941A04-C88D-2B90-2027-2D88AA913E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295" t="3894" r="8984"/>
          <a:stretch>
            <a:fillRect/>
          </a:stretch>
        </p:blipFill>
        <p:spPr>
          <a:xfrm rot="20523009">
            <a:off x="1787829" y="1132457"/>
            <a:ext cx="524394" cy="62434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10E2484-5C2E-B4BA-78F5-C70452720D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295" t="3894" r="8984"/>
          <a:stretch>
            <a:fillRect/>
          </a:stretch>
        </p:blipFill>
        <p:spPr>
          <a:xfrm rot="21442667">
            <a:off x="3100882" y="-59733"/>
            <a:ext cx="524394" cy="62434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A87CFE2-8736-85B7-604E-601C735691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295" t="3894" r="8984"/>
          <a:stretch>
            <a:fillRect/>
          </a:stretch>
        </p:blipFill>
        <p:spPr>
          <a:xfrm rot="21442667">
            <a:off x="353426" y="-59732"/>
            <a:ext cx="524394" cy="624343"/>
          </a:xfrm>
          <a:prstGeom prst="rect">
            <a:avLst/>
          </a:prstGeom>
        </p:spPr>
      </p:pic>
      <p:sp>
        <p:nvSpPr>
          <p:cNvPr id="33" name="Rechthoek: afgeronde hoeken 32">
            <a:extLst>
              <a:ext uri="{FF2B5EF4-FFF2-40B4-BE49-F238E27FC236}">
                <a16:creationId xmlns:a16="http://schemas.microsoft.com/office/drawing/2014/main" id="{8F5F4DF8-8C8E-2380-60C9-9712EB45168B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F27CAEBE-FD2E-0271-DF66-3A29E1AC5DDE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Geld verzamelen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D144D2C-E9FB-7A54-AA11-A581EEA1110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1462"/>
          <a:stretch>
            <a:fillRect/>
          </a:stretch>
        </p:blipFill>
        <p:spPr>
          <a:xfrm rot="1079101">
            <a:off x="-2322647" y="5103440"/>
            <a:ext cx="1490467" cy="165159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BA8C339-5487-A373-11FF-C22EA22D7E8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7345" b="16971"/>
          <a:stretch>
            <a:fillRect/>
          </a:stretch>
        </p:blipFill>
        <p:spPr>
          <a:xfrm>
            <a:off x="8904790" y="4294893"/>
            <a:ext cx="3477036" cy="2283877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732C08A7-9310-9CC3-A44B-863050D89EEB}"/>
              </a:ext>
            </a:extLst>
          </p:cNvPr>
          <p:cNvSpPr txBox="1">
            <a:spLocks/>
          </p:cNvSpPr>
          <p:nvPr/>
        </p:nvSpPr>
        <p:spPr>
          <a:xfrm>
            <a:off x="5077020" y="1362879"/>
            <a:ext cx="4503290" cy="1850221"/>
          </a:xfrm>
          <a:prstGeom prst="wedgeRoundRectCallout">
            <a:avLst>
              <a:gd name="adj1" fmla="val -66991"/>
              <a:gd name="adj2" fmla="val 50740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Influencers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laten dure kleding, sneakers en gadgets zien </a:t>
            </a:r>
            <a:endParaRPr lang="nl-NL" sz="28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2A662E5-75A7-C2EA-2798-343CDCD687E3}"/>
              </a:ext>
            </a:extLst>
          </p:cNvPr>
          <p:cNvSpPr txBox="1">
            <a:spLocks/>
          </p:cNvSpPr>
          <p:nvPr/>
        </p:nvSpPr>
        <p:spPr>
          <a:xfrm>
            <a:off x="5599265" y="3412770"/>
            <a:ext cx="4503290" cy="1421168"/>
          </a:xfrm>
          <a:prstGeom prst="wedgeRoundRectCallout">
            <a:avLst>
              <a:gd name="adj1" fmla="val -71332"/>
              <a:gd name="adj2" fmla="val -25351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 lijkt soms alsof ze alles zomaar krijgen…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995888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1A3FE-DA40-F9EF-71D4-A48B33511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AD11174F-A4D3-3B51-5037-0202EFC279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-2541212" y="-30637"/>
            <a:ext cx="7538014" cy="7022209"/>
          </a:xfrm>
          <a:prstGeom prst="rect">
            <a:avLst/>
          </a:prstGeom>
        </p:spPr>
      </p:pic>
      <p:pic>
        <p:nvPicPr>
          <p:cNvPr id="2" name="Afbeelding 1" descr="Afbeelding met speelgoed, kleding, pop, tekenfilm&#10;&#10;Door AI gegenereerde inhoud is mogelijk onjuist.">
            <a:extLst>
              <a:ext uri="{FF2B5EF4-FFF2-40B4-BE49-F238E27FC236}">
                <a16:creationId xmlns:a16="http://schemas.microsoft.com/office/drawing/2014/main" id="{8929230E-2248-5B21-8080-84384D2A7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643" y="1955983"/>
            <a:ext cx="2512462" cy="453717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EA8A997-EB16-6AD1-BF7D-BE371F3B24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295" t="3894" r="8984"/>
          <a:stretch>
            <a:fillRect/>
          </a:stretch>
        </p:blipFill>
        <p:spPr>
          <a:xfrm rot="20523009">
            <a:off x="1787829" y="1132457"/>
            <a:ext cx="524394" cy="62434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8255AC0-6074-BB74-6620-C18C35A068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295" t="3894" r="8984"/>
          <a:stretch>
            <a:fillRect/>
          </a:stretch>
        </p:blipFill>
        <p:spPr>
          <a:xfrm rot="21442667">
            <a:off x="3100882" y="-59733"/>
            <a:ext cx="524394" cy="62434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1B1B47B-96CF-5700-DCF9-CB45743450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295" t="3894" r="8984"/>
          <a:stretch>
            <a:fillRect/>
          </a:stretch>
        </p:blipFill>
        <p:spPr>
          <a:xfrm rot="21442667">
            <a:off x="353426" y="-59732"/>
            <a:ext cx="524394" cy="624343"/>
          </a:xfrm>
          <a:prstGeom prst="rect">
            <a:avLst/>
          </a:prstGeom>
        </p:spPr>
      </p:pic>
      <p:sp>
        <p:nvSpPr>
          <p:cNvPr id="33" name="Rechthoek: afgeronde hoeken 32">
            <a:extLst>
              <a:ext uri="{FF2B5EF4-FFF2-40B4-BE49-F238E27FC236}">
                <a16:creationId xmlns:a16="http://schemas.microsoft.com/office/drawing/2014/main" id="{243A67F8-7864-C65A-B7F4-19DD98BE7CB0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7C1A37DA-A5D5-1930-1442-175815FCA50C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Geld verzamelen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F613935-4F9D-8986-0FB6-4DDFE0816BD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1462"/>
          <a:stretch>
            <a:fillRect/>
          </a:stretch>
        </p:blipFill>
        <p:spPr>
          <a:xfrm rot="1079101">
            <a:off x="-2322647" y="5103440"/>
            <a:ext cx="1490467" cy="165159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9269564-5ECE-186D-2646-610F58A7F7B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7345" b="16971"/>
          <a:stretch>
            <a:fillRect/>
          </a:stretch>
        </p:blipFill>
        <p:spPr>
          <a:xfrm>
            <a:off x="8904790" y="4294893"/>
            <a:ext cx="3477036" cy="2283877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8055E0F-F435-1598-033B-CF85F2639715}"/>
              </a:ext>
            </a:extLst>
          </p:cNvPr>
          <p:cNvSpPr txBox="1">
            <a:spLocks/>
          </p:cNvSpPr>
          <p:nvPr/>
        </p:nvSpPr>
        <p:spPr>
          <a:xfrm>
            <a:off x="4865367" y="1558544"/>
            <a:ext cx="4503290" cy="992114"/>
          </a:xfrm>
          <a:prstGeom prst="wedgeRoundRectCallout">
            <a:avLst>
              <a:gd name="adj1" fmla="val -63568"/>
              <a:gd name="adj2" fmla="val 38371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…maar dat is niet altijd zo!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74EB0C1-5806-B004-D606-E79E546E982A}"/>
              </a:ext>
            </a:extLst>
          </p:cNvPr>
          <p:cNvSpPr txBox="1">
            <a:spLocks/>
          </p:cNvSpPr>
          <p:nvPr/>
        </p:nvSpPr>
        <p:spPr>
          <a:xfrm>
            <a:off x="4996802" y="3063465"/>
            <a:ext cx="4503290" cy="1850221"/>
          </a:xfrm>
          <a:prstGeom prst="wedgeRoundRectCallout">
            <a:avLst>
              <a:gd name="adj1" fmla="val -64646"/>
              <a:gd name="adj2" fmla="val -28992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Soms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krijgen ze betaald 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 de spullen te laten zien, kijk maar!</a:t>
            </a:r>
            <a:endParaRPr lang="nl-NL" sz="2800" dirty="0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666BCFC1-8CFF-17DD-5806-06F859B0E546}"/>
              </a:ext>
            </a:extLst>
          </p:cNvPr>
          <p:cNvGrpSpPr/>
          <p:nvPr/>
        </p:nvGrpSpPr>
        <p:grpSpPr>
          <a:xfrm rot="766559">
            <a:off x="8941369" y="-5545870"/>
            <a:ext cx="8073694" cy="6127395"/>
            <a:chOff x="516380" y="-518532"/>
            <a:chExt cx="11159240" cy="7895063"/>
          </a:xfrm>
        </p:grpSpPr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AA7DE0BF-A03B-0E7D-373F-FD8D143E8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rot="157261">
              <a:off x="516380" y="-518532"/>
              <a:ext cx="11159240" cy="7895063"/>
            </a:xfrm>
            <a:prstGeom prst="rect">
              <a:avLst/>
            </a:prstGeom>
          </p:spPr>
        </p:pic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5D402595-A893-F84E-213C-4C9F2EBCC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72517">
              <a:off x="6354469" y="2485172"/>
              <a:ext cx="3485741" cy="19474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860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84605-C06C-E391-3CDD-44DE89DE4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ADD3704D-0B30-D425-A805-C959E8673F4B}"/>
              </a:ext>
            </a:extLst>
          </p:cNvPr>
          <p:cNvGrpSpPr/>
          <p:nvPr/>
        </p:nvGrpSpPr>
        <p:grpSpPr>
          <a:xfrm>
            <a:off x="516380" y="-518532"/>
            <a:ext cx="11159240" cy="7895063"/>
            <a:chOff x="516380" y="-518532"/>
            <a:chExt cx="11159240" cy="7895063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146D18FD-88E6-4959-9286-60B4FCB68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57261">
              <a:off x="516380" y="-518532"/>
              <a:ext cx="11159240" cy="7895063"/>
            </a:xfrm>
            <a:prstGeom prst="rect">
              <a:avLst/>
            </a:prstGeom>
          </p:spPr>
        </p:pic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7E0C97D2-AB59-91AA-4018-37015663B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2517">
              <a:off x="6354469" y="2485172"/>
              <a:ext cx="3485741" cy="1947484"/>
            </a:xfrm>
            <a:prstGeom prst="rect">
              <a:avLst/>
            </a:prstGeom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9C739FAD-4525-0633-C617-632D4435EFB7}"/>
              </a:ext>
            </a:extLst>
          </p:cNvPr>
          <p:cNvGrpSpPr/>
          <p:nvPr/>
        </p:nvGrpSpPr>
        <p:grpSpPr>
          <a:xfrm rot="355408">
            <a:off x="7580704" y="3013209"/>
            <a:ext cx="931300" cy="895356"/>
            <a:chOff x="5498673" y="3045267"/>
            <a:chExt cx="1429901" cy="1429901"/>
          </a:xfrm>
        </p:grpSpPr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19E8A270-E0E4-76B1-AD2D-92A0E65F290C}"/>
                </a:ext>
              </a:extLst>
            </p:cNvPr>
            <p:cNvSpPr/>
            <p:nvPr/>
          </p:nvSpPr>
          <p:spPr>
            <a:xfrm>
              <a:off x="5498673" y="3045267"/>
              <a:ext cx="1429901" cy="1429901"/>
            </a:xfrm>
            <a:prstGeom prst="ellipse">
              <a:avLst/>
            </a:prstGeom>
            <a:solidFill>
              <a:schemeClr val="bg1">
                <a:alpha val="52000"/>
              </a:schemeClr>
            </a:solidFill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Gelijkbenige driehoek 8">
              <a:extLst>
                <a:ext uri="{FF2B5EF4-FFF2-40B4-BE49-F238E27FC236}">
                  <a16:creationId xmlns:a16="http://schemas.microsoft.com/office/drawing/2014/main" id="{31839530-890A-6C3E-086A-8EC468175AE0}"/>
                </a:ext>
              </a:extLst>
            </p:cNvPr>
            <p:cNvSpPr/>
            <p:nvPr/>
          </p:nvSpPr>
          <p:spPr>
            <a:xfrm rot="5400000">
              <a:off x="5870149" y="3385866"/>
              <a:ext cx="868497" cy="74870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7FD8E34C-9947-F12A-CF0E-EA29931152F0}"/>
              </a:ext>
            </a:extLst>
          </p:cNvPr>
          <p:cNvSpPr txBox="1"/>
          <p:nvPr/>
        </p:nvSpPr>
        <p:spPr>
          <a:xfrm rot="172856">
            <a:off x="2225438" y="2838410"/>
            <a:ext cx="4221804" cy="184840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nl-NL" sz="3200" spc="100" dirty="0" err="1">
                <a:solidFill>
                  <a:schemeClr val="accent2"/>
                </a:solidFill>
                <a:latin typeface="VAGRounded Lt" panose="020F05020202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Influencers</a:t>
            </a:r>
            <a:endParaRPr lang="nl-NL" sz="3200" spc="100" dirty="0">
              <a:solidFill>
                <a:schemeClr val="accent2"/>
              </a:solidFill>
              <a:latin typeface="VAGRounded Lt" panose="020F0502020203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257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33BC-D4E5-F683-88A4-9D6AD4E75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271CA906-E0DD-8303-954E-B5A194992050}"/>
              </a:ext>
            </a:extLst>
          </p:cNvPr>
          <p:cNvGrpSpPr/>
          <p:nvPr/>
        </p:nvGrpSpPr>
        <p:grpSpPr>
          <a:xfrm>
            <a:off x="516380" y="-518532"/>
            <a:ext cx="11159240" cy="7895063"/>
            <a:chOff x="516380" y="-518532"/>
            <a:chExt cx="11159240" cy="7895063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1FB3B6FC-F722-7B97-5944-8AC7A4AC0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57261">
              <a:off x="516380" y="-518532"/>
              <a:ext cx="11159240" cy="7895063"/>
            </a:xfrm>
            <a:prstGeom prst="rect">
              <a:avLst/>
            </a:prstGeom>
          </p:spPr>
        </p:pic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903DAFB-F7A0-8732-847C-34106A0B7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2517">
              <a:off x="6354469" y="2485172"/>
              <a:ext cx="3485741" cy="1947484"/>
            </a:xfrm>
            <a:prstGeom prst="rect">
              <a:avLst/>
            </a:prstGeom>
          </p:spPr>
        </p:pic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FE44FA9F-564C-BC14-52D4-51DEF9680981}"/>
              </a:ext>
            </a:extLst>
          </p:cNvPr>
          <p:cNvSpPr txBox="1"/>
          <p:nvPr/>
        </p:nvSpPr>
        <p:spPr>
          <a:xfrm rot="172856">
            <a:off x="2225438" y="2838410"/>
            <a:ext cx="4221804" cy="184840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nl-NL" sz="3200" spc="100" dirty="0" err="1">
                <a:solidFill>
                  <a:schemeClr val="accent2"/>
                </a:solidFill>
                <a:latin typeface="VAGRounded Lt" panose="020F05020202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Influencers</a:t>
            </a:r>
            <a:endParaRPr lang="nl-NL" sz="3200" spc="100" dirty="0">
              <a:solidFill>
                <a:schemeClr val="accent2"/>
              </a:solidFill>
              <a:latin typeface="VAGRounded Lt" panose="020F0502020203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67D6CBAD-5517-811C-D3B8-98827A8C031E}"/>
              </a:ext>
            </a:extLst>
          </p:cNvPr>
          <p:cNvGrpSpPr/>
          <p:nvPr/>
        </p:nvGrpSpPr>
        <p:grpSpPr>
          <a:xfrm rot="355408">
            <a:off x="7580704" y="3013209"/>
            <a:ext cx="931300" cy="895356"/>
            <a:chOff x="5498673" y="3045267"/>
            <a:chExt cx="1429901" cy="1429901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582FC6E8-6C3B-D55F-E3D6-6631E2BC043E}"/>
                </a:ext>
              </a:extLst>
            </p:cNvPr>
            <p:cNvSpPr/>
            <p:nvPr/>
          </p:nvSpPr>
          <p:spPr>
            <a:xfrm>
              <a:off x="5498673" y="3045267"/>
              <a:ext cx="1429901" cy="1429901"/>
            </a:xfrm>
            <a:prstGeom prst="ellipse">
              <a:avLst/>
            </a:prstGeom>
            <a:solidFill>
              <a:schemeClr val="bg1">
                <a:alpha val="52000"/>
              </a:schemeClr>
            </a:solidFill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Gelijkbenige driehoek 7">
              <a:extLst>
                <a:ext uri="{FF2B5EF4-FFF2-40B4-BE49-F238E27FC236}">
                  <a16:creationId xmlns:a16="http://schemas.microsoft.com/office/drawing/2014/main" id="{40994E37-4867-CAC7-D097-81DC6C34817F}"/>
                </a:ext>
              </a:extLst>
            </p:cNvPr>
            <p:cNvSpPr/>
            <p:nvPr/>
          </p:nvSpPr>
          <p:spPr>
            <a:xfrm rot="5400000">
              <a:off x="5870149" y="3385866"/>
              <a:ext cx="868497" cy="74870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86809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Lila, violet, paars, Magenta&#10;&#10;Automatisch gegenereerde beschrijving">
            <a:extLst>
              <a:ext uri="{FF2B5EF4-FFF2-40B4-BE49-F238E27FC236}">
                <a16:creationId xmlns:a16="http://schemas.microsoft.com/office/drawing/2014/main" id="{93474C37-9F68-E4A0-D445-C1034F7A46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r="5907"/>
          <a:stretch/>
        </p:blipFill>
        <p:spPr>
          <a:xfrm>
            <a:off x="-1" y="-530062"/>
            <a:ext cx="12192002" cy="7639331"/>
          </a:xfrm>
          <a:prstGeom prst="rect">
            <a:avLst/>
          </a:prstGeom>
        </p:spPr>
      </p:pic>
      <p:pic>
        <p:nvPicPr>
          <p:cNvPr id="9" name="Afbeelding 8" descr="Afbeelding met Lila, violet, paars, Magenta&#10;&#10;Automatisch gegenereerde beschrijving">
            <a:extLst>
              <a:ext uri="{FF2B5EF4-FFF2-40B4-BE49-F238E27FC236}">
                <a16:creationId xmlns:a16="http://schemas.microsoft.com/office/drawing/2014/main" id="{D7AE70CD-0499-8659-6AC4-789C096F6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r="5907"/>
          <a:stretch/>
        </p:blipFill>
        <p:spPr>
          <a:xfrm>
            <a:off x="-2" y="-220177"/>
            <a:ext cx="12192002" cy="7639330"/>
          </a:xfrm>
          <a:prstGeom prst="rect">
            <a:avLst/>
          </a:prstGeom>
        </p:spPr>
      </p:pic>
      <p:pic>
        <p:nvPicPr>
          <p:cNvPr id="3" name="yt1s.com - Influencers  verleidingen  door Eva van Reijmersdal_1080p">
            <a:hlinkClick r:id="" action="ppaction://media"/>
            <a:extLst>
              <a:ext uri="{FF2B5EF4-FFF2-40B4-BE49-F238E27FC236}">
                <a16:creationId xmlns:a16="http://schemas.microsoft.com/office/drawing/2014/main" id="{FB8B28DE-4698-27EE-8807-953ADBAB94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59146BCC-1F2D-1ED8-4592-92AD8F356B9E}"/>
              </a:ext>
            </a:extLst>
          </p:cNvPr>
          <p:cNvGrpSpPr/>
          <p:nvPr/>
        </p:nvGrpSpPr>
        <p:grpSpPr>
          <a:xfrm>
            <a:off x="5117974" y="2488721"/>
            <a:ext cx="1956051" cy="1880557"/>
            <a:chOff x="5498673" y="3045267"/>
            <a:chExt cx="1429901" cy="1429901"/>
          </a:xfrm>
        </p:grpSpPr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6106BD2C-8E98-F685-62C4-63515A2E07E1}"/>
                </a:ext>
              </a:extLst>
            </p:cNvPr>
            <p:cNvSpPr/>
            <p:nvPr/>
          </p:nvSpPr>
          <p:spPr>
            <a:xfrm>
              <a:off x="5498673" y="3045267"/>
              <a:ext cx="1429901" cy="1429901"/>
            </a:xfrm>
            <a:prstGeom prst="ellipse">
              <a:avLst/>
            </a:prstGeom>
            <a:solidFill>
              <a:schemeClr val="bg1">
                <a:alpha val="52000"/>
              </a:schemeClr>
            </a:solidFill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Gelijkbenige driehoek 7">
              <a:extLst>
                <a:ext uri="{FF2B5EF4-FFF2-40B4-BE49-F238E27FC236}">
                  <a16:creationId xmlns:a16="http://schemas.microsoft.com/office/drawing/2014/main" id="{D8FB7B4E-4BB5-51D4-0D09-AF1579FDEE1E}"/>
                </a:ext>
              </a:extLst>
            </p:cNvPr>
            <p:cNvSpPr/>
            <p:nvPr/>
          </p:nvSpPr>
          <p:spPr>
            <a:xfrm rot="5400000">
              <a:off x="5870149" y="3385866"/>
              <a:ext cx="868497" cy="74870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1908951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3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9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43E5C6-C9D2-549E-0504-7C564951C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9D16FF0-936E-7590-1780-D33C16DF32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-2530079" y="-48444"/>
            <a:ext cx="7538014" cy="7022209"/>
          </a:xfrm>
          <a:prstGeom prst="rect">
            <a:avLst/>
          </a:prstGeom>
        </p:spPr>
      </p:pic>
      <p:sp>
        <p:nvSpPr>
          <p:cNvPr id="5" name="Afgeronde rechthoek 15">
            <a:extLst>
              <a:ext uri="{FF2B5EF4-FFF2-40B4-BE49-F238E27FC236}">
                <a16:creationId xmlns:a16="http://schemas.microsoft.com/office/drawing/2014/main" id="{68299DB1-3B53-0C07-799C-7C8F3D7CE4FE}"/>
              </a:ext>
            </a:extLst>
          </p:cNvPr>
          <p:cNvSpPr/>
          <p:nvPr/>
        </p:nvSpPr>
        <p:spPr>
          <a:xfrm>
            <a:off x="2870727" y="1776029"/>
            <a:ext cx="8121527" cy="1222184"/>
          </a:xfrm>
          <a:prstGeom prst="roundRect">
            <a:avLst/>
          </a:prstGeom>
          <a:solidFill>
            <a:srgbClr val="00B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 zijn jouw favoriete </a:t>
            </a:r>
          </a:p>
          <a:p>
            <a:pPr algn="ctr"/>
            <a:r>
              <a:rPr lang="nl-NL" sz="32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influencers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Afgeronde rechthoek 18">
            <a:extLst>
              <a:ext uri="{FF2B5EF4-FFF2-40B4-BE49-F238E27FC236}">
                <a16:creationId xmlns:a16="http://schemas.microsoft.com/office/drawing/2014/main" id="{904BD321-7EBE-7CA5-120C-1E9A06A46115}"/>
              </a:ext>
            </a:extLst>
          </p:cNvPr>
          <p:cNvSpPr/>
          <p:nvPr/>
        </p:nvSpPr>
        <p:spPr>
          <a:xfrm>
            <a:off x="2870727" y="3516721"/>
            <a:ext cx="8121527" cy="1233928"/>
          </a:xfrm>
          <a:prstGeom prst="roundRect">
            <a:avLst/>
          </a:prstGeom>
          <a:solidFill>
            <a:srgbClr val="E41C7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Heb jij weleens een product gekocht dat werd 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aangeraden door een </a:t>
            </a:r>
            <a:r>
              <a:rPr lang="nl-NL" sz="32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influencer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nl-NL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fgeronde rechthoek 16">
            <a:extLst>
              <a:ext uri="{FF2B5EF4-FFF2-40B4-BE49-F238E27FC236}">
                <a16:creationId xmlns:a16="http://schemas.microsoft.com/office/drawing/2014/main" id="{B5CC815B-27C4-6E40-02EA-7F6C1BBE39B5}"/>
              </a:ext>
            </a:extLst>
          </p:cNvPr>
          <p:cNvSpPr/>
          <p:nvPr/>
        </p:nvSpPr>
        <p:spPr>
          <a:xfrm>
            <a:off x="2870727" y="5256655"/>
            <a:ext cx="8121527" cy="1233928"/>
          </a:xfrm>
          <a:prstGeom prst="roundRect">
            <a:avLst/>
          </a:prstGeom>
          <a:solidFill>
            <a:srgbClr val="651C7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 vind je ervan dat </a:t>
            </a:r>
            <a:r>
              <a:rPr lang="nl-NL" sz="32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influencers</a:t>
            </a:r>
            <a:r>
              <a:rPr lang="nl-NL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soms geld 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krijgen om reclame te maken?</a:t>
            </a:r>
            <a:endParaRPr lang="nl-NL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BC9ABF12-B9F1-B0CA-26E1-44EF660150A1}"/>
              </a:ext>
            </a:extLst>
          </p:cNvPr>
          <p:cNvSpPr/>
          <p:nvPr/>
        </p:nvSpPr>
        <p:spPr>
          <a:xfrm rot="21448618">
            <a:off x="-308037" y="518490"/>
            <a:ext cx="5758687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5CFCC88-F053-CC4F-AE11-ACB99DB1D771}"/>
              </a:ext>
            </a:extLst>
          </p:cNvPr>
          <p:cNvSpPr txBox="1"/>
          <p:nvPr/>
        </p:nvSpPr>
        <p:spPr>
          <a:xfrm rot="21448618">
            <a:off x="131791" y="531947"/>
            <a:ext cx="5061097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Wat vind jij?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Afbeelding 10" descr="Afbeelding met Menselijk gezicht, kleding, meisje, tekenfilm&#10;&#10;Door AI gegenereerde inhoud is mogelijk onjuist.">
            <a:extLst>
              <a:ext uri="{FF2B5EF4-FFF2-40B4-BE49-F238E27FC236}">
                <a16:creationId xmlns:a16="http://schemas.microsoft.com/office/drawing/2014/main" id="{B7491CD7-5FE3-4151-8CE2-C1D099521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199" y="3688633"/>
            <a:ext cx="3136044" cy="3136044"/>
          </a:xfrm>
          <a:prstGeom prst="rect">
            <a:avLst/>
          </a:prstGeom>
        </p:spPr>
      </p:pic>
      <p:pic>
        <p:nvPicPr>
          <p:cNvPr id="1028" name="Picture 4" descr="emoji-timeline">
            <a:extLst>
              <a:ext uri="{FF2B5EF4-FFF2-40B4-BE49-F238E27FC236}">
                <a16:creationId xmlns:a16="http://schemas.microsoft.com/office/drawing/2014/main" id="{1B0E8EF6-B751-E64D-54FF-450706CE6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2531972" y="2168046"/>
            <a:ext cx="972325" cy="9723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moji-timeline">
            <a:extLst>
              <a:ext uri="{FF2B5EF4-FFF2-40B4-BE49-F238E27FC236}">
                <a16:creationId xmlns:a16="http://schemas.microsoft.com/office/drawing/2014/main" id="{E38ABC62-52AD-44EA-DF41-86D6A1CF6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10111756" y="1523664"/>
            <a:ext cx="995011" cy="995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moji-timeline">
            <a:extLst>
              <a:ext uri="{FF2B5EF4-FFF2-40B4-BE49-F238E27FC236}">
                <a16:creationId xmlns:a16="http://schemas.microsoft.com/office/drawing/2014/main" id="{245817DD-CACC-886E-DABF-65C88DFE0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260">
            <a:off x="2521808" y="4124082"/>
            <a:ext cx="995970" cy="9959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moji-timeline">
            <a:extLst>
              <a:ext uri="{FF2B5EF4-FFF2-40B4-BE49-F238E27FC236}">
                <a16:creationId xmlns:a16="http://schemas.microsoft.com/office/drawing/2014/main" id="{D4118F41-FFE6-66F2-32B4-44B56A1D0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2916">
            <a:off x="10671384" y="3941046"/>
            <a:ext cx="1094390" cy="10943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moji-timeline">
            <a:extLst>
              <a:ext uri="{FF2B5EF4-FFF2-40B4-BE49-F238E27FC236}">
                <a16:creationId xmlns:a16="http://schemas.microsoft.com/office/drawing/2014/main" id="{B860048A-0995-2FB3-C5D1-CF341943A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8575">
            <a:off x="10527313" y="5405571"/>
            <a:ext cx="1177645" cy="11776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37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B899C-FC2C-4E1E-0654-845E5B4A5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fgeronde rechthoek 6">
            <a:extLst>
              <a:ext uri="{FF2B5EF4-FFF2-40B4-BE49-F238E27FC236}">
                <a16:creationId xmlns:a16="http://schemas.microsoft.com/office/drawing/2014/main" id="{57CDD716-0A47-61CC-B053-FB20E4EC45AE}"/>
              </a:ext>
            </a:extLst>
          </p:cNvPr>
          <p:cNvSpPr/>
          <p:nvPr/>
        </p:nvSpPr>
        <p:spPr>
          <a:xfrm>
            <a:off x="-3420975" y="359999"/>
            <a:ext cx="345335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6599330-8739-CF12-10CB-90CBFBFCB5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-2411207" y="0"/>
            <a:ext cx="7538014" cy="7022209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BD8B8E29-A0C0-551A-FFEB-ACEF2782EB51}"/>
              </a:ext>
            </a:extLst>
          </p:cNvPr>
          <p:cNvSpPr/>
          <p:nvPr/>
        </p:nvSpPr>
        <p:spPr>
          <a:xfrm>
            <a:off x="-1872441" y="3557015"/>
            <a:ext cx="1536841" cy="153684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3EC01A38-9E33-E03D-3850-193A212B07CE}"/>
              </a:ext>
            </a:extLst>
          </p:cNvPr>
          <p:cNvSpPr/>
          <p:nvPr/>
        </p:nvSpPr>
        <p:spPr>
          <a:xfrm rot="21448618">
            <a:off x="-307496" y="543070"/>
            <a:ext cx="4641913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FA695DD1-6C97-9B5A-E30C-A033C71AFA92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 err="1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Doeblad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A4216A-0359-977A-B695-C5364EE9B6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947" b="19109"/>
          <a:stretch>
            <a:fillRect/>
          </a:stretch>
        </p:blipFill>
        <p:spPr>
          <a:xfrm>
            <a:off x="2236573" y="1544848"/>
            <a:ext cx="6858000" cy="424813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818E81C-13A0-7A2C-DE0D-84A2B18377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605" t="2180" r="32982" b="1879"/>
          <a:stretch>
            <a:fillRect/>
          </a:stretch>
        </p:blipFill>
        <p:spPr>
          <a:xfrm rot="1198619">
            <a:off x="13446411" y="4145733"/>
            <a:ext cx="1701348" cy="249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0323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3EE6C-3484-514E-3D8B-744C55D21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6">
            <a:extLst>
              <a:ext uri="{FF2B5EF4-FFF2-40B4-BE49-F238E27FC236}">
                <a16:creationId xmlns:a16="http://schemas.microsoft.com/office/drawing/2014/main" id="{70731758-D7E6-AD5D-524C-6C4357ABEDDD}"/>
              </a:ext>
            </a:extLst>
          </p:cNvPr>
          <p:cNvSpPr/>
          <p:nvPr/>
        </p:nvSpPr>
        <p:spPr>
          <a:xfrm>
            <a:off x="359999" y="359999"/>
            <a:ext cx="345335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ABDE3B0-DE4E-FFC4-8DBD-FE3B127D21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751397" y="25400"/>
            <a:ext cx="7538014" cy="7022209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EB307EC8-CFA2-6AFD-9FD3-6D6B9B284220}"/>
              </a:ext>
            </a:extLst>
          </p:cNvPr>
          <p:cNvSpPr/>
          <p:nvPr/>
        </p:nvSpPr>
        <p:spPr>
          <a:xfrm>
            <a:off x="679783" y="2952342"/>
            <a:ext cx="2451762" cy="245176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Stroomdiagram: Alternatief proces 10">
            <a:extLst>
              <a:ext uri="{FF2B5EF4-FFF2-40B4-BE49-F238E27FC236}">
                <a16:creationId xmlns:a16="http://schemas.microsoft.com/office/drawing/2014/main" id="{4570582C-1988-680A-174A-1A46B6FABF78}"/>
              </a:ext>
            </a:extLst>
          </p:cNvPr>
          <p:cNvSpPr/>
          <p:nvPr/>
        </p:nvSpPr>
        <p:spPr>
          <a:xfrm>
            <a:off x="9193539" y="5616387"/>
            <a:ext cx="2496187" cy="721278"/>
          </a:xfrm>
          <a:prstGeom prst="flowChartAlternateProcess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>
                <a:latin typeface="VAGRounded Lt" panose="020F0502020203020204" pitchFamily="34" charset="0"/>
              </a:rPr>
              <a:t>Antwoord </a:t>
            </a:r>
            <a:r>
              <a:rPr lang="nl-NL" sz="3200">
                <a:latin typeface="VAGRounded Lt" panose="020F0502020203020204" pitchFamily="34" charset="0"/>
                <a:sym typeface="Wingdings" panose="05000000000000000000" pitchFamily="2" charset="2"/>
              </a:rPr>
              <a:t> </a:t>
            </a:r>
            <a:endParaRPr lang="nl-NL" sz="3200">
              <a:latin typeface="VAGRounded Lt" panose="020F0502020203020204" pitchFamily="34" charset="0"/>
            </a:endParaRP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5F0E5D5E-6FCB-6520-AE37-ABFC133303E0}"/>
              </a:ext>
            </a:extLst>
          </p:cNvPr>
          <p:cNvSpPr/>
          <p:nvPr/>
        </p:nvSpPr>
        <p:spPr>
          <a:xfrm rot="21448618">
            <a:off x="-307496" y="543070"/>
            <a:ext cx="4641913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28496EB8-DA14-5BA5-B34C-3099E4DF4FD0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Aan de slag!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DE41773-C385-D595-42AA-F6EC8FC29C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947" b="19109"/>
          <a:stretch>
            <a:fillRect/>
          </a:stretch>
        </p:blipFill>
        <p:spPr>
          <a:xfrm rot="21371074">
            <a:off x="415638" y="3153732"/>
            <a:ext cx="3060470" cy="189578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EEF2757-3CA7-14A7-4C0B-2951571F6B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605" t="2180" r="32982" b="1879"/>
          <a:stretch>
            <a:fillRect/>
          </a:stretch>
        </p:blipFill>
        <p:spPr>
          <a:xfrm>
            <a:off x="4866617" y="562446"/>
            <a:ext cx="3906674" cy="573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33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128E8-FD2E-AC5D-C468-26EC2FB27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6">
            <a:extLst>
              <a:ext uri="{FF2B5EF4-FFF2-40B4-BE49-F238E27FC236}">
                <a16:creationId xmlns:a16="http://schemas.microsoft.com/office/drawing/2014/main" id="{512AFD0D-5D2A-0D43-0259-D81FDD22C658}"/>
              </a:ext>
            </a:extLst>
          </p:cNvPr>
          <p:cNvSpPr/>
          <p:nvPr/>
        </p:nvSpPr>
        <p:spPr>
          <a:xfrm>
            <a:off x="359999" y="359999"/>
            <a:ext cx="345335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C57988F-BCD5-A1E9-4158-0105395353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738901" y="0"/>
            <a:ext cx="7538014" cy="7022209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D08EB0C5-AEEB-D50C-3E76-566D20140E5C}"/>
              </a:ext>
            </a:extLst>
          </p:cNvPr>
          <p:cNvSpPr/>
          <p:nvPr/>
        </p:nvSpPr>
        <p:spPr>
          <a:xfrm>
            <a:off x="679783" y="2952342"/>
            <a:ext cx="2451762" cy="245176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D15AF4D9-E800-3DE9-B1D4-30F96FFC6671}"/>
              </a:ext>
            </a:extLst>
          </p:cNvPr>
          <p:cNvSpPr/>
          <p:nvPr/>
        </p:nvSpPr>
        <p:spPr>
          <a:xfrm rot="21448618">
            <a:off x="-307496" y="543070"/>
            <a:ext cx="4641913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9DAC693-C794-19C9-A25D-A222EF56AD7F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Aan de slag!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64738D97-C661-3073-29BF-C535158ADE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947" b="19109"/>
          <a:stretch>
            <a:fillRect/>
          </a:stretch>
        </p:blipFill>
        <p:spPr>
          <a:xfrm rot="21371074">
            <a:off x="415638" y="3153732"/>
            <a:ext cx="3060470" cy="189578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92B0B35-700C-5CB3-49B5-C50906AD8F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605" t="2180" r="32982" b="1879"/>
          <a:stretch>
            <a:fillRect/>
          </a:stretch>
        </p:blipFill>
        <p:spPr>
          <a:xfrm>
            <a:off x="5948170" y="562446"/>
            <a:ext cx="3906674" cy="5733107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7C2C2AE7-72E8-BD22-71B6-5229D568509F}"/>
              </a:ext>
            </a:extLst>
          </p:cNvPr>
          <p:cNvCxnSpPr/>
          <p:nvPr/>
        </p:nvCxnSpPr>
        <p:spPr>
          <a:xfrm>
            <a:off x="8324850" y="2647950"/>
            <a:ext cx="1264920" cy="68580"/>
          </a:xfrm>
          <a:prstGeom prst="line">
            <a:avLst/>
          </a:prstGeom>
          <a:ln>
            <a:solidFill>
              <a:schemeClr val="accent2">
                <a:alpha val="6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867C958E-F6B8-D41F-2176-A33349AFE7F8}"/>
              </a:ext>
            </a:extLst>
          </p:cNvPr>
          <p:cNvCxnSpPr>
            <a:cxnSpLocks/>
          </p:cNvCxnSpPr>
          <p:nvPr/>
        </p:nvCxnSpPr>
        <p:spPr>
          <a:xfrm>
            <a:off x="8504849" y="2495550"/>
            <a:ext cx="1122061" cy="68580"/>
          </a:xfrm>
          <a:prstGeom prst="line">
            <a:avLst/>
          </a:prstGeom>
          <a:ln>
            <a:solidFill>
              <a:schemeClr val="accent2">
                <a:alpha val="6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2E42723E-3C3E-969F-3705-1CE324CD3E79}"/>
              </a:ext>
            </a:extLst>
          </p:cNvPr>
          <p:cNvCxnSpPr>
            <a:cxnSpLocks/>
          </p:cNvCxnSpPr>
          <p:nvPr/>
        </p:nvCxnSpPr>
        <p:spPr>
          <a:xfrm>
            <a:off x="8824889" y="1734604"/>
            <a:ext cx="802021" cy="34290"/>
          </a:xfrm>
          <a:prstGeom prst="line">
            <a:avLst/>
          </a:prstGeom>
          <a:ln>
            <a:solidFill>
              <a:schemeClr val="accent2">
                <a:alpha val="6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317B9F5D-B988-546E-040E-F2F031CA021D}"/>
              </a:ext>
            </a:extLst>
          </p:cNvPr>
          <p:cNvCxnSpPr>
            <a:cxnSpLocks/>
          </p:cNvCxnSpPr>
          <p:nvPr/>
        </p:nvCxnSpPr>
        <p:spPr>
          <a:xfrm flipH="1">
            <a:off x="8328413" y="935278"/>
            <a:ext cx="87845" cy="1560272"/>
          </a:xfrm>
          <a:prstGeom prst="line">
            <a:avLst/>
          </a:prstGeom>
          <a:ln>
            <a:solidFill>
              <a:schemeClr val="accent2">
                <a:alpha val="6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798C851A-D190-1353-02FD-7438B3E2F600}"/>
              </a:ext>
            </a:extLst>
          </p:cNvPr>
          <p:cNvCxnSpPr>
            <a:cxnSpLocks/>
          </p:cNvCxnSpPr>
          <p:nvPr/>
        </p:nvCxnSpPr>
        <p:spPr>
          <a:xfrm flipH="1">
            <a:off x="8012634" y="932886"/>
            <a:ext cx="87845" cy="1560272"/>
          </a:xfrm>
          <a:prstGeom prst="line">
            <a:avLst/>
          </a:prstGeom>
          <a:ln>
            <a:solidFill>
              <a:schemeClr val="accent2">
                <a:alpha val="6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9F68E0B2-FDBF-CA56-C7C2-F8103E14A35C}"/>
              </a:ext>
            </a:extLst>
          </p:cNvPr>
          <p:cNvCxnSpPr>
            <a:cxnSpLocks/>
          </p:cNvCxnSpPr>
          <p:nvPr/>
        </p:nvCxnSpPr>
        <p:spPr>
          <a:xfrm>
            <a:off x="8868811" y="932035"/>
            <a:ext cx="758099" cy="893869"/>
          </a:xfrm>
          <a:prstGeom prst="line">
            <a:avLst/>
          </a:prstGeom>
          <a:ln>
            <a:solidFill>
              <a:schemeClr val="accent2">
                <a:alpha val="6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03A1C695-BC7D-CC61-6060-C9FD2BFC3D53}"/>
              </a:ext>
            </a:extLst>
          </p:cNvPr>
          <p:cNvCxnSpPr>
            <a:cxnSpLocks/>
          </p:cNvCxnSpPr>
          <p:nvPr/>
        </p:nvCxnSpPr>
        <p:spPr>
          <a:xfrm>
            <a:off x="8805914" y="2181538"/>
            <a:ext cx="449102" cy="534992"/>
          </a:xfrm>
          <a:prstGeom prst="line">
            <a:avLst/>
          </a:prstGeom>
          <a:ln>
            <a:solidFill>
              <a:schemeClr val="accent2">
                <a:alpha val="6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0276D1F9-EB7F-16E8-BDE3-528EEBC62BAB}"/>
              </a:ext>
            </a:extLst>
          </p:cNvPr>
          <p:cNvCxnSpPr>
            <a:cxnSpLocks/>
          </p:cNvCxnSpPr>
          <p:nvPr/>
        </p:nvCxnSpPr>
        <p:spPr>
          <a:xfrm flipH="1">
            <a:off x="9578340" y="989008"/>
            <a:ext cx="79456" cy="1601792"/>
          </a:xfrm>
          <a:prstGeom prst="line">
            <a:avLst/>
          </a:prstGeom>
          <a:ln>
            <a:solidFill>
              <a:schemeClr val="accent2">
                <a:alpha val="6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62A00E1F-F136-16A4-535E-CBDC74FD13F3}"/>
              </a:ext>
            </a:extLst>
          </p:cNvPr>
          <p:cNvCxnSpPr>
            <a:cxnSpLocks/>
          </p:cNvCxnSpPr>
          <p:nvPr/>
        </p:nvCxnSpPr>
        <p:spPr>
          <a:xfrm>
            <a:off x="8528595" y="1552480"/>
            <a:ext cx="1061175" cy="1164050"/>
          </a:xfrm>
          <a:prstGeom prst="line">
            <a:avLst/>
          </a:prstGeom>
          <a:ln>
            <a:solidFill>
              <a:schemeClr val="accent2">
                <a:alpha val="6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876A95D9-BF8C-0397-3CCE-58E21D25066A}"/>
              </a:ext>
            </a:extLst>
          </p:cNvPr>
          <p:cNvCxnSpPr>
            <a:cxnSpLocks/>
          </p:cNvCxnSpPr>
          <p:nvPr/>
        </p:nvCxnSpPr>
        <p:spPr>
          <a:xfrm>
            <a:off x="8221217" y="1049764"/>
            <a:ext cx="1392299" cy="1541036"/>
          </a:xfrm>
          <a:prstGeom prst="line">
            <a:avLst/>
          </a:prstGeom>
          <a:ln>
            <a:solidFill>
              <a:schemeClr val="accent2">
                <a:alpha val="61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Ovaal 26">
            <a:extLst>
              <a:ext uri="{FF2B5EF4-FFF2-40B4-BE49-F238E27FC236}">
                <a16:creationId xmlns:a16="http://schemas.microsoft.com/office/drawing/2014/main" id="{5E60EB80-8C7C-4F67-61F5-1A461D683E7C}"/>
              </a:ext>
            </a:extLst>
          </p:cNvPr>
          <p:cNvSpPr/>
          <p:nvPr/>
        </p:nvSpPr>
        <p:spPr>
          <a:xfrm>
            <a:off x="8477250" y="861060"/>
            <a:ext cx="163627" cy="16203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81D2C717-C34F-BBA4-B929-9D2515C967F9}"/>
              </a:ext>
            </a:extLst>
          </p:cNvPr>
          <p:cNvSpPr/>
          <p:nvPr/>
        </p:nvSpPr>
        <p:spPr>
          <a:xfrm>
            <a:off x="9268592" y="887730"/>
            <a:ext cx="163627" cy="16203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140F47D8-4703-FCFF-AA1A-7674DF683B88}"/>
              </a:ext>
            </a:extLst>
          </p:cNvPr>
          <p:cNvSpPr/>
          <p:nvPr/>
        </p:nvSpPr>
        <p:spPr>
          <a:xfrm>
            <a:off x="8153356" y="1158240"/>
            <a:ext cx="163627" cy="16203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Ovaal 29">
            <a:extLst>
              <a:ext uri="{FF2B5EF4-FFF2-40B4-BE49-F238E27FC236}">
                <a16:creationId xmlns:a16="http://schemas.microsoft.com/office/drawing/2014/main" id="{4D88A3AD-C14F-966E-14F9-593073AB0657}"/>
              </a:ext>
            </a:extLst>
          </p:cNvPr>
          <p:cNvSpPr/>
          <p:nvPr/>
        </p:nvSpPr>
        <p:spPr>
          <a:xfrm>
            <a:off x="9396913" y="1372364"/>
            <a:ext cx="163627" cy="16203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1268C37-7E36-F078-C152-04FA941715C1}"/>
              </a:ext>
            </a:extLst>
          </p:cNvPr>
          <p:cNvSpPr/>
          <p:nvPr/>
        </p:nvSpPr>
        <p:spPr>
          <a:xfrm>
            <a:off x="8448411" y="1627870"/>
            <a:ext cx="163627" cy="16203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Ovaal 32">
            <a:extLst>
              <a:ext uri="{FF2B5EF4-FFF2-40B4-BE49-F238E27FC236}">
                <a16:creationId xmlns:a16="http://schemas.microsoft.com/office/drawing/2014/main" id="{D27C1C4E-C838-2453-E0FC-7F81A6F585DB}"/>
              </a:ext>
            </a:extLst>
          </p:cNvPr>
          <p:cNvSpPr/>
          <p:nvPr/>
        </p:nvSpPr>
        <p:spPr>
          <a:xfrm>
            <a:off x="8113288" y="1943100"/>
            <a:ext cx="163627" cy="16203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FE67C58B-27E7-86CD-AB1A-2CB6E8EEFFF2}"/>
              </a:ext>
            </a:extLst>
          </p:cNvPr>
          <p:cNvSpPr/>
          <p:nvPr/>
        </p:nvSpPr>
        <p:spPr>
          <a:xfrm>
            <a:off x="8739582" y="1969466"/>
            <a:ext cx="163627" cy="16203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45C98B4C-18EB-98E7-2EBF-206E616714B4}"/>
              </a:ext>
            </a:extLst>
          </p:cNvPr>
          <p:cNvSpPr/>
          <p:nvPr/>
        </p:nvSpPr>
        <p:spPr>
          <a:xfrm>
            <a:off x="8889256" y="2131500"/>
            <a:ext cx="163627" cy="16203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Ovaal 35">
            <a:extLst>
              <a:ext uri="{FF2B5EF4-FFF2-40B4-BE49-F238E27FC236}">
                <a16:creationId xmlns:a16="http://schemas.microsoft.com/office/drawing/2014/main" id="{DBC5A50E-D2D0-187E-C207-12A082954247}"/>
              </a:ext>
            </a:extLst>
          </p:cNvPr>
          <p:cNvSpPr/>
          <p:nvPr/>
        </p:nvSpPr>
        <p:spPr>
          <a:xfrm>
            <a:off x="9038930" y="2296376"/>
            <a:ext cx="163627" cy="16203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31F6A3F0-5831-6907-5E35-828DDF6A2525}"/>
              </a:ext>
            </a:extLst>
          </p:cNvPr>
          <p:cNvSpPr/>
          <p:nvPr/>
        </p:nvSpPr>
        <p:spPr>
          <a:xfrm>
            <a:off x="8098125" y="2402096"/>
            <a:ext cx="163627" cy="16203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285BE903-98D3-25DD-6BE6-BBD663DE9EE0}"/>
              </a:ext>
            </a:extLst>
          </p:cNvPr>
          <p:cNvSpPr/>
          <p:nvPr/>
        </p:nvSpPr>
        <p:spPr>
          <a:xfrm>
            <a:off x="7921909" y="2554088"/>
            <a:ext cx="163627" cy="16203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Ovaal 38">
            <a:extLst>
              <a:ext uri="{FF2B5EF4-FFF2-40B4-BE49-F238E27FC236}">
                <a16:creationId xmlns:a16="http://schemas.microsoft.com/office/drawing/2014/main" id="{EA8E784B-1B42-0690-C82C-7D677C5069A8}"/>
              </a:ext>
            </a:extLst>
          </p:cNvPr>
          <p:cNvSpPr/>
          <p:nvPr/>
        </p:nvSpPr>
        <p:spPr>
          <a:xfrm>
            <a:off x="8088162" y="2561520"/>
            <a:ext cx="163627" cy="16203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E30DF719-A3A5-BA2F-2EB6-DFE0025A2B4A}"/>
              </a:ext>
            </a:extLst>
          </p:cNvPr>
          <p:cNvSpPr txBox="1"/>
          <p:nvPr/>
        </p:nvSpPr>
        <p:spPr>
          <a:xfrm rot="21216411">
            <a:off x="7928228" y="4425138"/>
            <a:ext cx="339793" cy="2612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900" spc="100" dirty="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17</a:t>
            </a:r>
            <a:endParaRPr lang="nl-NL" sz="700" spc="100" dirty="0">
              <a:solidFill>
                <a:schemeClr val="accent3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2CB67A53-8A87-F20F-D41E-C5042F50DA14}"/>
              </a:ext>
            </a:extLst>
          </p:cNvPr>
          <p:cNvSpPr txBox="1"/>
          <p:nvPr/>
        </p:nvSpPr>
        <p:spPr>
          <a:xfrm rot="21403338">
            <a:off x="7789620" y="4770535"/>
            <a:ext cx="339793" cy="2612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900" spc="100" dirty="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donderdag</a:t>
            </a:r>
            <a:endParaRPr lang="nl-NL" sz="700" spc="100" dirty="0">
              <a:solidFill>
                <a:schemeClr val="accent3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0C9B4B19-2298-077C-A746-B6267159A0C9}"/>
              </a:ext>
            </a:extLst>
          </p:cNvPr>
          <p:cNvSpPr txBox="1"/>
          <p:nvPr/>
        </p:nvSpPr>
        <p:spPr>
          <a:xfrm rot="21403338">
            <a:off x="7969250" y="5090207"/>
            <a:ext cx="339793" cy="2612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900" spc="100" dirty="0">
                <a:solidFill>
                  <a:schemeClr val="accent3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endParaRPr lang="nl-NL" sz="700" spc="100" dirty="0">
              <a:solidFill>
                <a:schemeClr val="accent3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8" name="Groep 47">
            <a:extLst>
              <a:ext uri="{FF2B5EF4-FFF2-40B4-BE49-F238E27FC236}">
                <a16:creationId xmlns:a16="http://schemas.microsoft.com/office/drawing/2014/main" id="{8E07E0B2-749E-CFE5-F269-037F763FE6C8}"/>
              </a:ext>
            </a:extLst>
          </p:cNvPr>
          <p:cNvGrpSpPr/>
          <p:nvPr/>
        </p:nvGrpSpPr>
        <p:grpSpPr>
          <a:xfrm>
            <a:off x="7849980" y="2853491"/>
            <a:ext cx="1945721" cy="344001"/>
            <a:chOff x="7849980" y="2853491"/>
            <a:chExt cx="1945721" cy="344001"/>
          </a:xfrm>
        </p:grpSpPr>
        <p:sp>
          <p:nvSpPr>
            <p:cNvPr id="40" name="Tekstvak 39">
              <a:extLst>
                <a:ext uri="{FF2B5EF4-FFF2-40B4-BE49-F238E27FC236}">
                  <a16:creationId xmlns:a16="http://schemas.microsoft.com/office/drawing/2014/main" id="{B2728450-BE95-D91B-1491-869AB0453E0E}"/>
                </a:ext>
              </a:extLst>
            </p:cNvPr>
            <p:cNvSpPr txBox="1"/>
            <p:nvPr/>
          </p:nvSpPr>
          <p:spPr>
            <a:xfrm rot="189579">
              <a:off x="7849980" y="2853491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900" spc="100" dirty="0">
                  <a:solidFill>
                    <a:schemeClr val="accent1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s</a:t>
              </a:r>
              <a:endParaRPr lang="nl-NL" sz="700" spc="100" dirty="0">
                <a:solidFill>
                  <a:schemeClr val="accent1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7494D962-B66D-D180-4368-FC552D44918B}"/>
                </a:ext>
              </a:extLst>
            </p:cNvPr>
            <p:cNvSpPr txBox="1"/>
            <p:nvPr/>
          </p:nvSpPr>
          <p:spPr>
            <a:xfrm rot="189579">
              <a:off x="7982309" y="2860544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900" spc="100" dirty="0">
                  <a:solidFill>
                    <a:schemeClr val="accent1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p</a:t>
              </a:r>
              <a:endParaRPr lang="nl-NL" sz="700" spc="100" dirty="0">
                <a:solidFill>
                  <a:schemeClr val="accent1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538F8F34-FCFE-E9E3-CA77-38A4C857190F}"/>
                </a:ext>
              </a:extLst>
            </p:cNvPr>
            <p:cNvSpPr txBox="1"/>
            <p:nvPr/>
          </p:nvSpPr>
          <p:spPr>
            <a:xfrm rot="189579">
              <a:off x="8118834" y="2867664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900" spc="100" dirty="0">
                  <a:solidFill>
                    <a:schemeClr val="accent1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r</a:t>
              </a:r>
              <a:endParaRPr lang="nl-NL" sz="700" spc="100" dirty="0">
                <a:solidFill>
                  <a:schemeClr val="accent1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5E627FBA-AD0D-4A1C-B466-739AC8206CC8}"/>
                </a:ext>
              </a:extLst>
            </p:cNvPr>
            <p:cNvSpPr txBox="1"/>
            <p:nvPr/>
          </p:nvSpPr>
          <p:spPr>
            <a:xfrm rot="189579">
              <a:off x="8256101" y="2876732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900" spc="100" dirty="0">
                  <a:solidFill>
                    <a:schemeClr val="accent1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endParaRPr lang="nl-NL" sz="700" spc="100" dirty="0">
                <a:solidFill>
                  <a:schemeClr val="accent1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F4CDE547-3DCF-6F0C-001B-AEECCD4CEEAB}"/>
                </a:ext>
              </a:extLst>
            </p:cNvPr>
            <p:cNvSpPr txBox="1"/>
            <p:nvPr/>
          </p:nvSpPr>
          <p:spPr>
            <a:xfrm rot="189579">
              <a:off x="8383470" y="2883320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900" spc="100" dirty="0">
                  <a:solidFill>
                    <a:schemeClr val="accent1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endParaRPr lang="nl-NL" sz="700" spc="100" dirty="0">
                <a:solidFill>
                  <a:schemeClr val="accent1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FA1233AE-FAF4-BA61-E23E-C579B91D00E2}"/>
                </a:ext>
              </a:extLst>
            </p:cNvPr>
            <p:cNvSpPr txBox="1"/>
            <p:nvPr/>
          </p:nvSpPr>
          <p:spPr>
            <a:xfrm rot="189579">
              <a:off x="8518005" y="2889313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900" spc="100" dirty="0">
                  <a:solidFill>
                    <a:schemeClr val="accent1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k</a:t>
              </a:r>
              <a:endParaRPr lang="nl-NL" sz="700" spc="100" dirty="0">
                <a:solidFill>
                  <a:schemeClr val="accent1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FA5F1FC1-1C19-18A5-649C-6FCC9B6592F6}"/>
                </a:ext>
              </a:extLst>
            </p:cNvPr>
            <p:cNvSpPr txBox="1"/>
            <p:nvPr/>
          </p:nvSpPr>
          <p:spPr>
            <a:xfrm rot="189579">
              <a:off x="8652461" y="2894783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900" spc="100" dirty="0">
                  <a:solidFill>
                    <a:schemeClr val="accent1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j</a:t>
              </a:r>
              <a:endParaRPr lang="nl-NL" sz="700" spc="100" dirty="0">
                <a:solidFill>
                  <a:schemeClr val="accent1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04D0C8A3-26B7-6156-B79D-FDF3C41FE7F2}"/>
                </a:ext>
              </a:extLst>
            </p:cNvPr>
            <p:cNvSpPr txBox="1"/>
            <p:nvPr/>
          </p:nvSpPr>
          <p:spPr>
            <a:xfrm rot="189579">
              <a:off x="8784023" y="2905590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900" spc="100" dirty="0">
                  <a:solidFill>
                    <a:schemeClr val="accent1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endParaRPr lang="nl-NL" sz="700" spc="100" dirty="0">
                <a:solidFill>
                  <a:schemeClr val="accent1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24813B06-3F14-1D3F-4216-B36A58361DAF}"/>
                </a:ext>
              </a:extLst>
            </p:cNvPr>
            <p:cNvSpPr txBox="1"/>
            <p:nvPr/>
          </p:nvSpPr>
          <p:spPr>
            <a:xfrm rot="189579">
              <a:off x="8925352" y="2914010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900" spc="100" dirty="0">
                  <a:solidFill>
                    <a:schemeClr val="accent1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s</a:t>
              </a:r>
              <a:endParaRPr lang="nl-NL" sz="700" spc="100" dirty="0">
                <a:solidFill>
                  <a:schemeClr val="accent1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C1B482A2-C4C5-9121-1897-0F89B9FA2D53}"/>
                </a:ext>
              </a:extLst>
            </p:cNvPr>
            <p:cNvSpPr txBox="1"/>
            <p:nvPr/>
          </p:nvSpPr>
          <p:spPr>
            <a:xfrm rot="189579">
              <a:off x="9053091" y="2920569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900" spc="100" dirty="0">
                  <a:solidFill>
                    <a:schemeClr val="accent1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  <a:endParaRPr lang="nl-NL" sz="700" spc="100" dirty="0">
                <a:solidFill>
                  <a:schemeClr val="accent1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4" name="Tekstvak 43">
              <a:extLst>
                <a:ext uri="{FF2B5EF4-FFF2-40B4-BE49-F238E27FC236}">
                  <a16:creationId xmlns:a16="http://schemas.microsoft.com/office/drawing/2014/main" id="{63199049-3F41-FC3E-91B4-3BC71D5EEBFC}"/>
                </a:ext>
              </a:extLst>
            </p:cNvPr>
            <p:cNvSpPr txBox="1"/>
            <p:nvPr/>
          </p:nvSpPr>
          <p:spPr>
            <a:xfrm rot="189579">
              <a:off x="9188769" y="2924763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900" spc="100" dirty="0">
                  <a:solidFill>
                    <a:schemeClr val="accent1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endParaRPr lang="nl-NL" sz="700" spc="100" dirty="0">
                <a:solidFill>
                  <a:schemeClr val="accent1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CFFB6AEE-A5AB-A703-B0B7-4A23DA27461E}"/>
                </a:ext>
              </a:extLst>
            </p:cNvPr>
            <p:cNvSpPr txBox="1"/>
            <p:nvPr/>
          </p:nvSpPr>
          <p:spPr>
            <a:xfrm rot="189579">
              <a:off x="9319120" y="2930875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900" spc="100" dirty="0">
                  <a:solidFill>
                    <a:schemeClr val="accent1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endParaRPr lang="nl-NL" sz="700" spc="100" dirty="0">
                <a:solidFill>
                  <a:schemeClr val="accent1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7" name="Tekstvak 46">
              <a:extLst>
                <a:ext uri="{FF2B5EF4-FFF2-40B4-BE49-F238E27FC236}">
                  <a16:creationId xmlns:a16="http://schemas.microsoft.com/office/drawing/2014/main" id="{BA689A4A-B437-00DD-3999-1662DA99B923}"/>
                </a:ext>
              </a:extLst>
            </p:cNvPr>
            <p:cNvSpPr txBox="1"/>
            <p:nvPr/>
          </p:nvSpPr>
          <p:spPr>
            <a:xfrm rot="189579">
              <a:off x="9455908" y="2936225"/>
              <a:ext cx="339793" cy="26126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nl-NL" sz="900" spc="100" dirty="0">
                  <a:solidFill>
                    <a:schemeClr val="accent1"/>
                  </a:solidFill>
                  <a:latin typeface="VAGRounded-Bol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k</a:t>
              </a:r>
              <a:endParaRPr lang="nl-NL" sz="700" spc="100" dirty="0">
                <a:solidFill>
                  <a:schemeClr val="accent1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3413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/>
      <p:bldP spid="42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DA205-3AEA-C599-8A89-7B221838D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11212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982E8-E81C-AA34-2783-D7829BC82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A18B5A0-2980-C67E-2914-896650955E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pic>
        <p:nvPicPr>
          <p:cNvPr id="14" name="Afbeelding 13" descr="Afbeelding met tekenfilm, pop, beeldje, kleding&#10;&#10;Door AI gegenereerde inhoud is mogelijk onjuist.">
            <a:extLst>
              <a:ext uri="{FF2B5EF4-FFF2-40B4-BE49-F238E27FC236}">
                <a16:creationId xmlns:a16="http://schemas.microsoft.com/office/drawing/2014/main" id="{A521F110-8D5E-93A8-7661-A5FA4D2F0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1792" y="595033"/>
            <a:ext cx="3019655" cy="5979515"/>
          </a:xfrm>
          <a:prstGeom prst="rect">
            <a:avLst/>
          </a:prstGeo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7F2979DD-0EFB-A09F-4189-45A9ECD3E7F0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183B40A-79D5-277B-CD10-832737B47D69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 deze les...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itel 1">
            <a:extLst>
              <a:ext uri="{FF2B5EF4-FFF2-40B4-BE49-F238E27FC236}">
                <a16:creationId xmlns:a16="http://schemas.microsoft.com/office/drawing/2014/main" id="{F1931801-CA6F-0D79-9CA2-B3658630AE82}"/>
              </a:ext>
            </a:extLst>
          </p:cNvPr>
          <p:cNvSpPr txBox="1">
            <a:spLocks/>
          </p:cNvSpPr>
          <p:nvPr/>
        </p:nvSpPr>
        <p:spPr>
          <a:xfrm>
            <a:off x="2814680" y="4131090"/>
            <a:ext cx="3985254" cy="1421168"/>
          </a:xfrm>
          <a:prstGeom prst="wedgeRoundRectCallout">
            <a:avLst>
              <a:gd name="adj1" fmla="val 69897"/>
              <a:gd name="adj2" fmla="val -62911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 doen jullie samen met mijn vriendin…</a:t>
            </a:r>
            <a:endParaRPr lang="nl-NL" sz="2800" b="0" dirty="0"/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3812F839-410C-1CAA-25A8-DA0D45B66571}"/>
              </a:ext>
            </a:extLst>
          </p:cNvPr>
          <p:cNvSpPr txBox="1">
            <a:spLocks/>
          </p:cNvSpPr>
          <p:nvPr/>
        </p:nvSpPr>
        <p:spPr>
          <a:xfrm>
            <a:off x="1721789" y="2057788"/>
            <a:ext cx="4170780" cy="1421168"/>
          </a:xfrm>
          <a:prstGeom prst="wedgeRoundRectCallout">
            <a:avLst>
              <a:gd name="adj1" fmla="val 76136"/>
              <a:gd name="adj2" fmla="val 12839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...ontdekken we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hoe je aan geld kunt komen</a:t>
            </a:r>
            <a:endParaRPr lang="nl-NL" sz="2800" dirty="0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2F0B3F6F-310B-F3CF-B46D-88F6E32D2F35}"/>
              </a:ext>
            </a:extLst>
          </p:cNvPr>
          <p:cNvGrpSpPr/>
          <p:nvPr/>
        </p:nvGrpSpPr>
        <p:grpSpPr>
          <a:xfrm rot="7200000">
            <a:off x="12732425" y="5366730"/>
            <a:ext cx="1161837" cy="1161837"/>
            <a:chOff x="10607769" y="5122000"/>
            <a:chExt cx="1161837" cy="1161837"/>
          </a:xfrm>
        </p:grpSpPr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7D74F5D8-B231-2724-3D79-76DFECE92AA2}"/>
                </a:ext>
              </a:extLst>
            </p:cNvPr>
            <p:cNvSpPr/>
            <p:nvPr/>
          </p:nvSpPr>
          <p:spPr>
            <a:xfrm>
              <a:off x="10607769" y="5122000"/>
              <a:ext cx="1161837" cy="1161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9274E17C-FC4C-A3D4-5909-623305653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91860" y="5312286"/>
              <a:ext cx="970794" cy="609612"/>
            </a:xfrm>
            <a:prstGeom prst="rect">
              <a:avLst/>
            </a:prstGeom>
          </p:spPr>
        </p:pic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4C17BA61-635B-C05E-343C-0D340AF36A87}"/>
              </a:ext>
            </a:extLst>
          </p:cNvPr>
          <p:cNvGrpSpPr/>
          <p:nvPr/>
        </p:nvGrpSpPr>
        <p:grpSpPr>
          <a:xfrm rot="881068">
            <a:off x="13031077" y="-369259"/>
            <a:ext cx="4700042" cy="6275262"/>
            <a:chOff x="6130814" y="420396"/>
            <a:chExt cx="4700042" cy="6275262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DE264CD5-2520-21CC-BB08-0E50AD8AE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 rot="609260">
              <a:off x="6130814" y="420396"/>
              <a:ext cx="4700042" cy="6275262"/>
            </a:xfrm>
            <a:prstGeom prst="rect">
              <a:avLst/>
            </a:prstGeom>
          </p:spPr>
        </p:pic>
        <p:sp>
          <p:nvSpPr>
            <p:cNvPr id="10" name="Titel 19">
              <a:extLst>
                <a:ext uri="{FF2B5EF4-FFF2-40B4-BE49-F238E27FC236}">
                  <a16:creationId xmlns:a16="http://schemas.microsoft.com/office/drawing/2014/main" id="{FC31DAA7-31B1-8630-B33F-7EBA5E04427E}"/>
                </a:ext>
              </a:extLst>
            </p:cNvPr>
            <p:cNvSpPr txBox="1">
              <a:spLocks/>
            </p:cNvSpPr>
            <p:nvPr/>
          </p:nvSpPr>
          <p:spPr>
            <a:xfrm rot="606886">
              <a:off x="7212438" y="2544448"/>
              <a:ext cx="2743311" cy="10568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00" b="1" i="0" kern="1200">
                  <a:solidFill>
                    <a:schemeClr val="accent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endParaRPr lang="nl-NL" sz="1600" b="0" dirty="0">
                <a:solidFill>
                  <a:srgbClr val="ECD316"/>
                </a:solidFill>
                <a:latin typeface="Calabri"/>
              </a:endParaRPr>
            </a:p>
            <a:p>
              <a:r>
                <a:rPr lang="nl-NL" sz="3200" b="0" dirty="0">
                  <a:solidFill>
                    <a:srgbClr val="ECD316"/>
                  </a:solidFill>
                  <a:latin typeface="VAGRounded Lt" panose="020F0502020203020204" pitchFamily="34" charset="0"/>
                </a:rPr>
                <a:t>Slapend rijk worden</a:t>
              </a:r>
              <a:endParaRPr lang="nl-NL" sz="3200" b="0" dirty="0">
                <a:latin typeface="VAGRounded Lt" panose="020F0502020203020204" pitchFamily="34" charset="0"/>
              </a:endParaRPr>
            </a:p>
          </p:txBody>
        </p:sp>
      </p:grp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53868AF2-9629-5D82-4DE0-602D110FE72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7345" b="16971"/>
          <a:stretch>
            <a:fillRect/>
          </a:stretch>
        </p:blipFill>
        <p:spPr>
          <a:xfrm flipH="1">
            <a:off x="-3569163" y="4806184"/>
            <a:ext cx="3317989" cy="2179407"/>
          </a:xfrm>
          <a:prstGeom prst="rect">
            <a:avLst/>
          </a:prstGeom>
        </p:spPr>
      </p:pic>
      <p:pic>
        <p:nvPicPr>
          <p:cNvPr id="23" name="Afbeelding 22" descr="Afbeelding met speelgoed, kleding, pop, tekenfilm&#10;&#10;Door AI gegenereerde inhoud is mogelijk onjuist.">
            <a:extLst>
              <a:ext uri="{FF2B5EF4-FFF2-40B4-BE49-F238E27FC236}">
                <a16:creationId xmlns:a16="http://schemas.microsoft.com/office/drawing/2014/main" id="{F847F544-5DAA-3C08-5FB5-211E927AFF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69163" y="1955983"/>
            <a:ext cx="2512462" cy="453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872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35A19-B560-363D-909C-FF78890BA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8024565-564C-C509-FD2A-CC871A55A3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-2541212" y="-30637"/>
            <a:ext cx="7538014" cy="702220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2CEEF6A-7B3B-5AA8-A059-8DD675BF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345" b="16971"/>
          <a:stretch>
            <a:fillRect/>
          </a:stretch>
        </p:blipFill>
        <p:spPr>
          <a:xfrm flipH="1">
            <a:off x="-323267" y="4678593"/>
            <a:ext cx="3317989" cy="217940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19EDC5C-9805-D677-878C-60266E2887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295" t="3894" r="8984"/>
          <a:stretch>
            <a:fillRect/>
          </a:stretch>
        </p:blipFill>
        <p:spPr>
          <a:xfrm rot="20523009">
            <a:off x="1787829" y="1132457"/>
            <a:ext cx="524394" cy="62434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E160796-05E6-1209-4373-85C4B12B72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295" t="3894" r="8984"/>
          <a:stretch>
            <a:fillRect/>
          </a:stretch>
        </p:blipFill>
        <p:spPr>
          <a:xfrm rot="21442667">
            <a:off x="3100882" y="-59733"/>
            <a:ext cx="524394" cy="62434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01A8E57-3F09-B356-188A-989A4A2AB7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295" t="3894" r="8984"/>
          <a:stretch>
            <a:fillRect/>
          </a:stretch>
        </p:blipFill>
        <p:spPr>
          <a:xfrm rot="21442667">
            <a:off x="353426" y="-59732"/>
            <a:ext cx="524394" cy="624343"/>
          </a:xfrm>
          <a:prstGeom prst="rect">
            <a:avLst/>
          </a:prstGeom>
        </p:spPr>
      </p:pic>
      <p:sp>
        <p:nvSpPr>
          <p:cNvPr id="33" name="Rechthoek: afgeronde hoeken 32">
            <a:extLst>
              <a:ext uri="{FF2B5EF4-FFF2-40B4-BE49-F238E27FC236}">
                <a16:creationId xmlns:a16="http://schemas.microsoft.com/office/drawing/2014/main" id="{E4D88606-0117-E2DD-6BCF-3B8AB582523F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BA5C302E-1C8E-7AA3-582F-5E3902959C94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Sneeuwwitje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DA95A71C-EAA2-DAC2-18E6-A30EC15B91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295" t="3894" r="8984"/>
          <a:stretch>
            <a:fillRect/>
          </a:stretch>
        </p:blipFill>
        <p:spPr>
          <a:xfrm rot="21442667">
            <a:off x="1499998" y="-2111257"/>
            <a:ext cx="524394" cy="62434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506F81D-752D-156F-CE63-C79F91B1DD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295" t="3894" r="8984"/>
          <a:stretch>
            <a:fillRect/>
          </a:stretch>
        </p:blipFill>
        <p:spPr>
          <a:xfrm rot="21442667">
            <a:off x="3653291" y="-1575962"/>
            <a:ext cx="524394" cy="624343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026DFC71-AD2B-864E-6600-8CC47767E2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295" t="3894" r="8984"/>
          <a:stretch>
            <a:fillRect/>
          </a:stretch>
        </p:blipFill>
        <p:spPr>
          <a:xfrm rot="21442667">
            <a:off x="4258043" y="-1388954"/>
            <a:ext cx="524394" cy="624343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949C95CF-C767-88FF-BCD3-E2A923845B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295" t="3894" r="8984"/>
          <a:stretch>
            <a:fillRect/>
          </a:stretch>
        </p:blipFill>
        <p:spPr>
          <a:xfrm rot="21442667">
            <a:off x="5202158" y="-1752810"/>
            <a:ext cx="524394" cy="624343"/>
          </a:xfrm>
          <a:prstGeom prst="rect">
            <a:avLst/>
          </a:prstGeom>
        </p:spPr>
      </p:pic>
      <p:pic>
        <p:nvPicPr>
          <p:cNvPr id="21" name="Afbeelding 20" descr="Afbeelding met speelgoed, kleding, pop, tekenfilm&#10;&#10;Door AI gegenereerde inhoud is mogelijk onjuist.">
            <a:extLst>
              <a:ext uri="{FF2B5EF4-FFF2-40B4-BE49-F238E27FC236}">
                <a16:creationId xmlns:a16="http://schemas.microsoft.com/office/drawing/2014/main" id="{3DEA7ED3-F07D-2B61-F2A3-49098EAF00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4883" y="1955983"/>
            <a:ext cx="2512462" cy="4537176"/>
          </a:xfrm>
          <a:prstGeom prst="rect">
            <a:avLst/>
          </a:prstGeom>
        </p:spPr>
      </p:pic>
      <p:sp>
        <p:nvSpPr>
          <p:cNvPr id="22" name="Titel 1">
            <a:extLst>
              <a:ext uri="{FF2B5EF4-FFF2-40B4-BE49-F238E27FC236}">
                <a16:creationId xmlns:a16="http://schemas.microsoft.com/office/drawing/2014/main" id="{CC21430E-2C7F-A2DE-54E3-0523A577524F}"/>
              </a:ext>
            </a:extLst>
          </p:cNvPr>
          <p:cNvSpPr txBox="1">
            <a:spLocks/>
          </p:cNvSpPr>
          <p:nvPr/>
        </p:nvSpPr>
        <p:spPr>
          <a:xfrm>
            <a:off x="7323398" y="2067339"/>
            <a:ext cx="3255541" cy="992114"/>
          </a:xfrm>
          <a:prstGeom prst="wedgeRoundRectCallout">
            <a:avLst>
              <a:gd name="adj1" fmla="val 63395"/>
              <a:gd name="adj2" fmla="val -37436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Sneeuwwitje!</a:t>
            </a:r>
            <a:endParaRPr lang="nl-NL" sz="2800" b="0" dirty="0"/>
          </a:p>
        </p:txBody>
      </p:sp>
      <p:pic>
        <p:nvPicPr>
          <p:cNvPr id="23" name="Afbeelding 22" descr="Afbeelding met tekenfilm, pop, beeldje, kleding&#10;&#10;Door AI gegenereerde inhoud is mogelijk onjuist.">
            <a:extLst>
              <a:ext uri="{FF2B5EF4-FFF2-40B4-BE49-F238E27FC236}">
                <a16:creationId xmlns:a16="http://schemas.microsoft.com/office/drawing/2014/main" id="{6FCCF45B-4A33-3D41-82C7-B970AB71EC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713527">
            <a:off x="11088552" y="244880"/>
            <a:ext cx="1986996" cy="3934646"/>
          </a:xfrm>
          <a:prstGeom prst="rect">
            <a:avLst/>
          </a:prstGeom>
        </p:spPr>
      </p:pic>
      <p:pic>
        <p:nvPicPr>
          <p:cNvPr id="24" name="Afbeelding 23" descr="Afbeelding met tekenfilm, pop, beeldje, kleding&#10;&#10;Door AI gegenereerde inhoud is mogelijk onjuist.">
            <a:extLst>
              <a:ext uri="{FF2B5EF4-FFF2-40B4-BE49-F238E27FC236}">
                <a16:creationId xmlns:a16="http://schemas.microsoft.com/office/drawing/2014/main" id="{45680611-A89F-3497-C222-BEA1D8D5DA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23683" y="2600249"/>
            <a:ext cx="2256025" cy="446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1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FB8EE-859E-A280-93A4-7499BEE44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E642828-3F07-B59A-A16E-3254F616C7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-2541212" y="-30637"/>
            <a:ext cx="7538014" cy="7022209"/>
          </a:xfrm>
          <a:prstGeom prst="rect">
            <a:avLst/>
          </a:prstGeom>
        </p:spPr>
      </p:pic>
      <p:pic>
        <p:nvPicPr>
          <p:cNvPr id="2" name="Afbeelding 1" descr="Afbeelding met speelgoed, kleding, pop, tekenfilm&#10;&#10;Door AI gegenereerde inhoud is mogelijk onjuist.">
            <a:extLst>
              <a:ext uri="{FF2B5EF4-FFF2-40B4-BE49-F238E27FC236}">
                <a16:creationId xmlns:a16="http://schemas.microsoft.com/office/drawing/2014/main" id="{A5BC28FF-8F64-40E7-4CC3-3F599099B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883" y="1955983"/>
            <a:ext cx="2512462" cy="453717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67DA56F-EB36-1729-3659-3FE80F8E92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345" b="16971"/>
          <a:stretch>
            <a:fillRect/>
          </a:stretch>
        </p:blipFill>
        <p:spPr>
          <a:xfrm flipH="1">
            <a:off x="-323267" y="4678593"/>
            <a:ext cx="3317989" cy="217940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A6FB11B-0D88-3E66-8EDC-B88BAF01A92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295" t="3894" r="8984"/>
          <a:stretch>
            <a:fillRect/>
          </a:stretch>
        </p:blipFill>
        <p:spPr>
          <a:xfrm rot="20523009">
            <a:off x="1787829" y="1132457"/>
            <a:ext cx="524394" cy="62434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73A538D-BFC8-715E-711D-AEB564D781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295" t="3894" r="8984"/>
          <a:stretch>
            <a:fillRect/>
          </a:stretch>
        </p:blipFill>
        <p:spPr>
          <a:xfrm rot="21442667">
            <a:off x="3100882" y="-59733"/>
            <a:ext cx="524394" cy="62434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F2F2D5D-59FD-E36B-FFAF-D7F8A680661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295" t="3894" r="8984"/>
          <a:stretch>
            <a:fillRect/>
          </a:stretch>
        </p:blipFill>
        <p:spPr>
          <a:xfrm rot="21442667">
            <a:off x="353426" y="-59732"/>
            <a:ext cx="524394" cy="624343"/>
          </a:xfrm>
          <a:prstGeom prst="rect">
            <a:avLst/>
          </a:prstGeom>
        </p:spPr>
      </p:pic>
      <p:sp>
        <p:nvSpPr>
          <p:cNvPr id="33" name="Rechthoek: afgeronde hoeken 32">
            <a:extLst>
              <a:ext uri="{FF2B5EF4-FFF2-40B4-BE49-F238E27FC236}">
                <a16:creationId xmlns:a16="http://schemas.microsoft.com/office/drawing/2014/main" id="{3F97406E-C930-6384-12C7-9D272D6AAEE0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8DBF90AA-E368-33B6-EC44-8BEABE081B18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Geld verzamelen</a:t>
            </a:r>
            <a:endParaRPr lang="nl-NL" sz="5400" spc="10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F1D5A2B-0A41-A2B0-E48A-3F5A500BD471}"/>
              </a:ext>
            </a:extLst>
          </p:cNvPr>
          <p:cNvSpPr txBox="1">
            <a:spLocks/>
          </p:cNvSpPr>
          <p:nvPr/>
        </p:nvSpPr>
        <p:spPr>
          <a:xfrm>
            <a:off x="623256" y="1906385"/>
            <a:ext cx="4170780" cy="1850221"/>
          </a:xfrm>
          <a:prstGeom prst="wedgeRoundRectCallout">
            <a:avLst>
              <a:gd name="adj1" fmla="val 42051"/>
              <a:gd name="adj2" fmla="val 69042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Hoi!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Geld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kun je op verschillende manieren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verzamelen</a:t>
            </a:r>
            <a:endParaRPr lang="nl-NL" sz="28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041D6A0-7763-6AB4-9024-2DC03EBC4362}"/>
              </a:ext>
            </a:extLst>
          </p:cNvPr>
          <p:cNvSpPr txBox="1">
            <a:spLocks/>
          </p:cNvSpPr>
          <p:nvPr/>
        </p:nvSpPr>
        <p:spPr>
          <a:xfrm>
            <a:off x="7568773" y="3213100"/>
            <a:ext cx="4233904" cy="1421168"/>
          </a:xfrm>
          <a:prstGeom prst="wedgeRoundRectCallout">
            <a:avLst>
              <a:gd name="adj1" fmla="val -65696"/>
              <a:gd name="adj2" fmla="val 20412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Welke manieren 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kunnen jullie bedenken?</a:t>
            </a:r>
            <a:endParaRPr lang="nl-NL" sz="2800" b="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AEFD2DE-85F1-836C-EA13-E621A2DDBA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295" t="3894" r="8984"/>
          <a:stretch>
            <a:fillRect/>
          </a:stretch>
        </p:blipFill>
        <p:spPr>
          <a:xfrm rot="21442667">
            <a:off x="4400313" y="-2380735"/>
            <a:ext cx="524394" cy="624343"/>
          </a:xfrm>
          <a:prstGeom prst="rect">
            <a:avLst/>
          </a:prstGeom>
        </p:spPr>
      </p:pic>
      <p:pic>
        <p:nvPicPr>
          <p:cNvPr id="17" name="Afbeelding 16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9ED9070D-A78A-D3FA-07D8-BB679483A9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823435">
            <a:off x="-240082" y="-1532395"/>
            <a:ext cx="623524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Afbeelding 17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D70DDDA5-FB1D-D323-D70A-17DAD9D67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400000" flipH="1">
            <a:off x="1823928" y="-945817"/>
            <a:ext cx="623524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Afbeelding 18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467D2CA9-1B19-9BD5-13BA-944EAD57B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72146" flipH="1">
            <a:off x="1123998" y="-666110"/>
            <a:ext cx="623525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Afbeelding 19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AC5F5A4F-9EDA-A80E-4179-0B8C2D2B26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24429" flipH="1">
            <a:off x="-423818" y="-2863072"/>
            <a:ext cx="3955424" cy="24721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Afbeelding 20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641F1A1D-E0CC-1266-0D8D-4D2BA30689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72146" flipH="1">
            <a:off x="1745885" y="-1680158"/>
            <a:ext cx="623525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665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9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DEB68-DE54-8B16-35F5-6A4C0DA3D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Afbeelding 56">
            <a:extLst>
              <a:ext uri="{FF2B5EF4-FFF2-40B4-BE49-F238E27FC236}">
                <a16:creationId xmlns:a16="http://schemas.microsoft.com/office/drawing/2014/main" id="{816D1AE3-77F2-18D0-41BE-48A905E84D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95" t="3894" r="8984"/>
          <a:stretch>
            <a:fillRect/>
          </a:stretch>
        </p:blipFill>
        <p:spPr>
          <a:xfrm rot="1376694">
            <a:off x="6820447" y="2593796"/>
            <a:ext cx="1452108" cy="172887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378966C-CF5B-93B1-96F9-A03AEE686D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48444"/>
            <a:ext cx="7538014" cy="7022209"/>
          </a:xfrm>
          <a:prstGeom prst="rect">
            <a:avLst/>
          </a:prstGeom>
        </p:spPr>
      </p:pic>
      <p:pic>
        <p:nvPicPr>
          <p:cNvPr id="31" name="Afbeelding 30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898E4718-E565-60BF-BA81-60451ACF1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75571">
            <a:off x="4787070" y="2445418"/>
            <a:ext cx="3955424" cy="24721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Rechthoek: afgeronde hoeken 31">
            <a:extLst>
              <a:ext uri="{FF2B5EF4-FFF2-40B4-BE49-F238E27FC236}">
                <a16:creationId xmlns:a16="http://schemas.microsoft.com/office/drawing/2014/main" id="{C5A699D7-7E29-19F9-5EDE-5CB98303779D}"/>
              </a:ext>
            </a:extLst>
          </p:cNvPr>
          <p:cNvSpPr/>
          <p:nvPr/>
        </p:nvSpPr>
        <p:spPr>
          <a:xfrm>
            <a:off x="2373461" y="5146395"/>
            <a:ext cx="3207733" cy="10738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800" dirty="0">
              <a:solidFill>
                <a:schemeClr val="accent2"/>
              </a:solidFill>
            </a:endParaRPr>
          </a:p>
        </p:txBody>
      </p:sp>
      <p:pic>
        <p:nvPicPr>
          <p:cNvPr id="33" name="Afbeelding 32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C4BB3481-B556-D579-F149-4D97B1F92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75571">
            <a:off x="2173074" y="5940481"/>
            <a:ext cx="623525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Rechthoek: afgeronde hoeken 33">
            <a:extLst>
              <a:ext uri="{FF2B5EF4-FFF2-40B4-BE49-F238E27FC236}">
                <a16:creationId xmlns:a16="http://schemas.microsoft.com/office/drawing/2014/main" id="{AF11D1FA-C9A6-7C9B-F9D5-69DC5CB1130D}"/>
              </a:ext>
            </a:extLst>
          </p:cNvPr>
          <p:cNvSpPr/>
          <p:nvPr/>
        </p:nvSpPr>
        <p:spPr>
          <a:xfrm>
            <a:off x="1624726" y="3429000"/>
            <a:ext cx="3207733" cy="10738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800" dirty="0">
              <a:solidFill>
                <a:schemeClr val="accent2"/>
              </a:solidFill>
            </a:endParaRPr>
          </a:p>
        </p:txBody>
      </p:sp>
      <p:sp>
        <p:nvSpPr>
          <p:cNvPr id="36" name="Rechthoek: afgeronde hoeken 35">
            <a:extLst>
              <a:ext uri="{FF2B5EF4-FFF2-40B4-BE49-F238E27FC236}">
                <a16:creationId xmlns:a16="http://schemas.microsoft.com/office/drawing/2014/main" id="{E8D3A3CF-804A-CC0F-006B-C243230452D9}"/>
              </a:ext>
            </a:extLst>
          </p:cNvPr>
          <p:cNvSpPr/>
          <p:nvPr/>
        </p:nvSpPr>
        <p:spPr>
          <a:xfrm>
            <a:off x="8654067" y="2484617"/>
            <a:ext cx="3207733" cy="10738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8" name="Rechthoek: afgeronde hoeken 37">
            <a:extLst>
              <a:ext uri="{FF2B5EF4-FFF2-40B4-BE49-F238E27FC236}">
                <a16:creationId xmlns:a16="http://schemas.microsoft.com/office/drawing/2014/main" id="{CE8D67DF-742E-4EC0-6159-F59535928519}"/>
              </a:ext>
            </a:extLst>
          </p:cNvPr>
          <p:cNvSpPr/>
          <p:nvPr/>
        </p:nvSpPr>
        <p:spPr>
          <a:xfrm>
            <a:off x="2317718" y="1644443"/>
            <a:ext cx="3207733" cy="10738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pic>
        <p:nvPicPr>
          <p:cNvPr id="39" name="Afbeelding 38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EF31E4D9-1E32-CE4F-1866-BAC20B0E5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776565" flipH="1">
            <a:off x="2117332" y="2346059"/>
            <a:ext cx="623524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Rechthoek: afgeronde hoeken 39">
            <a:extLst>
              <a:ext uri="{FF2B5EF4-FFF2-40B4-BE49-F238E27FC236}">
                <a16:creationId xmlns:a16="http://schemas.microsoft.com/office/drawing/2014/main" id="{C558033D-A4D9-C10B-4B96-041383713554}"/>
              </a:ext>
            </a:extLst>
          </p:cNvPr>
          <p:cNvSpPr/>
          <p:nvPr/>
        </p:nvSpPr>
        <p:spPr>
          <a:xfrm>
            <a:off x="8607851" y="4251242"/>
            <a:ext cx="3207733" cy="10738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800" dirty="0">
              <a:solidFill>
                <a:schemeClr val="accent2"/>
              </a:solidFill>
            </a:endParaRPr>
          </a:p>
        </p:txBody>
      </p:sp>
      <p:pic>
        <p:nvPicPr>
          <p:cNvPr id="41" name="Afbeelding 40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014CC718-049D-EEA8-8F44-430005B02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00000" flipH="1">
            <a:off x="11398457" y="4225879"/>
            <a:ext cx="623524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Rechthoek: afgeronde hoeken 41">
            <a:extLst>
              <a:ext uri="{FF2B5EF4-FFF2-40B4-BE49-F238E27FC236}">
                <a16:creationId xmlns:a16="http://schemas.microsoft.com/office/drawing/2014/main" id="{521AFA54-28E7-7895-754A-A1E91C508208}"/>
              </a:ext>
            </a:extLst>
          </p:cNvPr>
          <p:cNvSpPr/>
          <p:nvPr/>
        </p:nvSpPr>
        <p:spPr>
          <a:xfrm>
            <a:off x="6007903" y="5623332"/>
            <a:ext cx="3207733" cy="10738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800" dirty="0">
              <a:solidFill>
                <a:schemeClr val="accent2"/>
              </a:solidFill>
            </a:endParaRPr>
          </a:p>
        </p:txBody>
      </p:sp>
      <p:sp>
        <p:nvSpPr>
          <p:cNvPr id="45" name="Rechthoek: afgeronde hoeken 44">
            <a:extLst>
              <a:ext uri="{FF2B5EF4-FFF2-40B4-BE49-F238E27FC236}">
                <a16:creationId xmlns:a16="http://schemas.microsoft.com/office/drawing/2014/main" id="{142CE754-AF4C-CD15-9BD5-F522A265A9F5}"/>
              </a:ext>
            </a:extLst>
          </p:cNvPr>
          <p:cNvSpPr/>
          <p:nvPr/>
        </p:nvSpPr>
        <p:spPr>
          <a:xfrm>
            <a:off x="6007903" y="1105971"/>
            <a:ext cx="3207733" cy="10738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50" dirty="0">
              <a:solidFill>
                <a:schemeClr val="accent2"/>
              </a:solidFill>
            </a:endParaRPr>
          </a:p>
        </p:txBody>
      </p:sp>
      <p:pic>
        <p:nvPicPr>
          <p:cNvPr id="46" name="Afbeelding 45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69BB396D-5C16-A4FB-1B42-B8E48D2EC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97318" flipH="1">
            <a:off x="8782062" y="973269"/>
            <a:ext cx="623524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Tekstvak 46">
            <a:extLst>
              <a:ext uri="{FF2B5EF4-FFF2-40B4-BE49-F238E27FC236}">
                <a16:creationId xmlns:a16="http://schemas.microsoft.com/office/drawing/2014/main" id="{69EC9B56-846D-559B-0C2E-1F4CAECF8A59}"/>
              </a:ext>
            </a:extLst>
          </p:cNvPr>
          <p:cNvSpPr txBox="1"/>
          <p:nvPr/>
        </p:nvSpPr>
        <p:spPr>
          <a:xfrm>
            <a:off x="5440104" y="3411185"/>
            <a:ext cx="2100479" cy="914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noAutofit/>
          </a:bodyPr>
          <a:lstStyle/>
          <a:p>
            <a:pPr algn="r"/>
            <a:r>
              <a:rPr lang="nl-NL" sz="6000" spc="100" dirty="0">
                <a:solidFill>
                  <a:schemeClr val="bg1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Geld</a:t>
            </a:r>
            <a:endParaRPr lang="nl-NL" sz="6600" spc="100" dirty="0">
              <a:solidFill>
                <a:schemeClr val="bg1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0" name="Afbeelding 49" descr="Afbeelding met speelgoed, kleding, pop, tekenfilm&#10;&#10;Door AI gegenereerde inhoud is mogelijk onjuist.">
            <a:extLst>
              <a:ext uri="{FF2B5EF4-FFF2-40B4-BE49-F238E27FC236}">
                <a16:creationId xmlns:a16="http://schemas.microsoft.com/office/drawing/2014/main" id="{60783D1A-3F3E-7338-D043-C75C7E6B37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713" y="3820698"/>
            <a:ext cx="1542591" cy="2785717"/>
          </a:xfrm>
          <a:prstGeom prst="rect">
            <a:avLst/>
          </a:prstGeom>
        </p:spPr>
      </p:pic>
      <p:sp>
        <p:nvSpPr>
          <p:cNvPr id="48" name="Rechthoek: afgeronde hoeken 47">
            <a:extLst>
              <a:ext uri="{FF2B5EF4-FFF2-40B4-BE49-F238E27FC236}">
                <a16:creationId xmlns:a16="http://schemas.microsoft.com/office/drawing/2014/main" id="{AAE30493-CEFC-7E8E-F18F-D78CF9E4FB06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1B155A52-087D-CD49-98C2-407B59F517AD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Hoe kom je aan ...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4" name="Afbeelding 53">
            <a:extLst>
              <a:ext uri="{FF2B5EF4-FFF2-40B4-BE49-F238E27FC236}">
                <a16:creationId xmlns:a16="http://schemas.microsoft.com/office/drawing/2014/main" id="{3D0851B0-783C-824B-8AD3-18394204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95" t="3894" r="8984"/>
          <a:stretch>
            <a:fillRect/>
          </a:stretch>
        </p:blipFill>
        <p:spPr>
          <a:xfrm rot="21442667">
            <a:off x="1405566" y="3146065"/>
            <a:ext cx="524394" cy="624343"/>
          </a:xfrm>
          <a:prstGeom prst="rect">
            <a:avLst/>
          </a:prstGeom>
        </p:spPr>
      </p:pic>
      <p:pic>
        <p:nvPicPr>
          <p:cNvPr id="55" name="Afbeelding 54">
            <a:extLst>
              <a:ext uri="{FF2B5EF4-FFF2-40B4-BE49-F238E27FC236}">
                <a16:creationId xmlns:a16="http://schemas.microsoft.com/office/drawing/2014/main" id="{18950DA4-361C-3094-6DD9-90FF3971E5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95" t="3894" r="8984"/>
          <a:stretch>
            <a:fillRect/>
          </a:stretch>
        </p:blipFill>
        <p:spPr>
          <a:xfrm rot="21442667">
            <a:off x="8831627" y="6164084"/>
            <a:ext cx="524394" cy="624343"/>
          </a:xfrm>
          <a:prstGeom prst="rect">
            <a:avLst/>
          </a:prstGeom>
        </p:spPr>
      </p:pic>
      <p:pic>
        <p:nvPicPr>
          <p:cNvPr id="56" name="Afbeelding 55">
            <a:extLst>
              <a:ext uri="{FF2B5EF4-FFF2-40B4-BE49-F238E27FC236}">
                <a16:creationId xmlns:a16="http://schemas.microsoft.com/office/drawing/2014/main" id="{404B9122-3825-BF00-2802-E297894194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95" t="3894" r="8984"/>
          <a:stretch>
            <a:fillRect/>
          </a:stretch>
        </p:blipFill>
        <p:spPr>
          <a:xfrm rot="21442667">
            <a:off x="11553386" y="3137302"/>
            <a:ext cx="524394" cy="624343"/>
          </a:xfrm>
          <a:prstGeom prst="rect">
            <a:avLst/>
          </a:prstGeom>
        </p:spPr>
      </p:pic>
      <p:pic>
        <p:nvPicPr>
          <p:cNvPr id="58" name="Afbeelding 57">
            <a:extLst>
              <a:ext uri="{FF2B5EF4-FFF2-40B4-BE49-F238E27FC236}">
                <a16:creationId xmlns:a16="http://schemas.microsoft.com/office/drawing/2014/main" id="{FCF3B108-145F-7FB6-DEDC-3645A12AEE2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7345" b="16971"/>
          <a:stretch>
            <a:fillRect/>
          </a:stretch>
        </p:blipFill>
        <p:spPr>
          <a:xfrm flipH="1">
            <a:off x="-3709535" y="4678593"/>
            <a:ext cx="3317989" cy="217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22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E8562-4DC9-A5E9-C1BF-A88763E49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8EC09F6-277F-8B77-5306-AF5F38B6E9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-2541212" y="-30637"/>
            <a:ext cx="7538014" cy="7022209"/>
          </a:xfrm>
          <a:prstGeom prst="rect">
            <a:avLst/>
          </a:prstGeom>
        </p:spPr>
      </p:pic>
      <p:pic>
        <p:nvPicPr>
          <p:cNvPr id="2" name="Afbeelding 1" descr="Afbeelding met speelgoed, kleding, pop, tekenfilm&#10;&#10;Door AI gegenereerde inhoud is mogelijk onjuist.">
            <a:extLst>
              <a:ext uri="{FF2B5EF4-FFF2-40B4-BE49-F238E27FC236}">
                <a16:creationId xmlns:a16="http://schemas.microsoft.com/office/drawing/2014/main" id="{49BDE835-011B-FB2E-0066-CC36CDE9B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883" y="1955983"/>
            <a:ext cx="2512462" cy="453717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EE615B6-556A-B646-7A67-8B5DC8FA02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345" b="16971"/>
          <a:stretch>
            <a:fillRect/>
          </a:stretch>
        </p:blipFill>
        <p:spPr>
          <a:xfrm flipH="1">
            <a:off x="-323267" y="4678593"/>
            <a:ext cx="3317989" cy="2179407"/>
          </a:xfrm>
          <a:prstGeom prst="rect">
            <a:avLst/>
          </a:prstGeom>
        </p:spPr>
      </p:pic>
      <p:grpSp>
        <p:nvGrpSpPr>
          <p:cNvPr id="16" name="Groep 15">
            <a:extLst>
              <a:ext uri="{FF2B5EF4-FFF2-40B4-BE49-F238E27FC236}">
                <a16:creationId xmlns:a16="http://schemas.microsoft.com/office/drawing/2014/main" id="{3F963537-D543-0EA4-E829-E5538B6EF104}"/>
              </a:ext>
            </a:extLst>
          </p:cNvPr>
          <p:cNvGrpSpPr/>
          <p:nvPr/>
        </p:nvGrpSpPr>
        <p:grpSpPr>
          <a:xfrm>
            <a:off x="353426" y="-59733"/>
            <a:ext cx="3271850" cy="1816533"/>
            <a:chOff x="353426" y="-59733"/>
            <a:chExt cx="3271850" cy="1816533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B86269E8-048E-5192-AF3C-E53106847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0295" t="3894" r="8984"/>
            <a:stretch>
              <a:fillRect/>
            </a:stretch>
          </p:blipFill>
          <p:spPr>
            <a:xfrm rot="20523009">
              <a:off x="1787829" y="1132457"/>
              <a:ext cx="524394" cy="624343"/>
            </a:xfrm>
            <a:prstGeom prst="rect">
              <a:avLst/>
            </a:prstGeom>
          </p:spPr>
        </p:pic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9432EE72-6719-5574-DC6C-6A2039B87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0295" t="3894" r="8984"/>
            <a:stretch>
              <a:fillRect/>
            </a:stretch>
          </p:blipFill>
          <p:spPr>
            <a:xfrm rot="21442667">
              <a:off x="3100882" y="-59733"/>
              <a:ext cx="524394" cy="624343"/>
            </a:xfrm>
            <a:prstGeom prst="rect">
              <a:avLst/>
            </a:prstGeom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276A1ABA-0540-4392-CCAC-989FD41A0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0295" t="3894" r="8984"/>
            <a:stretch>
              <a:fillRect/>
            </a:stretch>
          </p:blipFill>
          <p:spPr>
            <a:xfrm rot="21442667">
              <a:off x="353426" y="-59732"/>
              <a:ext cx="524394" cy="624343"/>
            </a:xfrm>
            <a:prstGeom prst="rect">
              <a:avLst/>
            </a:prstGeom>
          </p:spPr>
        </p:pic>
      </p:grpSp>
      <p:sp>
        <p:nvSpPr>
          <p:cNvPr id="33" name="Rechthoek: afgeronde hoeken 32">
            <a:extLst>
              <a:ext uri="{FF2B5EF4-FFF2-40B4-BE49-F238E27FC236}">
                <a16:creationId xmlns:a16="http://schemas.microsoft.com/office/drawing/2014/main" id="{86E04161-DDF0-9D74-BE85-253C453D4E9A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D06CF845-AB1C-9F31-E688-750BDFC425A8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Geld verzamelen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2B6A155-4240-F569-D7E4-EA9E18D675A4}"/>
              </a:ext>
            </a:extLst>
          </p:cNvPr>
          <p:cNvSpPr txBox="1">
            <a:spLocks/>
          </p:cNvSpPr>
          <p:nvPr/>
        </p:nvSpPr>
        <p:spPr>
          <a:xfrm>
            <a:off x="826022" y="1919121"/>
            <a:ext cx="4170780" cy="1421168"/>
          </a:xfrm>
          <a:prstGeom prst="wedgeRoundRectCallout">
            <a:avLst>
              <a:gd name="adj1" fmla="val 42916"/>
              <a:gd name="adj2" fmla="val 101409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kunt dus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zelf geld verdienen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door...</a:t>
            </a:r>
            <a:endParaRPr lang="nl-NL" sz="2800" b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EAE8589-C27D-074A-AF13-335DD838BD2C}"/>
              </a:ext>
            </a:extLst>
          </p:cNvPr>
          <p:cNvSpPr txBox="1">
            <a:spLocks/>
          </p:cNvSpPr>
          <p:nvPr/>
        </p:nvSpPr>
        <p:spPr>
          <a:xfrm>
            <a:off x="8161270" y="1293021"/>
            <a:ext cx="3369089" cy="3137382"/>
          </a:xfrm>
          <a:prstGeom prst="wedgeRoundRectCallout">
            <a:avLst>
              <a:gd name="adj1" fmla="val -80595"/>
              <a:gd name="adj2" fmla="val 34602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...bijvoorbeeld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klusjes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 doen, spullen te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verkopen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door later te gaan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werken</a:t>
            </a:r>
            <a:endParaRPr lang="nl-NL" sz="2800" dirty="0"/>
          </a:p>
        </p:txBody>
      </p:sp>
      <p:pic>
        <p:nvPicPr>
          <p:cNvPr id="17" name="Afbeelding 16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87D666FA-C814-D719-6469-F100693CF7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823435">
            <a:off x="4144018" y="7532947"/>
            <a:ext cx="623524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Afbeelding 17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EB42626C-F257-1939-A9D0-CFC882551A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400000" flipH="1">
            <a:off x="6208028" y="8119525"/>
            <a:ext cx="623524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Afbeelding 18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62EEED89-F6F2-2011-2EC2-DD49642C93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72146" flipH="1">
            <a:off x="5508098" y="8399232"/>
            <a:ext cx="623525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Afbeelding 19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49C928A6-41D2-5932-B888-DA6D5A1EAF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24429" flipH="1">
            <a:off x="3390968" y="6833520"/>
            <a:ext cx="3955424" cy="24721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Afbeelding 20" descr="Afbeelding met blad&#10;&#10;Door AI gegenereerde inhoud is mogelijk onjuist.">
            <a:extLst>
              <a:ext uri="{FF2B5EF4-FFF2-40B4-BE49-F238E27FC236}">
                <a16:creationId xmlns:a16="http://schemas.microsoft.com/office/drawing/2014/main" id="{D2FB315D-A721-7A2E-397A-D522C9DAEF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72146" flipH="1">
            <a:off x="6129985" y="7385184"/>
            <a:ext cx="623525" cy="389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8FF1398-40FF-0EEB-D159-F5A2B825F66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295" t="3894" r="8984"/>
          <a:stretch>
            <a:fillRect/>
          </a:stretch>
        </p:blipFill>
        <p:spPr>
          <a:xfrm rot="21442667">
            <a:off x="5486095" y="7335688"/>
            <a:ext cx="524394" cy="62434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AA28020-F9C7-75D4-843E-5B7844EBFE7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295" t="3894" r="8984"/>
          <a:stretch>
            <a:fillRect/>
          </a:stretch>
        </p:blipFill>
        <p:spPr>
          <a:xfrm rot="21442667">
            <a:off x="6290956" y="7847720"/>
            <a:ext cx="524394" cy="62434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21EB9608-352A-A73E-57D5-40C73D47972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295" t="3894" r="8984"/>
          <a:stretch>
            <a:fillRect/>
          </a:stretch>
        </p:blipFill>
        <p:spPr>
          <a:xfrm rot="21442667">
            <a:off x="7468078" y="7162736"/>
            <a:ext cx="524394" cy="62434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D686D36-9633-24F6-0CC9-02FC10B8980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295" t="3894" r="8984"/>
          <a:stretch>
            <a:fillRect/>
          </a:stretch>
        </p:blipFill>
        <p:spPr>
          <a:xfrm rot="21442667">
            <a:off x="7110876" y="7449134"/>
            <a:ext cx="524394" cy="62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48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FE826-C5E5-56DA-6AD8-E2ADE2FE8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9A85EFC-AFDF-6664-A603-0407E293AB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-2541212" y="-30637"/>
            <a:ext cx="7538014" cy="7022209"/>
          </a:xfrm>
          <a:prstGeom prst="rect">
            <a:avLst/>
          </a:prstGeom>
        </p:spPr>
      </p:pic>
      <p:pic>
        <p:nvPicPr>
          <p:cNvPr id="2" name="Afbeelding 1" descr="Afbeelding met speelgoed, kleding, pop, tekenfilm&#10;&#10;Door AI gegenereerde inhoud is mogelijk onjuist.">
            <a:extLst>
              <a:ext uri="{FF2B5EF4-FFF2-40B4-BE49-F238E27FC236}">
                <a16:creationId xmlns:a16="http://schemas.microsoft.com/office/drawing/2014/main" id="{3738FB07-04AB-5A3D-C12E-806FB8F6C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883" y="1955983"/>
            <a:ext cx="2512462" cy="453717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40A0B22-AE1F-B3B9-BD9C-C0314CCB4C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345" b="16971"/>
          <a:stretch>
            <a:fillRect/>
          </a:stretch>
        </p:blipFill>
        <p:spPr>
          <a:xfrm flipH="1">
            <a:off x="-323267" y="4678593"/>
            <a:ext cx="3317989" cy="217940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4268F38-B55C-8F89-1ACD-4020B03B9AB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295" t="3894" r="8984"/>
          <a:stretch>
            <a:fillRect/>
          </a:stretch>
        </p:blipFill>
        <p:spPr>
          <a:xfrm rot="20523009">
            <a:off x="1787829" y="1132457"/>
            <a:ext cx="524394" cy="62434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C695E08-1B27-460D-76F9-47AF469127A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295" t="3894" r="8984"/>
          <a:stretch>
            <a:fillRect/>
          </a:stretch>
        </p:blipFill>
        <p:spPr>
          <a:xfrm rot="21442667">
            <a:off x="3100882" y="-59733"/>
            <a:ext cx="524394" cy="62434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D1CE1E7-F164-C94A-DEE6-9FCB3C48770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295" t="3894" r="8984"/>
          <a:stretch>
            <a:fillRect/>
          </a:stretch>
        </p:blipFill>
        <p:spPr>
          <a:xfrm rot="21442667">
            <a:off x="353426" y="-59732"/>
            <a:ext cx="524394" cy="624343"/>
          </a:xfrm>
          <a:prstGeom prst="rect">
            <a:avLst/>
          </a:prstGeom>
        </p:spPr>
      </p:pic>
      <p:sp>
        <p:nvSpPr>
          <p:cNvPr id="33" name="Rechthoek: afgeronde hoeken 32">
            <a:extLst>
              <a:ext uri="{FF2B5EF4-FFF2-40B4-BE49-F238E27FC236}">
                <a16:creationId xmlns:a16="http://schemas.microsoft.com/office/drawing/2014/main" id="{56C7C117-1C5C-D980-BA41-E5366EE6F10A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2D5613DB-0FFD-6686-DC14-BD6FAA348756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Geld verzamelen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2867D9E1-02AE-3337-AF96-C96C8F0217C8}"/>
              </a:ext>
            </a:extLst>
          </p:cNvPr>
          <p:cNvSpPr txBox="1">
            <a:spLocks/>
          </p:cNvSpPr>
          <p:nvPr/>
        </p:nvSpPr>
        <p:spPr>
          <a:xfrm>
            <a:off x="634465" y="1822411"/>
            <a:ext cx="4170780" cy="1850221"/>
          </a:xfrm>
          <a:prstGeom prst="wedgeRoundRectCallout">
            <a:avLst>
              <a:gd name="adj1" fmla="val 49551"/>
              <a:gd name="adj2" fmla="val 69546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soms kun je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geld krijgen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door bijvoorbeeld...</a:t>
            </a:r>
            <a:endParaRPr lang="nl-NL" sz="2800" b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5B563F4-EF9D-9D62-4EFC-319079681449}"/>
              </a:ext>
            </a:extLst>
          </p:cNvPr>
          <p:cNvSpPr txBox="1">
            <a:spLocks/>
          </p:cNvSpPr>
          <p:nvPr/>
        </p:nvSpPr>
        <p:spPr>
          <a:xfrm>
            <a:off x="8331181" y="1822411"/>
            <a:ext cx="3369089" cy="3137382"/>
          </a:xfrm>
          <a:prstGeom prst="wedgeRoundRectCallout">
            <a:avLst>
              <a:gd name="adj1" fmla="val -86666"/>
              <a:gd name="adj2" fmla="val 23098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...geld te vragen voor je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verjaardag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rapport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En misschien krijg je wel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zakgeld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nl-NL" sz="2800" b="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53F8472-886F-122D-72B0-8182B721BE5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1462"/>
          <a:stretch>
            <a:fillRect/>
          </a:stretch>
        </p:blipFill>
        <p:spPr>
          <a:xfrm rot="1079101">
            <a:off x="-2322647" y="5103440"/>
            <a:ext cx="1490467" cy="165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3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9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0FDCC2-1847-AAFE-806C-30B3705FD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6589CD36-7E2C-B766-C591-EE59469164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-2530079" y="-48444"/>
            <a:ext cx="7538014" cy="702220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AFC1C30-36AD-3105-1504-9588B984CE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295" t="3894" r="8984"/>
          <a:stretch>
            <a:fillRect/>
          </a:stretch>
        </p:blipFill>
        <p:spPr>
          <a:xfrm rot="20523009">
            <a:off x="1787829" y="1132457"/>
            <a:ext cx="524394" cy="62434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2A74159-0E3D-6DEE-0CEA-70C4299638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295" t="3894" r="8984"/>
          <a:stretch>
            <a:fillRect/>
          </a:stretch>
        </p:blipFill>
        <p:spPr>
          <a:xfrm rot="21442667">
            <a:off x="3100882" y="-59733"/>
            <a:ext cx="524394" cy="62434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05C19C6-F4E2-B138-B7C6-79D74881C9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295" t="3894" r="8984"/>
          <a:stretch>
            <a:fillRect/>
          </a:stretch>
        </p:blipFill>
        <p:spPr>
          <a:xfrm rot="21442667">
            <a:off x="353426" y="-59732"/>
            <a:ext cx="524394" cy="624343"/>
          </a:xfrm>
          <a:prstGeom prst="rect">
            <a:avLst/>
          </a:prstGeom>
        </p:spPr>
      </p:pic>
      <p:sp>
        <p:nvSpPr>
          <p:cNvPr id="48" name="Rechthoek: afgeronde hoeken 47">
            <a:extLst>
              <a:ext uri="{FF2B5EF4-FFF2-40B4-BE49-F238E27FC236}">
                <a16:creationId xmlns:a16="http://schemas.microsoft.com/office/drawing/2014/main" id="{87A69254-0D97-3167-EA28-10C530E7303E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61891496-6D2C-02A3-FC04-A0B3B7DD36AD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Geld verzamelen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CF9AAFAE-B3BD-5BE1-E5F5-04BE2C521C68}"/>
              </a:ext>
            </a:extLst>
          </p:cNvPr>
          <p:cNvSpPr/>
          <p:nvPr/>
        </p:nvSpPr>
        <p:spPr>
          <a:xfrm>
            <a:off x="6839713" y="2020560"/>
            <a:ext cx="4774177" cy="4227643"/>
          </a:xfrm>
          <a:prstGeom prst="roundRect">
            <a:avLst>
              <a:gd name="adj" fmla="val 9019"/>
            </a:avLst>
          </a:prstGeom>
          <a:solidFill>
            <a:srgbClr val="13A438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79E0C89D-B1BB-C4ED-5EF7-54FC2827BF4F}"/>
              </a:ext>
            </a:extLst>
          </p:cNvPr>
          <p:cNvSpPr/>
          <p:nvPr/>
        </p:nvSpPr>
        <p:spPr>
          <a:xfrm>
            <a:off x="1751982" y="2020560"/>
            <a:ext cx="4774180" cy="4227644"/>
          </a:xfrm>
          <a:prstGeom prst="roundRect">
            <a:avLst>
              <a:gd name="adj" fmla="val 9019"/>
            </a:avLst>
          </a:prstGeom>
          <a:solidFill>
            <a:srgbClr val="651C76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800" b="1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94AE56A-150A-EAB9-0B0F-F41D56B59C81}"/>
              </a:ext>
            </a:extLst>
          </p:cNvPr>
          <p:cNvSpPr txBox="1"/>
          <p:nvPr/>
        </p:nvSpPr>
        <p:spPr>
          <a:xfrm>
            <a:off x="1815660" y="2375781"/>
            <a:ext cx="4646824" cy="861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5000" b="1" dirty="0">
                <a:solidFill>
                  <a:schemeClr val="bg1"/>
                </a:solidFill>
                <a:latin typeface="Calabri"/>
              </a:rPr>
              <a:t>GELD VERDIEND</a:t>
            </a:r>
            <a:r>
              <a:rPr lang="nl-NL" sz="5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C7B8AD2-F00E-DE46-44FD-B94CA4D2A5F6}"/>
              </a:ext>
            </a:extLst>
          </p:cNvPr>
          <p:cNvSpPr txBox="1"/>
          <p:nvPr/>
        </p:nvSpPr>
        <p:spPr>
          <a:xfrm>
            <a:off x="6903389" y="2375781"/>
            <a:ext cx="4646824" cy="861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5000" b="1" dirty="0">
                <a:solidFill>
                  <a:schemeClr val="bg1"/>
                </a:solidFill>
                <a:latin typeface="Calabri"/>
              </a:rPr>
              <a:t>GELD GEKREGEN</a:t>
            </a:r>
            <a:endParaRPr lang="nl-NL" sz="5000" b="1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6EC0A3D-A4CA-EE5D-7948-8A7407CFCBB2}"/>
              </a:ext>
            </a:extLst>
          </p:cNvPr>
          <p:cNvSpPr txBox="1"/>
          <p:nvPr/>
        </p:nvSpPr>
        <p:spPr>
          <a:xfrm>
            <a:off x="2070840" y="4174913"/>
            <a:ext cx="4199794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prstClr val="white"/>
                </a:solidFill>
                <a:latin typeface="Calibri" panose="020F0502020204030204"/>
              </a:rPr>
              <a:t>Heb jij weleens geld verdiend? </a:t>
            </a:r>
          </a:p>
          <a:p>
            <a:pPr algn="ctr"/>
            <a:r>
              <a:rPr lang="nl-NL" sz="3600" dirty="0">
                <a:solidFill>
                  <a:prstClr val="white"/>
                </a:solidFill>
                <a:latin typeface="Calibri" panose="020F0502020204030204"/>
              </a:rPr>
              <a:t>Zo ja, hoe?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7A31A8D-CF49-165C-3909-DB11FB1E26ED}"/>
              </a:ext>
            </a:extLst>
          </p:cNvPr>
          <p:cNvSpPr txBox="1"/>
          <p:nvPr/>
        </p:nvSpPr>
        <p:spPr>
          <a:xfrm>
            <a:off x="7126904" y="4174913"/>
            <a:ext cx="4199794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prstClr val="white"/>
                </a:solidFill>
                <a:latin typeface="Calibri" panose="020F0502020204030204"/>
              </a:rPr>
              <a:t>Heb jij weleens geld gekregen? Zo ja, waarvoor? </a:t>
            </a:r>
          </a:p>
        </p:txBody>
      </p:sp>
      <p:pic>
        <p:nvPicPr>
          <p:cNvPr id="14" name="Afbeelding 13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FF0D42FC-D21A-BF36-FE25-CBE9ABB7DD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980">
            <a:off x="8611086" y="3106080"/>
            <a:ext cx="1360816" cy="13608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Afbeelding 14" descr="Afbeelding met cirkel, munt&#10;&#10;Automatisch gegenereerde beschrijving">
            <a:extLst>
              <a:ext uri="{FF2B5EF4-FFF2-40B4-BE49-F238E27FC236}">
                <a16:creationId xmlns:a16="http://schemas.microsoft.com/office/drawing/2014/main" id="{7AC3677B-4B00-0602-01BD-6D5D6643D0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7894">
            <a:off x="3491606" y="3499228"/>
            <a:ext cx="755644" cy="755644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Afbeelding 15" descr="Afbeelding met cirkel&#10;&#10;Automatisch gegenereerde beschrijving">
            <a:extLst>
              <a:ext uri="{FF2B5EF4-FFF2-40B4-BE49-F238E27FC236}">
                <a16:creationId xmlns:a16="http://schemas.microsoft.com/office/drawing/2014/main" id="{918A2FAE-6EEA-22D8-1853-0F4ABA8F65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4704">
            <a:off x="4166368" y="3175545"/>
            <a:ext cx="750086" cy="750086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Afbeelding 57">
            <a:extLst>
              <a:ext uri="{FF2B5EF4-FFF2-40B4-BE49-F238E27FC236}">
                <a16:creationId xmlns:a16="http://schemas.microsoft.com/office/drawing/2014/main" id="{DA303E2D-616D-D4F0-3935-4914631BD04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7345" b="16971"/>
          <a:stretch>
            <a:fillRect/>
          </a:stretch>
        </p:blipFill>
        <p:spPr>
          <a:xfrm>
            <a:off x="9734807" y="5122038"/>
            <a:ext cx="2670834" cy="175432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12C4C627-01FF-9A53-2E50-0C367BA495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1462"/>
          <a:stretch>
            <a:fillRect/>
          </a:stretch>
        </p:blipFill>
        <p:spPr>
          <a:xfrm rot="1079101">
            <a:off x="1457493" y="5103440"/>
            <a:ext cx="1490467" cy="165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64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C60B2-D660-91A1-4E48-CA00A72A7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64CBF30-B9C2-8F7B-F9A0-A5CB3049BC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-2541212" y="-30637"/>
            <a:ext cx="7538014" cy="7022209"/>
          </a:xfrm>
          <a:prstGeom prst="rect">
            <a:avLst/>
          </a:prstGeom>
        </p:spPr>
      </p:pic>
      <p:pic>
        <p:nvPicPr>
          <p:cNvPr id="2" name="Afbeelding 1" descr="Afbeelding met speelgoed, kleding, pop, tekenfilm&#10;&#10;Door AI gegenereerde inhoud is mogelijk onjuist.">
            <a:extLst>
              <a:ext uri="{FF2B5EF4-FFF2-40B4-BE49-F238E27FC236}">
                <a16:creationId xmlns:a16="http://schemas.microsoft.com/office/drawing/2014/main" id="{05939BB0-5C7F-6FC5-368C-601F5F958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643" y="1955983"/>
            <a:ext cx="2512462" cy="453717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F5438FA-AA08-375A-8C94-23FBA6CEF3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295" t="3894" r="8984"/>
          <a:stretch>
            <a:fillRect/>
          </a:stretch>
        </p:blipFill>
        <p:spPr>
          <a:xfrm rot="20523009">
            <a:off x="1787829" y="1132457"/>
            <a:ext cx="524394" cy="62434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F6E753B-5F64-0C70-9A3E-7692D01195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295" t="3894" r="8984"/>
          <a:stretch>
            <a:fillRect/>
          </a:stretch>
        </p:blipFill>
        <p:spPr>
          <a:xfrm rot="21442667">
            <a:off x="3100882" y="-59733"/>
            <a:ext cx="524394" cy="62434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06991B3-2860-B8B6-6071-D3902EE6F2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295" t="3894" r="8984"/>
          <a:stretch>
            <a:fillRect/>
          </a:stretch>
        </p:blipFill>
        <p:spPr>
          <a:xfrm rot="21442667">
            <a:off x="353426" y="-59732"/>
            <a:ext cx="524394" cy="624343"/>
          </a:xfrm>
          <a:prstGeom prst="rect">
            <a:avLst/>
          </a:prstGeom>
        </p:spPr>
      </p:pic>
      <p:sp>
        <p:nvSpPr>
          <p:cNvPr id="33" name="Rechthoek: afgeronde hoeken 32">
            <a:extLst>
              <a:ext uri="{FF2B5EF4-FFF2-40B4-BE49-F238E27FC236}">
                <a16:creationId xmlns:a16="http://schemas.microsoft.com/office/drawing/2014/main" id="{0D1CB8FF-7F2A-357C-2118-6005C90769AE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608B108E-544F-9E48-83CB-3B2BD23DC162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Geld verzamelen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0E779C7-4B52-707E-FDEB-A6A9547EC0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1462"/>
          <a:stretch>
            <a:fillRect/>
          </a:stretch>
        </p:blipFill>
        <p:spPr>
          <a:xfrm rot="1079101">
            <a:off x="-2322647" y="5103440"/>
            <a:ext cx="1490467" cy="165159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5376EBA-CB99-FF23-A259-71BEFCC53D5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7345" b="16971"/>
          <a:stretch>
            <a:fillRect/>
          </a:stretch>
        </p:blipFill>
        <p:spPr>
          <a:xfrm>
            <a:off x="6456446" y="3640029"/>
            <a:ext cx="4899126" cy="3217971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B3A69194-2E06-7FD8-8A5B-2ACCEAB7FE23}"/>
              </a:ext>
            </a:extLst>
          </p:cNvPr>
          <p:cNvSpPr txBox="1">
            <a:spLocks/>
          </p:cNvSpPr>
          <p:nvPr/>
        </p:nvSpPr>
        <p:spPr>
          <a:xfrm>
            <a:off x="6852282" y="900187"/>
            <a:ext cx="4113374" cy="1850221"/>
          </a:xfrm>
          <a:prstGeom prst="wedgeRoundRectCallout">
            <a:avLst>
              <a:gd name="adj1" fmla="val -84204"/>
              <a:gd name="adj2" fmla="val 63801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 </a:t>
            </a:r>
            <a:r>
              <a:rPr lang="nl-NL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media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lijkt het soms alsof je snel rijk kunt worden...</a:t>
            </a:r>
            <a:endParaRPr lang="nl-NL" sz="2800" b="0" dirty="0"/>
          </a:p>
        </p:txBody>
      </p:sp>
    </p:spTree>
    <p:extLst>
      <p:ext uri="{BB962C8B-B14F-4D97-AF65-F5344CB8AC3E}">
        <p14:creationId xmlns:p14="http://schemas.microsoft.com/office/powerpoint/2010/main" val="324203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Wijzer in Geldzaken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8A649"/>
      </a:accent1>
      <a:accent2>
        <a:srgbClr val="662879"/>
      </a:accent2>
      <a:accent3>
        <a:srgbClr val="DB1767"/>
      </a:accent3>
      <a:accent4>
        <a:srgbClr val="ECD316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r">
          <a:defRPr sz="1000" spc="100" dirty="0" smtClean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fcaa1a-ac74-410f-95bc-20bbab667105">
      <Terms xmlns="http://schemas.microsoft.com/office/infopath/2007/PartnerControls"/>
    </lcf76f155ced4ddcb4097134ff3c332f>
    <TaxCatchAll xmlns="16fe547f-eec1-4793-a1b6-34d56b9fc957" xsi:nil="true"/>
    <Soort xmlns="40fcaa1a-ac74-410f-95bc-20bbab66710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095BBF60614640A6382A98A6922223" ma:contentTypeVersion="22" ma:contentTypeDescription="Een nieuw document maken." ma:contentTypeScope="" ma:versionID="a2556c9012a9b6d02eacef4028716d56">
  <xsd:schema xmlns:xsd="http://www.w3.org/2001/XMLSchema" xmlns:xs="http://www.w3.org/2001/XMLSchema" xmlns:p="http://schemas.microsoft.com/office/2006/metadata/properties" xmlns:ns2="40fcaa1a-ac74-410f-95bc-20bbab667105" xmlns:ns3="16fe547f-eec1-4793-a1b6-34d56b9fc957" targetNamespace="http://schemas.microsoft.com/office/2006/metadata/properties" ma:root="true" ma:fieldsID="991377a11ea41d026034a94dcbcf8e7c" ns2:_="" ns3:_="">
    <xsd:import namespace="40fcaa1a-ac74-410f-95bc-20bbab667105"/>
    <xsd:import namespace="16fe547f-eec1-4793-a1b6-34d56b9fc9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Soort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fcaa1a-ac74-410f-95bc-20bbab6671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Soort" ma:index="21" nillable="true" ma:displayName="Soort" ma:format="Dropdown" ma:internalName="Soort">
      <xsd:simpleType>
        <xsd:restriction base="dms:Text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783c6dbd-d7b0-4fca-a2a6-200f1dabdf0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e547f-eec1-4793-a1b6-34d56b9fc95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0f3078a-0a21-48a6-87a3-d4756e3461c8}" ma:internalName="TaxCatchAll" ma:showField="CatchAllData" ma:web="16fe547f-eec1-4793-a1b6-34d56b9fc9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B4BBE0-15EC-47B8-8033-DB95C3EB29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2AB4D2-63B2-4E9E-8982-679701215B43}">
  <ds:schemaRefs>
    <ds:schemaRef ds:uri="40fcaa1a-ac74-410f-95bc-20bbab667105"/>
    <ds:schemaRef ds:uri="http://schemas.microsoft.com/office/2006/documentManagement/types"/>
    <ds:schemaRef ds:uri="http://purl.org/dc/dcmitype/"/>
    <ds:schemaRef ds:uri="16fe547f-eec1-4793-a1b6-34d56b9fc957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4687DA0-4B1C-4CE2-8DD1-779293DFC52D}">
  <ds:schemaRefs>
    <ds:schemaRef ds:uri="16fe547f-eec1-4793-a1b6-34d56b9fc957"/>
    <ds:schemaRef ds:uri="40fcaa1a-ac74-410f-95bc-20bbab6671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604</Words>
  <Application>Microsoft Office PowerPoint</Application>
  <PresentationFormat>Breedbeeld</PresentationFormat>
  <Paragraphs>126</Paragraphs>
  <Slides>19</Slides>
  <Notes>19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9" baseType="lpstr">
      <vt:lpstr>Aptos</vt:lpstr>
      <vt:lpstr>Arial</vt:lpstr>
      <vt:lpstr>Calabri</vt:lpstr>
      <vt:lpstr>Calibri</vt:lpstr>
      <vt:lpstr>Corbel</vt:lpstr>
      <vt:lpstr>Open Sans</vt:lpstr>
      <vt:lpstr>Open Sans Light</vt:lpstr>
      <vt:lpstr>VAGRounded Lt</vt:lpstr>
      <vt:lpstr>VAGRounded-Bold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Nina Voordes</dc:creator>
  <cp:lastModifiedBy>Frederiek de Vries Robbé</cp:lastModifiedBy>
  <cp:revision>82</cp:revision>
  <dcterms:created xsi:type="dcterms:W3CDTF">2026-01-22T09:05:28Z</dcterms:created>
  <dcterms:modified xsi:type="dcterms:W3CDTF">2026-03-05T10:44:11Z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0x0101004C095BBF60614640A6382A98A6922223</vt:lpwstr>
  </property>
  <property fmtid="{D5CDD505-2E9C-101B-9397-08002B2CF9AE}" pid="3" name="MediaServiceImageTags">
    <vt:lpwstr/>
  </property>
  <property fmtid="{D5CDD505-2E9C-101B-9397-08002B2CF9AE}" pid="4" name="MSIP_Label_6800fede-0e59-47ad-af95-4e63bbdb932d_Enabled">
    <vt:lpwstr>true</vt:lpwstr>
  </property>
  <property fmtid="{D5CDD505-2E9C-101B-9397-08002B2CF9AE}" pid="5" name="MSIP_Label_6800fede-0e59-47ad-af95-4e63bbdb932d_SetDate">
    <vt:lpwstr>2026-02-18T17:51:34Z</vt:lpwstr>
  </property>
  <property fmtid="{D5CDD505-2E9C-101B-9397-08002B2CF9AE}" pid="6" name="MSIP_Label_6800fede-0e59-47ad-af95-4e63bbdb932d_Method">
    <vt:lpwstr>Standard</vt:lpwstr>
  </property>
  <property fmtid="{D5CDD505-2E9C-101B-9397-08002B2CF9AE}" pid="7" name="MSIP_Label_6800fede-0e59-47ad-af95-4e63bbdb932d_Name">
    <vt:lpwstr>FIN-DGGT-Rijksoverheid</vt:lpwstr>
  </property>
  <property fmtid="{D5CDD505-2E9C-101B-9397-08002B2CF9AE}" pid="8" name="MSIP_Label_6800fede-0e59-47ad-af95-4e63bbdb932d_SiteId">
    <vt:lpwstr>84712536-f524-40a0-913b-5d25ba502732</vt:lpwstr>
  </property>
  <property fmtid="{D5CDD505-2E9C-101B-9397-08002B2CF9AE}" pid="9" name="MSIP_Label_6800fede-0e59-47ad-af95-4e63bbdb932d_ActionId">
    <vt:lpwstr>38d90d16-45cf-49e3-aa4b-6c5b21b47881</vt:lpwstr>
  </property>
  <property fmtid="{D5CDD505-2E9C-101B-9397-08002B2CF9AE}" pid="10" name="MSIP_Label_6800fede-0e59-47ad-af95-4e63bbdb932d_ContentBits">
    <vt:lpwstr>0</vt:lpwstr>
  </property>
</Properties>
</file>