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735" r:id="rId5"/>
    <p:sldId id="821" r:id="rId6"/>
    <p:sldId id="835" r:id="rId7"/>
    <p:sldId id="828" r:id="rId8"/>
    <p:sldId id="836" r:id="rId9"/>
    <p:sldId id="838" r:id="rId10"/>
    <p:sldId id="833" r:id="rId11"/>
    <p:sldId id="839" r:id="rId12"/>
    <p:sldId id="872" r:id="rId13"/>
    <p:sldId id="840" r:id="rId14"/>
    <p:sldId id="873" r:id="rId15"/>
    <p:sldId id="875" r:id="rId16"/>
    <p:sldId id="878" r:id="rId17"/>
    <p:sldId id="877" r:id="rId18"/>
    <p:sldId id="841" r:id="rId19"/>
    <p:sldId id="879" r:id="rId20"/>
    <p:sldId id="842" r:id="rId21"/>
    <p:sldId id="652" r:id="rId22"/>
    <p:sldId id="653" r:id="rId23"/>
    <p:sldId id="654" r:id="rId24"/>
    <p:sldId id="655"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9D8"/>
    <a:srgbClr val="DAF0E5"/>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76992" autoAdjust="0"/>
  </p:normalViewPr>
  <p:slideViewPr>
    <p:cSldViewPr snapToGrid="0">
      <p:cViewPr varScale="1">
        <p:scale>
          <a:sx n="64" d="100"/>
          <a:sy n="64" d="100"/>
        </p:scale>
        <p:origin x="1243"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5-3-2026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422E0-67AC-9AA3-62C5-5CD343E0CB2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58A192-9AF8-E8C3-844A-0736038EA3C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FD2304-3524-DB14-DE56-5B0EAB755C30}"/>
              </a:ext>
            </a:extLst>
          </p:cNvPr>
          <p:cNvSpPr>
            <a:spLocks noGrp="1"/>
          </p:cNvSpPr>
          <p:nvPr>
            <p:ph type="body" idx="1"/>
          </p:nvPr>
        </p:nvSpPr>
        <p:spPr/>
        <p:txBody>
          <a:bodyPr/>
          <a:lstStyle/>
          <a:p>
            <a:r>
              <a:rPr lang="nl-NL" b="1" dirty="0">
                <a:solidFill>
                  <a:schemeClr val="tx1"/>
                </a:solidFill>
              </a:rPr>
              <a:t>INSTRUCTIETEKST</a:t>
            </a:r>
          </a:p>
          <a:p>
            <a:pPr marL="171450" indent="-171450">
              <a:buFontTx/>
              <a:buChar char="-"/>
            </a:pPr>
            <a:r>
              <a:rPr lang="nl-NL" b="0" dirty="0">
                <a:solidFill>
                  <a:schemeClr val="tx1"/>
                </a:solidFill>
              </a:rPr>
              <a:t>In deze les gaan we het hebben over het thema </a:t>
            </a:r>
            <a:r>
              <a:rPr lang="nl-NL" b="1" dirty="0">
                <a:solidFill>
                  <a:schemeClr val="tx1"/>
                </a:solidFill>
              </a:rPr>
              <a:t>of geld gelukkig maakt</a:t>
            </a:r>
            <a:r>
              <a:rPr lang="nl-NL" b="0" dirty="0">
                <a:solidFill>
                  <a:schemeClr val="tx1"/>
                </a:solidFill>
              </a:rPr>
              <a:t>.</a:t>
            </a:r>
          </a:p>
          <a:p>
            <a:pPr marL="171450" indent="-171450">
              <a:buFontTx/>
              <a:buChar char="-"/>
            </a:pPr>
            <a:r>
              <a:rPr lang="nl-NL" dirty="0">
                <a:solidFill>
                  <a:schemeClr val="tx1"/>
                </a:solidFill>
              </a:rPr>
              <a:t>Het </a:t>
            </a:r>
            <a:r>
              <a:rPr lang="nl-NL" b="1" dirty="0">
                <a:solidFill>
                  <a:schemeClr val="tx1"/>
                </a:solidFill>
              </a:rPr>
              <a:t>doel</a:t>
            </a:r>
            <a:r>
              <a:rPr lang="nl-NL" dirty="0">
                <a:solidFill>
                  <a:schemeClr val="tx1"/>
                </a:solidFill>
              </a:rPr>
              <a:t> van deze les is dat leerlingen na de les hebben nagedacht hoe geld wel of niet van invloed is op of je gelukkig bent. En dat leerlingen meer weten wat een rage inhoudt. </a:t>
            </a:r>
          </a:p>
          <a:p>
            <a:pPr marL="171450" indent="-171450">
              <a:buFontTx/>
              <a:buChar char="-"/>
            </a:pPr>
            <a:r>
              <a:rPr lang="nl-NL" b="1" u="none" dirty="0">
                <a:solidFill>
                  <a:schemeClr val="tx1"/>
                </a:solidFill>
              </a:rPr>
              <a:t>Waarom is dit belangrijk?</a:t>
            </a:r>
            <a:r>
              <a:rPr lang="nl-NL" b="0" u="none" dirty="0">
                <a:solidFill>
                  <a:schemeClr val="tx1"/>
                </a:solidFill>
              </a:rPr>
              <a:t> Zo leer je kritisch nadenken over geld en kun je beter verleidingen als rages kunt weerstaan.</a:t>
            </a:r>
            <a:endParaRPr lang="nl-NL" b="0" u="none" dirty="0"/>
          </a:p>
        </p:txBody>
      </p:sp>
      <p:sp>
        <p:nvSpPr>
          <p:cNvPr id="4" name="Tijdelijke aanduiding voor dianummer 3">
            <a:extLst>
              <a:ext uri="{FF2B5EF4-FFF2-40B4-BE49-F238E27FC236}">
                <a16:creationId xmlns:a16="http://schemas.microsoft.com/office/drawing/2014/main" id="{E64FBFDB-4423-9917-77FD-C96FEB3CC3A3}"/>
              </a:ext>
            </a:extLst>
          </p:cNvPr>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2500705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CDDA9-21BB-CF04-34E6-5AA7346982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767CF9D-BE62-6C97-8E8F-DDD536933B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40C64A-6E99-EB65-0203-C1E1DAAB8207}"/>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Aladin vertelt. </a:t>
            </a:r>
            <a:endParaRPr lang="nl-NL" b="1" i="0" u="none"/>
          </a:p>
        </p:txBody>
      </p:sp>
      <p:sp>
        <p:nvSpPr>
          <p:cNvPr id="4" name="Tijdelijke aanduiding voor dianummer 3">
            <a:extLst>
              <a:ext uri="{FF2B5EF4-FFF2-40B4-BE49-F238E27FC236}">
                <a16:creationId xmlns:a16="http://schemas.microsoft.com/office/drawing/2014/main" id="{586857F1-0AF7-D0A3-527E-A60671BF3DA3}"/>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2572666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8E4C5-F8A1-C59E-0FA6-11F87E1556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7A0FDD-06CD-5DBF-A414-2C70EC9EDE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CC237A-D1F1-6F3C-534A-5939FCB3B284}"/>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Aladin vertelt. </a:t>
            </a:r>
            <a:endParaRPr lang="nl-NL" b="1" i="0" u="none"/>
          </a:p>
        </p:txBody>
      </p:sp>
      <p:sp>
        <p:nvSpPr>
          <p:cNvPr id="4" name="Tijdelijke aanduiding voor dianummer 3">
            <a:extLst>
              <a:ext uri="{FF2B5EF4-FFF2-40B4-BE49-F238E27FC236}">
                <a16:creationId xmlns:a16="http://schemas.microsoft.com/office/drawing/2014/main" id="{758CDDBF-39F8-7C9C-4D1C-17E45C989A78}"/>
              </a:ext>
            </a:extLst>
          </p:cNvPr>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188376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1CC93-53E5-4DD2-55B3-7BE64D573C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AF0A23-2A8A-777F-9DC2-C87EAEF57C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D6A202-3D62-C642-C436-8E8B808D4A04}"/>
              </a:ext>
            </a:extLst>
          </p:cNvPr>
          <p:cNvSpPr>
            <a:spLocks noGrp="1"/>
          </p:cNvSpPr>
          <p:nvPr>
            <p:ph type="body" idx="1"/>
          </p:nvPr>
        </p:nvSpPr>
        <p:spPr/>
        <p:txBody>
          <a:bodyPr/>
          <a:lstStyle/>
          <a:p>
            <a:r>
              <a:rPr lang="nl-NL" b="1" dirty="0"/>
              <a:t>INSTRUCTIETEKST</a:t>
            </a:r>
          </a:p>
          <a:p>
            <a:pPr marL="171450" indent="-171450">
              <a:buFontTx/>
              <a:buChar char="-"/>
            </a:pPr>
            <a:r>
              <a:rPr lang="nl-NL" b="0" dirty="0"/>
              <a:t>We gaan een </a:t>
            </a:r>
            <a:r>
              <a:rPr lang="nl-NL" b="1" dirty="0"/>
              <a:t>video</a:t>
            </a:r>
            <a:r>
              <a:rPr lang="nl-NL" b="0" dirty="0"/>
              <a:t> kijken over rages</a:t>
            </a:r>
          </a:p>
          <a:p>
            <a:endParaRPr lang="nl-NL" dirty="0"/>
          </a:p>
        </p:txBody>
      </p:sp>
      <p:sp>
        <p:nvSpPr>
          <p:cNvPr id="4" name="Tijdelijke aanduiding voor dianummer 3">
            <a:extLst>
              <a:ext uri="{FF2B5EF4-FFF2-40B4-BE49-F238E27FC236}">
                <a16:creationId xmlns:a16="http://schemas.microsoft.com/office/drawing/2014/main" id="{73F90463-2D8B-BF83-C803-903594AC7088}"/>
              </a:ext>
            </a:extLst>
          </p:cNvPr>
          <p:cNvSpPr>
            <a:spLocks noGrp="1"/>
          </p:cNvSpPr>
          <p:nvPr>
            <p:ph type="sldNum" sz="quarter" idx="5"/>
          </p:nvPr>
        </p:nvSpPr>
        <p:spPr/>
        <p:txBody>
          <a:bodyPr/>
          <a:lstStyle/>
          <a:p>
            <a:fld id="{9B5B0167-33EF-4212-AA9F-1D3B67F48805}" type="slidenum">
              <a:rPr lang="nl-NL" smtClean="0"/>
              <a:t>12</a:t>
            </a:fld>
            <a:endParaRPr lang="nl-NL"/>
          </a:p>
        </p:txBody>
      </p:sp>
    </p:spTree>
    <p:extLst>
      <p:ext uri="{BB962C8B-B14F-4D97-AF65-F5344CB8AC3E}">
        <p14:creationId xmlns:p14="http://schemas.microsoft.com/office/powerpoint/2010/main" val="315524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85719-52B4-1FF7-BCB7-45A2DCD21B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AFE504-C47E-4A98-6888-FEA3C410E2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0F3902-8553-8A33-770D-A2411120C538}"/>
              </a:ext>
            </a:extLst>
          </p:cNvPr>
          <p:cNvSpPr>
            <a:spLocks noGrp="1"/>
          </p:cNvSpPr>
          <p:nvPr>
            <p:ph type="body" idx="1"/>
          </p:nvPr>
        </p:nvSpPr>
        <p:spPr/>
        <p:txBody>
          <a:bodyPr/>
          <a:lstStyle/>
          <a:p>
            <a:r>
              <a:rPr lang="nl-NL" b="1" dirty="0"/>
              <a:t>INSTRUCTIETEKST</a:t>
            </a:r>
          </a:p>
          <a:p>
            <a:pPr marL="171450" indent="-171450">
              <a:buFontTx/>
              <a:buChar char="-"/>
            </a:pPr>
            <a:r>
              <a:rPr lang="nl-NL" b="0" dirty="0"/>
              <a:t>We gaan een </a:t>
            </a:r>
            <a:r>
              <a:rPr lang="nl-NL" b="1" dirty="0"/>
              <a:t>video</a:t>
            </a:r>
            <a:r>
              <a:rPr lang="nl-NL" b="0" dirty="0"/>
              <a:t> kijken over rages</a:t>
            </a:r>
          </a:p>
          <a:p>
            <a:endParaRPr lang="nl-NL" dirty="0"/>
          </a:p>
        </p:txBody>
      </p:sp>
      <p:sp>
        <p:nvSpPr>
          <p:cNvPr id="4" name="Tijdelijke aanduiding voor dianummer 3">
            <a:extLst>
              <a:ext uri="{FF2B5EF4-FFF2-40B4-BE49-F238E27FC236}">
                <a16:creationId xmlns:a16="http://schemas.microsoft.com/office/drawing/2014/main" id="{F494C7B7-55B6-B27A-C3DC-43FC58918C75}"/>
              </a:ext>
            </a:extLst>
          </p:cNvPr>
          <p:cNvSpPr>
            <a:spLocks noGrp="1"/>
          </p:cNvSpPr>
          <p:nvPr>
            <p:ph type="sldNum" sz="quarter" idx="5"/>
          </p:nvPr>
        </p:nvSpPr>
        <p:spPr/>
        <p:txBody>
          <a:bodyPr/>
          <a:lstStyle/>
          <a:p>
            <a:fld id="{9B5B0167-33EF-4212-AA9F-1D3B67F48805}" type="slidenum">
              <a:rPr lang="nl-NL" smtClean="0"/>
              <a:t>13</a:t>
            </a:fld>
            <a:endParaRPr lang="nl-NL"/>
          </a:p>
        </p:txBody>
      </p:sp>
    </p:spTree>
    <p:extLst>
      <p:ext uri="{BB962C8B-B14F-4D97-AF65-F5344CB8AC3E}">
        <p14:creationId xmlns:p14="http://schemas.microsoft.com/office/powerpoint/2010/main" val="2865428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C09BE-E23F-EF09-8F1E-F9B9F8772D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248593-14C7-5189-4FED-8309192D31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FB6D0-5CD7-2ACB-7171-B06BEE9B3446}"/>
              </a:ext>
            </a:extLst>
          </p:cNvPr>
          <p:cNvSpPr>
            <a:spLocks noGrp="1"/>
          </p:cNvSpPr>
          <p:nvPr>
            <p:ph type="body" idx="1"/>
          </p:nvPr>
        </p:nvSpPr>
        <p:spPr/>
        <p:txBody>
          <a:bodyPr/>
          <a:lstStyle/>
          <a:p>
            <a:r>
              <a:rPr lang="nl-NL" b="1" dirty="0"/>
              <a:t>Video</a:t>
            </a:r>
          </a:p>
          <a:p>
            <a:pPr marL="171450" indent="-171450">
              <a:buFontTx/>
              <a:buChar char="-"/>
            </a:pPr>
            <a:r>
              <a:rPr lang="nl-NL" b="0" dirty="0"/>
              <a:t>In de video wordt verteld over rages.</a:t>
            </a:r>
          </a:p>
        </p:txBody>
      </p:sp>
      <p:sp>
        <p:nvSpPr>
          <p:cNvPr id="4" name="Tijdelijke aanduiding voor dianummer 3">
            <a:extLst>
              <a:ext uri="{FF2B5EF4-FFF2-40B4-BE49-F238E27FC236}">
                <a16:creationId xmlns:a16="http://schemas.microsoft.com/office/drawing/2014/main" id="{12A70E8F-27E0-C0FD-ADEA-7AB40EDC1B35}"/>
              </a:ext>
            </a:extLst>
          </p:cNvPr>
          <p:cNvSpPr>
            <a:spLocks noGrp="1"/>
          </p:cNvSpPr>
          <p:nvPr>
            <p:ph type="sldNum" sz="quarter" idx="5"/>
          </p:nvPr>
        </p:nvSpPr>
        <p:spPr/>
        <p:txBody>
          <a:bodyPr/>
          <a:lstStyle/>
          <a:p>
            <a:fld id="{9B5B0167-33EF-4212-AA9F-1D3B67F48805}" type="slidenum">
              <a:rPr lang="nl-NL" smtClean="0"/>
              <a:t>14</a:t>
            </a:fld>
            <a:endParaRPr lang="nl-NL"/>
          </a:p>
        </p:txBody>
      </p:sp>
    </p:spTree>
    <p:extLst>
      <p:ext uri="{BB962C8B-B14F-4D97-AF65-F5344CB8AC3E}">
        <p14:creationId xmlns:p14="http://schemas.microsoft.com/office/powerpoint/2010/main" val="4223294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363D4-B3FF-E3B2-B52A-E4570029DE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183CDE-D8C5-43BF-D229-31F690F08BE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D61DD8-3899-602B-7CAC-66F7C9232F90}"/>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Aladin vertelt. </a:t>
            </a:r>
            <a:endParaRPr lang="nl-NL" b="1" i="0" u="none" dirty="0"/>
          </a:p>
        </p:txBody>
      </p:sp>
      <p:sp>
        <p:nvSpPr>
          <p:cNvPr id="4" name="Tijdelijke aanduiding voor dianummer 3">
            <a:extLst>
              <a:ext uri="{FF2B5EF4-FFF2-40B4-BE49-F238E27FC236}">
                <a16:creationId xmlns:a16="http://schemas.microsoft.com/office/drawing/2014/main" id="{D449F5AC-18EB-C42F-03AE-3CFFD508C980}"/>
              </a:ext>
            </a:extLst>
          </p:cNvPr>
          <p:cNvSpPr>
            <a:spLocks noGrp="1"/>
          </p:cNvSpPr>
          <p:nvPr>
            <p:ph type="sldNum" sz="quarter" idx="5"/>
          </p:nvPr>
        </p:nvSpPr>
        <p:spPr/>
        <p:txBody>
          <a:bodyPr/>
          <a:lstStyle/>
          <a:p>
            <a:fld id="{9B5B0167-33EF-4212-AA9F-1D3B67F48805}" type="slidenum">
              <a:rPr lang="nl-NL" smtClean="0"/>
              <a:t>15</a:t>
            </a:fld>
            <a:endParaRPr lang="nl-NL"/>
          </a:p>
        </p:txBody>
      </p:sp>
    </p:spTree>
    <p:extLst>
      <p:ext uri="{BB962C8B-B14F-4D97-AF65-F5344CB8AC3E}">
        <p14:creationId xmlns:p14="http://schemas.microsoft.com/office/powerpoint/2010/main" val="2080987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87B2-1E35-185A-626D-DBF0BA9FD0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E7D26D-DA70-6C27-A0C4-AC46E1BBB5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BD915B-04B7-7C6F-21A6-40E3B8FC3F24}"/>
              </a:ext>
            </a:extLst>
          </p:cNvPr>
          <p:cNvSpPr>
            <a:spLocks noGrp="1"/>
          </p:cNvSpPr>
          <p:nvPr>
            <p:ph type="body" idx="1"/>
          </p:nvPr>
        </p:nvSpPr>
        <p:spPr/>
        <p:txBody>
          <a:bodyPr/>
          <a:lstStyle/>
          <a:p>
            <a:r>
              <a:rPr lang="nl-NL" b="1" dirty="0"/>
              <a:t>INSTRUCTIETEKST</a:t>
            </a:r>
          </a:p>
          <a:p>
            <a:pPr marL="171450" indent="-171450">
              <a:buFontTx/>
              <a:buChar char="-"/>
            </a:pPr>
            <a:r>
              <a:rPr lang="nl-NL" b="0" u="sng" dirty="0"/>
              <a:t>Vul het </a:t>
            </a:r>
            <a:r>
              <a:rPr lang="nl-NL" b="0" u="sng" dirty="0" err="1"/>
              <a:t>woordweb</a:t>
            </a:r>
            <a:r>
              <a:rPr lang="nl-NL" b="0" u="sng" dirty="0"/>
              <a:t> in met de leerlingen:</a:t>
            </a:r>
            <a:r>
              <a:rPr lang="nl-NL" b="0" u="none" dirty="0"/>
              <a:t> wat weten de leerlingen al over geld?</a:t>
            </a:r>
            <a:endParaRPr lang="nl-NL" b="1" i="0" u="none" dirty="0"/>
          </a:p>
          <a:p>
            <a:endParaRPr lang="nl-NL" dirty="0"/>
          </a:p>
        </p:txBody>
      </p:sp>
      <p:sp>
        <p:nvSpPr>
          <p:cNvPr id="4" name="Tijdelijke aanduiding voor dianummer 3">
            <a:extLst>
              <a:ext uri="{FF2B5EF4-FFF2-40B4-BE49-F238E27FC236}">
                <a16:creationId xmlns:a16="http://schemas.microsoft.com/office/drawing/2014/main" id="{77BE46CF-8FF7-E058-BE15-49868747E01D}"/>
              </a:ext>
            </a:extLst>
          </p:cNvPr>
          <p:cNvSpPr>
            <a:spLocks noGrp="1"/>
          </p:cNvSpPr>
          <p:nvPr>
            <p:ph type="sldNum" sz="quarter" idx="5"/>
          </p:nvPr>
        </p:nvSpPr>
        <p:spPr/>
        <p:txBody>
          <a:bodyPr/>
          <a:lstStyle/>
          <a:p>
            <a:fld id="{9B5B0167-33EF-4212-AA9F-1D3B67F48805}" type="slidenum">
              <a:rPr lang="nl-NL" smtClean="0"/>
              <a:t>16</a:t>
            </a:fld>
            <a:endParaRPr lang="nl-NL"/>
          </a:p>
        </p:txBody>
      </p:sp>
    </p:spTree>
    <p:extLst>
      <p:ext uri="{BB962C8B-B14F-4D97-AF65-F5344CB8AC3E}">
        <p14:creationId xmlns:p14="http://schemas.microsoft.com/office/powerpoint/2010/main" val="208464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A816-73DF-0A6B-5DD2-3B15AE7949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F74A7D-DCF0-8A5A-EC67-653C393D67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246442-ADAC-76BA-D824-701E42F5FD67}"/>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Aladin vertelt. </a:t>
            </a:r>
            <a:endParaRPr lang="nl-NL" b="1" i="0" u="none"/>
          </a:p>
        </p:txBody>
      </p:sp>
      <p:sp>
        <p:nvSpPr>
          <p:cNvPr id="4" name="Tijdelijke aanduiding voor dianummer 3">
            <a:extLst>
              <a:ext uri="{FF2B5EF4-FFF2-40B4-BE49-F238E27FC236}">
                <a16:creationId xmlns:a16="http://schemas.microsoft.com/office/drawing/2014/main" id="{7CF95D4D-3524-76DA-750C-BB9A428ED799}"/>
              </a:ext>
            </a:extLst>
          </p:cNvPr>
          <p:cNvSpPr>
            <a:spLocks noGrp="1"/>
          </p:cNvSpPr>
          <p:nvPr>
            <p:ph type="sldNum" sz="quarter" idx="5"/>
          </p:nvPr>
        </p:nvSpPr>
        <p:spPr/>
        <p:txBody>
          <a:bodyPr/>
          <a:lstStyle/>
          <a:p>
            <a:fld id="{9B5B0167-33EF-4212-AA9F-1D3B67F48805}" type="slidenum">
              <a:rPr lang="nl-NL" smtClean="0"/>
              <a:t>17</a:t>
            </a:fld>
            <a:endParaRPr lang="nl-NL"/>
          </a:p>
        </p:txBody>
      </p:sp>
    </p:spTree>
    <p:extLst>
      <p:ext uri="{BB962C8B-B14F-4D97-AF65-F5344CB8AC3E}">
        <p14:creationId xmlns:p14="http://schemas.microsoft.com/office/powerpoint/2010/main" val="337221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F099E-AB61-5962-9DB5-CBFED22F403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75CAA8-5266-AE46-6CD8-0392E8B98B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97AB0D-DDA1-4AD5-1C77-2A34B9A4C4CD}"/>
              </a:ext>
            </a:extLst>
          </p:cNvPr>
          <p:cNvSpPr>
            <a:spLocks noGrp="1"/>
          </p:cNvSpPr>
          <p:nvPr>
            <p:ph type="body" idx="1"/>
          </p:nvPr>
        </p:nvSpPr>
        <p:spPr/>
        <p:txBody>
          <a:bodyPr/>
          <a:lstStyle/>
          <a:p>
            <a:r>
              <a:rPr lang="nl-NL" b="1" dirty="0"/>
              <a:t>INSTRUCTIETEKST</a:t>
            </a:r>
          </a:p>
          <a:p>
            <a:pPr marL="171450" indent="-171450">
              <a:buFontTx/>
              <a:buChar char="-"/>
            </a:pPr>
            <a:r>
              <a:rPr lang="nl-NL" b="0" u="sng" dirty="0"/>
              <a:t>Pak met de leerlingen het </a:t>
            </a:r>
            <a:r>
              <a:rPr lang="nl-NL" b="0" u="sng" dirty="0" err="1"/>
              <a:t>Doeblad</a:t>
            </a:r>
            <a:r>
              <a:rPr lang="nl-NL" b="0" u="sng" dirty="0"/>
              <a:t> erbij.</a:t>
            </a:r>
            <a:endParaRPr lang="nl-NL" dirty="0"/>
          </a:p>
        </p:txBody>
      </p:sp>
      <p:sp>
        <p:nvSpPr>
          <p:cNvPr id="4" name="Tijdelijke aanduiding voor dianummer 3">
            <a:extLst>
              <a:ext uri="{FF2B5EF4-FFF2-40B4-BE49-F238E27FC236}">
                <a16:creationId xmlns:a16="http://schemas.microsoft.com/office/drawing/2014/main" id="{CC42B161-1DBD-11BD-92E5-19E6C0FB8BA0}"/>
              </a:ext>
            </a:extLst>
          </p:cNvPr>
          <p:cNvSpPr>
            <a:spLocks noGrp="1"/>
          </p:cNvSpPr>
          <p:nvPr>
            <p:ph type="sldNum" sz="quarter" idx="5"/>
          </p:nvPr>
        </p:nvSpPr>
        <p:spPr/>
        <p:txBody>
          <a:bodyPr/>
          <a:lstStyle/>
          <a:p>
            <a:fld id="{9B5B0167-33EF-4212-AA9F-1D3B67F48805}" type="slidenum">
              <a:rPr lang="nl-NL" smtClean="0"/>
              <a:t>18</a:t>
            </a:fld>
            <a:endParaRPr lang="nl-NL"/>
          </a:p>
        </p:txBody>
      </p:sp>
    </p:spTree>
    <p:extLst>
      <p:ext uri="{BB962C8B-B14F-4D97-AF65-F5344CB8AC3E}">
        <p14:creationId xmlns:p14="http://schemas.microsoft.com/office/powerpoint/2010/main" val="1454264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7A537-62B3-DB80-EEB7-04589AD47C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6DEFEB-5FA9-A9EE-C868-4DB8BA219C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39CC47E-6BD2-8072-39EE-C8396911B837}"/>
              </a:ext>
            </a:extLst>
          </p:cNvPr>
          <p:cNvSpPr>
            <a:spLocks noGrp="1"/>
          </p:cNvSpPr>
          <p:nvPr>
            <p:ph type="body" idx="1"/>
          </p:nvPr>
        </p:nvSpPr>
        <p:spPr/>
        <p:txBody>
          <a:bodyPr/>
          <a:lstStyle/>
          <a:p>
            <a:r>
              <a:rPr lang="nl-NL" b="1" dirty="0"/>
              <a:t>INSTRUCTIETEKST</a:t>
            </a:r>
          </a:p>
          <a:p>
            <a:pPr marL="171450" indent="-171450">
              <a:buFontTx/>
              <a:buChar char="-"/>
            </a:pPr>
            <a:r>
              <a:rPr lang="nl-NL" b="0" u="sng" dirty="0"/>
              <a:t>Pak met de leerlingen het </a:t>
            </a:r>
            <a:r>
              <a:rPr lang="nl-NL" b="0" u="sng" dirty="0" err="1"/>
              <a:t>Doeblad</a:t>
            </a:r>
            <a:r>
              <a:rPr lang="nl-NL" b="0" u="sng" dirty="0"/>
              <a:t> erbij:</a:t>
            </a:r>
            <a:r>
              <a:rPr lang="nl-NL" b="0" dirty="0"/>
              <a:t> en laat de leerlingen de opdrachten maken. De antwoorden kun je hierna klassikaal bespreken.</a:t>
            </a:r>
            <a:endParaRPr lang="nl-NL" b="1" u="none" dirty="0"/>
          </a:p>
          <a:p>
            <a:endParaRPr lang="nl-NL" dirty="0"/>
          </a:p>
        </p:txBody>
      </p:sp>
      <p:sp>
        <p:nvSpPr>
          <p:cNvPr id="4" name="Tijdelijke aanduiding voor dianummer 3">
            <a:extLst>
              <a:ext uri="{FF2B5EF4-FFF2-40B4-BE49-F238E27FC236}">
                <a16:creationId xmlns:a16="http://schemas.microsoft.com/office/drawing/2014/main" id="{67F4A4F8-7481-6D9C-A5BD-3C9689694610}"/>
              </a:ext>
            </a:extLst>
          </p:cNvPr>
          <p:cNvSpPr>
            <a:spLocks noGrp="1"/>
          </p:cNvSpPr>
          <p:nvPr>
            <p:ph type="sldNum" sz="quarter" idx="5"/>
          </p:nvPr>
        </p:nvSpPr>
        <p:spPr/>
        <p:txBody>
          <a:bodyPr/>
          <a:lstStyle/>
          <a:p>
            <a:fld id="{9B5B0167-33EF-4212-AA9F-1D3B67F48805}" type="slidenum">
              <a:rPr lang="nl-NL" smtClean="0"/>
              <a:t>19</a:t>
            </a:fld>
            <a:endParaRPr lang="nl-NL"/>
          </a:p>
        </p:txBody>
      </p:sp>
    </p:spTree>
    <p:extLst>
      <p:ext uri="{BB962C8B-B14F-4D97-AF65-F5344CB8AC3E}">
        <p14:creationId xmlns:p14="http://schemas.microsoft.com/office/powerpoint/2010/main" val="282705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AEA06-B335-D422-8AB5-1CE99BEAD1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EA1B28-18B9-C3DF-2DF9-C6DF70CF46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6DEC325-687A-E11C-C3D6-E2F338C79E44}"/>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p:txBody>
      </p:sp>
      <p:sp>
        <p:nvSpPr>
          <p:cNvPr id="4" name="Tijdelijke aanduiding voor dianummer 3">
            <a:extLst>
              <a:ext uri="{FF2B5EF4-FFF2-40B4-BE49-F238E27FC236}">
                <a16:creationId xmlns:a16="http://schemas.microsoft.com/office/drawing/2014/main" id="{F60990B8-42E8-CFE3-327B-BBA4FA7EC577}"/>
              </a:ext>
            </a:extLst>
          </p:cNvPr>
          <p:cNvSpPr>
            <a:spLocks noGrp="1"/>
          </p:cNvSpPr>
          <p:nvPr>
            <p:ph type="sldNum" sz="quarter" idx="5"/>
          </p:nvPr>
        </p:nvSpPr>
        <p:spPr/>
        <p:txBody>
          <a:bodyPr/>
          <a:lstStyle/>
          <a:p>
            <a:fld id="{9B5B0167-33EF-4212-AA9F-1D3B67F48805}" type="slidenum">
              <a:rPr lang="nl-NL" smtClean="0"/>
              <a:t>2</a:t>
            </a:fld>
            <a:endParaRPr lang="nl-NL"/>
          </a:p>
        </p:txBody>
      </p:sp>
    </p:spTree>
    <p:extLst>
      <p:ext uri="{BB962C8B-B14F-4D97-AF65-F5344CB8AC3E}">
        <p14:creationId xmlns:p14="http://schemas.microsoft.com/office/powerpoint/2010/main" val="2537349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6DECB-CBE8-DB7C-C165-E1F5349F9E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9475B8-AF02-F9C7-2FE2-7FA77E8326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6D3963-A6CB-278B-4C22-A9616699CCD3}"/>
              </a:ext>
            </a:extLst>
          </p:cNvPr>
          <p:cNvSpPr>
            <a:spLocks noGrp="1"/>
          </p:cNvSpPr>
          <p:nvPr>
            <p:ph type="body" idx="1"/>
          </p:nvPr>
        </p:nvSpPr>
        <p:spPr/>
        <p:txBody>
          <a:bodyPr/>
          <a:lstStyle/>
          <a:p>
            <a:r>
              <a:rPr lang="nl-NL" b="1" dirty="0"/>
              <a:t>INSTRUCTIETEKST</a:t>
            </a:r>
          </a:p>
          <a:p>
            <a:pPr marL="171450" indent="-171450">
              <a:buFontTx/>
              <a:buChar char="-"/>
            </a:pPr>
            <a:r>
              <a:rPr lang="nl-NL" b="0" u="sng" dirty="0"/>
              <a:t>Bespreek:</a:t>
            </a:r>
            <a:r>
              <a:rPr lang="nl-NL" b="0" u="none" dirty="0"/>
              <a:t> de vragen en de antwoorden.</a:t>
            </a:r>
            <a:endParaRPr lang="nl-NL" u="none" dirty="0"/>
          </a:p>
          <a:p>
            <a:endParaRPr lang="nl-NL" dirty="0"/>
          </a:p>
        </p:txBody>
      </p:sp>
      <p:sp>
        <p:nvSpPr>
          <p:cNvPr id="4" name="Tijdelijke aanduiding voor dianummer 3">
            <a:extLst>
              <a:ext uri="{FF2B5EF4-FFF2-40B4-BE49-F238E27FC236}">
                <a16:creationId xmlns:a16="http://schemas.microsoft.com/office/drawing/2014/main" id="{5647D5E4-8C0D-3104-E8EA-8DED5D59C01F}"/>
              </a:ext>
            </a:extLst>
          </p:cNvPr>
          <p:cNvSpPr>
            <a:spLocks noGrp="1"/>
          </p:cNvSpPr>
          <p:nvPr>
            <p:ph type="sldNum" sz="quarter" idx="5"/>
          </p:nvPr>
        </p:nvSpPr>
        <p:spPr/>
        <p:txBody>
          <a:bodyPr/>
          <a:lstStyle/>
          <a:p>
            <a:fld id="{9B5B0167-33EF-4212-AA9F-1D3B67F48805}" type="slidenum">
              <a:rPr lang="nl-NL" smtClean="0"/>
              <a:t>20</a:t>
            </a:fld>
            <a:endParaRPr lang="nl-NL"/>
          </a:p>
        </p:txBody>
      </p:sp>
    </p:spTree>
    <p:extLst>
      <p:ext uri="{BB962C8B-B14F-4D97-AF65-F5344CB8AC3E}">
        <p14:creationId xmlns:p14="http://schemas.microsoft.com/office/powerpoint/2010/main" val="469621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F9BF5-81A2-D053-EEC1-255903EEAA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9D721A-4AE6-B90F-27EB-25236B53218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4578FC-BA2E-DC37-0A3B-4532022525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EINDE LES</a:t>
            </a:r>
          </a:p>
          <a:p>
            <a:endParaRPr lang="nl-NL" dirty="0"/>
          </a:p>
        </p:txBody>
      </p:sp>
      <p:sp>
        <p:nvSpPr>
          <p:cNvPr id="4" name="Tijdelijke aanduiding voor dianummer 3">
            <a:extLst>
              <a:ext uri="{FF2B5EF4-FFF2-40B4-BE49-F238E27FC236}">
                <a16:creationId xmlns:a16="http://schemas.microsoft.com/office/drawing/2014/main" id="{03BFDD6D-C177-EC6F-A6DE-A574E4BA9216}"/>
              </a:ext>
            </a:extLst>
          </p:cNvPr>
          <p:cNvSpPr>
            <a:spLocks noGrp="1"/>
          </p:cNvSpPr>
          <p:nvPr>
            <p:ph type="sldNum" sz="quarter" idx="5"/>
          </p:nvPr>
        </p:nvSpPr>
        <p:spPr/>
        <p:txBody>
          <a:bodyPr/>
          <a:lstStyle/>
          <a:p>
            <a:fld id="{9B5B0167-33EF-4212-AA9F-1D3B67F48805}" type="slidenum">
              <a:rPr lang="nl-NL" smtClean="0"/>
              <a:t>21</a:t>
            </a:fld>
            <a:endParaRPr lang="nl-NL"/>
          </a:p>
        </p:txBody>
      </p:sp>
    </p:spTree>
    <p:extLst>
      <p:ext uri="{BB962C8B-B14F-4D97-AF65-F5344CB8AC3E}">
        <p14:creationId xmlns:p14="http://schemas.microsoft.com/office/powerpoint/2010/main" val="236171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33116-1462-9437-E198-E3581101150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698738-D97F-73FF-60DC-D170E4B4E5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5DEA24-52B1-A937-8978-8A6FC4036EF1}"/>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DA562682-34D8-022C-FB0D-3C0567F43CAC}"/>
              </a:ext>
            </a:extLst>
          </p:cNvPr>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23282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00622-0EFA-5441-8B0E-2AEC88F081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6A0CF7-2190-A7B1-9404-20F9206C6A9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6F21A7-7545-0B00-A485-1E56BB3239B2}"/>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Aladin vertelt. </a:t>
            </a:r>
            <a:endParaRPr lang="nl-NL" b="1" i="0" u="none"/>
          </a:p>
        </p:txBody>
      </p:sp>
      <p:sp>
        <p:nvSpPr>
          <p:cNvPr id="4" name="Tijdelijke aanduiding voor dianummer 3">
            <a:extLst>
              <a:ext uri="{FF2B5EF4-FFF2-40B4-BE49-F238E27FC236}">
                <a16:creationId xmlns:a16="http://schemas.microsoft.com/office/drawing/2014/main" id="{72DE2F95-72FC-03E8-0F29-0402C47B0435}"/>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396871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85F68-5CC9-265B-87C2-4047A456987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09C389-BE77-7BD1-6293-21596FBCD2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CE20D7-20A7-D64F-ECB9-ADE49BE05E2A}"/>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Aladin vertelt. </a:t>
            </a:r>
            <a:endParaRPr lang="nl-NL" b="1" i="0" u="none"/>
          </a:p>
        </p:txBody>
      </p:sp>
      <p:sp>
        <p:nvSpPr>
          <p:cNvPr id="4" name="Tijdelijke aanduiding voor dianummer 3">
            <a:extLst>
              <a:ext uri="{FF2B5EF4-FFF2-40B4-BE49-F238E27FC236}">
                <a16:creationId xmlns:a16="http://schemas.microsoft.com/office/drawing/2014/main" id="{016A9059-F96C-0AC8-28F9-3B56FCBB4011}"/>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267357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2A70-8B55-2266-019A-CC252FDE67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5833B9-B7B7-4E91-EE2F-F782352F537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D00AD1-24A6-B404-DD73-BB539F4928BA}"/>
              </a:ext>
            </a:extLst>
          </p:cNvPr>
          <p:cNvSpPr>
            <a:spLocks noGrp="1"/>
          </p:cNvSpPr>
          <p:nvPr>
            <p:ph type="body" idx="1"/>
          </p:nvPr>
        </p:nvSpPr>
        <p:spPr/>
        <p:txBody>
          <a:bodyPr/>
          <a:lstStyle/>
          <a:p>
            <a:r>
              <a:rPr lang="nl-NL" b="1" dirty="0">
                <a:solidFill>
                  <a:schemeClr val="tx1"/>
                </a:solidFill>
              </a:rPr>
              <a:t>INSTRUCTIETEKST</a:t>
            </a:r>
          </a:p>
          <a:p>
            <a:pPr marL="171450" indent="-171450">
              <a:buFontTx/>
              <a:buChar char="-"/>
            </a:pPr>
            <a:r>
              <a:rPr lang="nl-NL" b="0" u="sng" dirty="0">
                <a:solidFill>
                  <a:schemeClr val="tx1"/>
                </a:solidFill>
              </a:rPr>
              <a:t>Bespreek de stellingen </a:t>
            </a:r>
            <a:r>
              <a:rPr lang="nl-NL" b="0" dirty="0">
                <a:solidFill>
                  <a:schemeClr val="tx1"/>
                </a:solidFill>
              </a:rPr>
              <a:t>in de klas. </a:t>
            </a:r>
          </a:p>
          <a:p>
            <a:pPr marL="171450" indent="-171450">
              <a:buFontTx/>
              <a:buChar char="-"/>
            </a:pPr>
            <a:r>
              <a:rPr lang="nl-NL" b="0" u="sng" dirty="0">
                <a:solidFill>
                  <a:schemeClr val="tx1"/>
                </a:solidFill>
              </a:rPr>
              <a:t>Doel van deze stelling:</a:t>
            </a:r>
            <a:r>
              <a:rPr lang="nl-NL" b="0" u="none" dirty="0">
                <a:solidFill>
                  <a:schemeClr val="tx1"/>
                </a:solidFill>
              </a:rPr>
              <a:t> dat leerlingen nadenken of het realistisch is dat je later alles kunt kopen wat je wilt, en of je dat moet willen nastreven.</a:t>
            </a:r>
            <a:endParaRPr lang="nl-NL" b="0" dirty="0">
              <a:solidFill>
                <a:schemeClr val="tx1"/>
              </a:solidFill>
            </a:endParaRPr>
          </a:p>
        </p:txBody>
      </p:sp>
      <p:sp>
        <p:nvSpPr>
          <p:cNvPr id="4" name="Tijdelijke aanduiding voor dianummer 3">
            <a:extLst>
              <a:ext uri="{FF2B5EF4-FFF2-40B4-BE49-F238E27FC236}">
                <a16:creationId xmlns:a16="http://schemas.microsoft.com/office/drawing/2014/main" id="{14FDAFB6-D86B-82EA-7759-472ED343F1A2}"/>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108035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2626-23AD-F59C-E139-529FDDBF45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EFA828-8BB3-70E6-CD93-6FCFA6D232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30A87AF-A0CA-1D39-F755-811237BCCB43}"/>
              </a:ext>
            </a:extLst>
          </p:cNvPr>
          <p:cNvSpPr>
            <a:spLocks noGrp="1"/>
          </p:cNvSpPr>
          <p:nvPr>
            <p:ph type="body" idx="1"/>
          </p:nvPr>
        </p:nvSpPr>
        <p:spPr/>
        <p:txBody>
          <a:bodyPr/>
          <a:lstStyle/>
          <a:p>
            <a:r>
              <a:rPr lang="nl-NL" b="1">
                <a:solidFill>
                  <a:schemeClr val="tx1"/>
                </a:solidFill>
              </a:rPr>
              <a:t>INSTRUCTIETEKST</a:t>
            </a:r>
          </a:p>
          <a:p>
            <a:pPr marL="171450" indent="-171450">
              <a:buFontTx/>
              <a:buChar char="-"/>
            </a:pPr>
            <a:r>
              <a:rPr lang="nl-NL" b="0" u="sng">
                <a:solidFill>
                  <a:schemeClr val="tx1"/>
                </a:solidFill>
              </a:rPr>
              <a:t>Bespreek de stellingen </a:t>
            </a:r>
            <a:r>
              <a:rPr lang="nl-NL" b="0">
                <a:solidFill>
                  <a:schemeClr val="tx1"/>
                </a:solidFill>
              </a:rPr>
              <a:t>in de klas. </a:t>
            </a:r>
          </a:p>
          <a:p>
            <a:pPr marL="171450" indent="-171450">
              <a:buFontTx/>
              <a:buChar char="-"/>
            </a:pPr>
            <a:r>
              <a:rPr lang="nl-NL" b="0" u="sng">
                <a:solidFill>
                  <a:schemeClr val="tx1"/>
                </a:solidFill>
              </a:rPr>
              <a:t>Doel van deze stelling: </a:t>
            </a:r>
            <a:r>
              <a:rPr lang="nl-NL" b="0">
                <a:solidFill>
                  <a:schemeClr val="tx1"/>
                </a:solidFill>
              </a:rPr>
              <a:t>dat leerlingen nadenken over wanneer geld handig is (bijvoorbeeld voor eten, een huis, etc.) zodat je je geen/minder zorgen hoeft te maken, maar dat er ook andere dingen zijn dan geld die je gelukkig kunnen maken.</a:t>
            </a:r>
          </a:p>
        </p:txBody>
      </p:sp>
      <p:sp>
        <p:nvSpPr>
          <p:cNvPr id="4" name="Tijdelijke aanduiding voor dianummer 3">
            <a:extLst>
              <a:ext uri="{FF2B5EF4-FFF2-40B4-BE49-F238E27FC236}">
                <a16:creationId xmlns:a16="http://schemas.microsoft.com/office/drawing/2014/main" id="{161C052B-0796-4846-1C79-467CF5994F5A}"/>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1741937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E1D08-6480-4BD1-1521-121FC761BE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78F3C3-B315-D7DD-764E-85280B114A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6EE856E-287A-ABC9-86E0-45DB3873C38B}"/>
              </a:ext>
            </a:extLst>
          </p:cNvPr>
          <p:cNvSpPr>
            <a:spLocks noGrp="1"/>
          </p:cNvSpPr>
          <p:nvPr>
            <p:ph type="body" idx="1"/>
          </p:nvPr>
        </p:nvSpPr>
        <p:spPr/>
        <p:txBody>
          <a:bodyPr/>
          <a:lstStyle/>
          <a:p>
            <a:r>
              <a:rPr lang="nl-NL" b="1" dirty="0">
                <a:solidFill>
                  <a:schemeClr val="tx1"/>
                </a:solidFill>
              </a:rPr>
              <a:t>INSTRUCTIETEKST</a:t>
            </a:r>
          </a:p>
          <a:p>
            <a:pPr marL="171450" indent="-171450">
              <a:buFontTx/>
              <a:buChar char="-"/>
            </a:pPr>
            <a:r>
              <a:rPr lang="nl-NL" b="0" u="sng" dirty="0">
                <a:solidFill>
                  <a:schemeClr val="tx1"/>
                </a:solidFill>
              </a:rPr>
              <a:t>Bespreek de stellingen </a:t>
            </a:r>
            <a:r>
              <a:rPr lang="nl-NL" b="0" dirty="0">
                <a:solidFill>
                  <a:schemeClr val="tx1"/>
                </a:solidFill>
              </a:rPr>
              <a:t>in de klas. </a:t>
            </a:r>
          </a:p>
          <a:p>
            <a:pPr marL="171450" indent="-171450">
              <a:buFontTx/>
              <a:buChar char="-"/>
            </a:pPr>
            <a:r>
              <a:rPr lang="nl-NL" b="0" u="sng" dirty="0">
                <a:solidFill>
                  <a:schemeClr val="tx1"/>
                </a:solidFill>
              </a:rPr>
              <a:t>Doel van deze stelling:</a:t>
            </a:r>
            <a:r>
              <a:rPr lang="nl-NL" b="0" u="none" dirty="0">
                <a:solidFill>
                  <a:schemeClr val="tx1"/>
                </a:solidFill>
              </a:rPr>
              <a:t> </a:t>
            </a:r>
            <a:r>
              <a:rPr lang="nl-NL" b="0" dirty="0">
                <a:solidFill>
                  <a:schemeClr val="tx1"/>
                </a:solidFill>
              </a:rPr>
              <a:t>dat leerlingen inzien dat je niet voor alle leuke dingen geld nodig hebt. </a:t>
            </a:r>
          </a:p>
        </p:txBody>
      </p:sp>
      <p:sp>
        <p:nvSpPr>
          <p:cNvPr id="4" name="Tijdelijke aanduiding voor dianummer 3">
            <a:extLst>
              <a:ext uri="{FF2B5EF4-FFF2-40B4-BE49-F238E27FC236}">
                <a16:creationId xmlns:a16="http://schemas.microsoft.com/office/drawing/2014/main" id="{F02A67E6-FB0E-E104-B514-C78597682573}"/>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289659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2A70-8B55-2266-019A-CC252FDE67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5833B9-B7B7-4E91-EE2F-F782352F537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D00AD1-24A6-B404-DD73-BB539F4928BA}"/>
              </a:ext>
            </a:extLst>
          </p:cNvPr>
          <p:cNvSpPr>
            <a:spLocks noGrp="1"/>
          </p:cNvSpPr>
          <p:nvPr>
            <p:ph type="body" idx="1"/>
          </p:nvPr>
        </p:nvSpPr>
        <p:spPr/>
        <p:txBody>
          <a:bodyPr/>
          <a:lstStyle/>
          <a:p>
            <a:r>
              <a:rPr lang="nl-NL" b="1" dirty="0">
                <a:solidFill>
                  <a:schemeClr val="tx1"/>
                </a:solidFill>
              </a:rPr>
              <a:t>INSTRUCTIETEKST</a:t>
            </a:r>
          </a:p>
          <a:p>
            <a:pPr marL="171450" indent="-171450">
              <a:buFontTx/>
              <a:buChar char="-"/>
            </a:pPr>
            <a:r>
              <a:rPr lang="nl-NL" b="0" u="sng" dirty="0">
                <a:solidFill>
                  <a:schemeClr val="tx1"/>
                </a:solidFill>
              </a:rPr>
              <a:t>Bespreek de stellingen </a:t>
            </a:r>
            <a:r>
              <a:rPr lang="nl-NL" b="0" dirty="0">
                <a:solidFill>
                  <a:schemeClr val="tx1"/>
                </a:solidFill>
              </a:rPr>
              <a:t>in de klas. </a:t>
            </a:r>
          </a:p>
          <a:p>
            <a:pPr marL="171450" indent="-171450">
              <a:buFontTx/>
              <a:buChar char="-"/>
            </a:pPr>
            <a:r>
              <a:rPr lang="nl-NL" b="0" u="sng" dirty="0">
                <a:solidFill>
                  <a:schemeClr val="tx1"/>
                </a:solidFill>
              </a:rPr>
              <a:t>Doel van deze stelling: </a:t>
            </a:r>
            <a:r>
              <a:rPr lang="nl-NL" b="0" dirty="0">
                <a:solidFill>
                  <a:schemeClr val="tx1"/>
                </a:solidFill>
              </a:rPr>
              <a:t>dat leerlingen beseffen dat niet iedereen veel geld heeft en dat dat om verschillende redenen kan ontstaan. Verschil in hoeveel geld mensen hebben kan ontstaan door waar je opgroeit (misschien hebben je ouders/familie veel geld), maar kan ook ontstaan door je werk (de ene baan verdient meer dan de ander) of door pech (als je ziek bent, of je voor iemand moet zorgen kan je minder geld verdienen), etc. </a:t>
            </a:r>
          </a:p>
        </p:txBody>
      </p:sp>
      <p:sp>
        <p:nvSpPr>
          <p:cNvPr id="4" name="Tijdelijke aanduiding voor dianummer 3">
            <a:extLst>
              <a:ext uri="{FF2B5EF4-FFF2-40B4-BE49-F238E27FC236}">
                <a16:creationId xmlns:a16="http://schemas.microsoft.com/office/drawing/2014/main" id="{14FDAFB6-D86B-82EA-7759-472ED343F1A2}"/>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1080354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879907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52"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26.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1.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4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51.jp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51.jp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1.xml"/><Relationship Id="rId5" Type="http://schemas.openxmlformats.org/officeDocument/2006/relationships/image" Target="../media/image51.jp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41.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42.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B4FC4-D91E-5DEE-F090-FC72620149CA}"/>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2E9A673B-362E-4AC8-ECDF-58B17FEE4084}"/>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oen, schermopname&#10;&#10;Door AI gegenereerde inhoud is mogelijk onjuist.">
            <a:extLst>
              <a:ext uri="{FF2B5EF4-FFF2-40B4-BE49-F238E27FC236}">
                <a16:creationId xmlns:a16="http://schemas.microsoft.com/office/drawing/2014/main" id="{AB02B3E0-9210-A05A-7B64-8D2E2DF1F71E}"/>
              </a:ext>
            </a:extLst>
          </p:cNvPr>
          <p:cNvPicPr>
            <a:picLocks noChangeAspect="1"/>
          </p:cNvPicPr>
          <p:nvPr/>
        </p:nvPicPr>
        <p:blipFill>
          <a:blip r:embed="rId3"/>
          <a:stretch>
            <a:fillRect/>
          </a:stretch>
        </p:blipFill>
        <p:spPr>
          <a:xfrm>
            <a:off x="0" y="5137151"/>
            <a:ext cx="12192001" cy="1720849"/>
          </a:xfrm>
          <a:prstGeom prst="rect">
            <a:avLst/>
          </a:prstGeom>
        </p:spPr>
      </p:pic>
      <p:grpSp>
        <p:nvGrpSpPr>
          <p:cNvPr id="9" name="Groep 8">
            <a:extLst>
              <a:ext uri="{FF2B5EF4-FFF2-40B4-BE49-F238E27FC236}">
                <a16:creationId xmlns:a16="http://schemas.microsoft.com/office/drawing/2014/main" id="{C13AB38D-FC42-18A7-9F3E-1F2E1CFA1571}"/>
              </a:ext>
            </a:extLst>
          </p:cNvPr>
          <p:cNvGrpSpPr/>
          <p:nvPr/>
        </p:nvGrpSpPr>
        <p:grpSpPr>
          <a:xfrm>
            <a:off x="6130814" y="420396"/>
            <a:ext cx="4700042" cy="6275262"/>
            <a:chOff x="6130814" y="420396"/>
            <a:chExt cx="4700042" cy="6275262"/>
          </a:xfrm>
        </p:grpSpPr>
        <p:pic>
          <p:nvPicPr>
            <p:cNvPr id="11" name="Afbeelding 10">
              <a:extLst>
                <a:ext uri="{FF2B5EF4-FFF2-40B4-BE49-F238E27FC236}">
                  <a16:creationId xmlns:a16="http://schemas.microsoft.com/office/drawing/2014/main" id="{42BD9CED-5615-988A-E32E-EBEC52F1BB04}"/>
                </a:ext>
              </a:extLst>
            </p:cNvPr>
            <p:cNvPicPr>
              <a:picLocks noChangeAspect="1"/>
            </p:cNvPicPr>
            <p:nvPr/>
          </p:nvPicPr>
          <p:blipFill>
            <a:blip r:embed="rId4"/>
            <a:srcRect/>
            <a:stretch/>
          </p:blipFill>
          <p:spPr>
            <a:xfrm rot="609260">
              <a:off x="6130814" y="420396"/>
              <a:ext cx="4700042" cy="6275262"/>
            </a:xfrm>
            <a:prstGeom prst="rect">
              <a:avLst/>
            </a:prstGeom>
          </p:spPr>
        </p:pic>
        <p:sp>
          <p:nvSpPr>
            <p:cNvPr id="13" name="Titel 19">
              <a:extLst>
                <a:ext uri="{FF2B5EF4-FFF2-40B4-BE49-F238E27FC236}">
                  <a16:creationId xmlns:a16="http://schemas.microsoft.com/office/drawing/2014/main" id="{A6D5E5EA-FE2F-2960-451C-D6D5D7B408DC}"/>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Maakt geld gelukkig?</a:t>
              </a:r>
              <a:endParaRPr lang="nl-NL" sz="3200" b="0">
                <a:latin typeface="VAGRounded Lt" panose="020F0502020203020204" pitchFamily="34" charset="0"/>
              </a:endParaRPr>
            </a:p>
          </p:txBody>
        </p:sp>
      </p:grpSp>
      <p:pic>
        <p:nvPicPr>
          <p:cNvPr id="21" name="Afbeelding 20">
            <a:extLst>
              <a:ext uri="{FF2B5EF4-FFF2-40B4-BE49-F238E27FC236}">
                <a16:creationId xmlns:a16="http://schemas.microsoft.com/office/drawing/2014/main" id="{5C8F8BCE-2EE9-4C68-02FC-28B3AC021B67}"/>
              </a:ext>
            </a:extLst>
          </p:cNvPr>
          <p:cNvPicPr>
            <a:picLocks noChangeAspect="1"/>
          </p:cNvPicPr>
          <p:nvPr/>
        </p:nvPicPr>
        <p:blipFill>
          <a:blip r:embed="rId5"/>
          <a:srcRect/>
          <a:stretch/>
        </p:blipFill>
        <p:spPr>
          <a:xfrm flipH="1">
            <a:off x="-649254" y="-12560"/>
            <a:ext cx="6745254" cy="6283695"/>
          </a:xfrm>
          <a:prstGeom prst="rect">
            <a:avLst/>
          </a:prstGeom>
        </p:spPr>
      </p:pic>
      <p:sp>
        <p:nvSpPr>
          <p:cNvPr id="29" name="Rechthoek: afgeronde hoeken 28">
            <a:extLst>
              <a:ext uri="{FF2B5EF4-FFF2-40B4-BE49-F238E27FC236}">
                <a16:creationId xmlns:a16="http://schemas.microsoft.com/office/drawing/2014/main" id="{1D4CB2D0-E4CA-772F-758F-A27C438457BD}"/>
              </a:ext>
            </a:extLst>
          </p:cNvPr>
          <p:cNvSpPr/>
          <p:nvPr/>
        </p:nvSpPr>
        <p:spPr>
          <a:xfrm rot="21448618">
            <a:off x="-306922" y="569080"/>
            <a:ext cx="3460174"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a:solidFill>
                  <a:srgbClr val="641C76"/>
                </a:solidFill>
                <a:latin typeface="VAGRounded-Bold"/>
              </a:rPr>
              <a:t>Start les</a:t>
            </a:r>
          </a:p>
        </p:txBody>
      </p:sp>
      <p:pic>
        <p:nvPicPr>
          <p:cNvPr id="4" name="Afbeelding 3">
            <a:extLst>
              <a:ext uri="{FF2B5EF4-FFF2-40B4-BE49-F238E27FC236}">
                <a16:creationId xmlns:a16="http://schemas.microsoft.com/office/drawing/2014/main" id="{FF6552AE-8783-13EE-460F-27FAAE295CCE}"/>
              </a:ext>
            </a:extLst>
          </p:cNvPr>
          <p:cNvPicPr>
            <a:picLocks noChangeAspect="1"/>
          </p:cNvPicPr>
          <p:nvPr/>
        </p:nvPicPr>
        <p:blipFill>
          <a:blip r:embed="rId6"/>
          <a:stretch>
            <a:fillRect/>
          </a:stretch>
        </p:blipFill>
        <p:spPr>
          <a:xfrm>
            <a:off x="1635419" y="5238561"/>
            <a:ext cx="3856360" cy="1720849"/>
          </a:xfrm>
          <a:prstGeom prst="rect">
            <a:avLst/>
          </a:prstGeom>
        </p:spPr>
      </p:pic>
      <p:pic>
        <p:nvPicPr>
          <p:cNvPr id="2" name="Afbeelding 1" descr="Afbeelding met speelgoed, kleding, tekenfilm, pop&#10;&#10;Door AI gegenereerde inhoud is mogelijk onjuist.">
            <a:extLst>
              <a:ext uri="{FF2B5EF4-FFF2-40B4-BE49-F238E27FC236}">
                <a16:creationId xmlns:a16="http://schemas.microsoft.com/office/drawing/2014/main" id="{D0B1A2AB-BB20-74AD-8BE9-3C50C18C01F6}"/>
              </a:ext>
            </a:extLst>
          </p:cNvPr>
          <p:cNvPicPr>
            <a:picLocks noChangeAspect="1"/>
          </p:cNvPicPr>
          <p:nvPr/>
        </p:nvPicPr>
        <p:blipFill>
          <a:blip r:embed="rId7"/>
          <a:stretch>
            <a:fillRect/>
          </a:stretch>
        </p:blipFill>
        <p:spPr>
          <a:xfrm>
            <a:off x="2211381" y="1145913"/>
            <a:ext cx="2607457" cy="5125222"/>
          </a:xfrm>
          <a:prstGeom prst="rect">
            <a:avLst/>
          </a:prstGeom>
        </p:spPr>
      </p:pic>
      <p:grpSp>
        <p:nvGrpSpPr>
          <p:cNvPr id="7" name="Groep 6">
            <a:extLst>
              <a:ext uri="{FF2B5EF4-FFF2-40B4-BE49-F238E27FC236}">
                <a16:creationId xmlns:a16="http://schemas.microsoft.com/office/drawing/2014/main" id="{C81B4C7D-00E9-46C8-3791-BB1E4676E0B5}"/>
              </a:ext>
            </a:extLst>
          </p:cNvPr>
          <p:cNvGrpSpPr/>
          <p:nvPr/>
        </p:nvGrpSpPr>
        <p:grpSpPr>
          <a:xfrm>
            <a:off x="10607769" y="5122000"/>
            <a:ext cx="1161837" cy="1161837"/>
            <a:chOff x="10607769" y="5122000"/>
            <a:chExt cx="1161837" cy="1161837"/>
          </a:xfrm>
        </p:grpSpPr>
        <p:sp>
          <p:nvSpPr>
            <p:cNvPr id="8" name="Ovaal 7">
              <a:extLst>
                <a:ext uri="{FF2B5EF4-FFF2-40B4-BE49-F238E27FC236}">
                  <a16:creationId xmlns:a16="http://schemas.microsoft.com/office/drawing/2014/main" id="{E565C494-86C1-DC1D-0608-CE604930C5DE}"/>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2A3C616A-D550-23FE-4EC8-026D8771492F}"/>
                </a:ext>
              </a:extLst>
            </p:cNvPr>
            <p:cNvPicPr>
              <a:picLocks noChangeAspect="1"/>
            </p:cNvPicPr>
            <p:nvPr/>
          </p:nvPicPr>
          <p:blipFill>
            <a:blip r:embed="rId8"/>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11698833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179A1-532A-097F-4557-C2B53ABAE2C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3A894DC5-7497-8AE6-F947-2ADEDB9EBCED}"/>
              </a:ext>
            </a:extLst>
          </p:cNvPr>
          <p:cNvPicPr>
            <a:picLocks noChangeAspect="1"/>
          </p:cNvPicPr>
          <p:nvPr/>
        </p:nvPicPr>
        <p:blipFill>
          <a:blip r:embed="rId3"/>
          <a:srcRect/>
          <a:stretch/>
        </p:blipFill>
        <p:spPr>
          <a:xfrm flipH="1">
            <a:off x="-2541212" y="-30637"/>
            <a:ext cx="7538014" cy="7022209"/>
          </a:xfrm>
          <a:prstGeom prst="rect">
            <a:avLst/>
          </a:prstGeom>
        </p:spPr>
      </p:pic>
      <p:sp>
        <p:nvSpPr>
          <p:cNvPr id="33" name="Rechthoek: afgeronde hoeken 32">
            <a:extLst>
              <a:ext uri="{FF2B5EF4-FFF2-40B4-BE49-F238E27FC236}">
                <a16:creationId xmlns:a16="http://schemas.microsoft.com/office/drawing/2014/main" id="{A3A73784-98FF-634F-13B7-08FC68CB158E}"/>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speelgoed, kleding, tekenfilm, pop&#10;&#10;Door AI gegenereerde inhoud is mogelijk onjuist.">
            <a:extLst>
              <a:ext uri="{FF2B5EF4-FFF2-40B4-BE49-F238E27FC236}">
                <a16:creationId xmlns:a16="http://schemas.microsoft.com/office/drawing/2014/main" id="{97D880BC-3FA0-C61A-606B-12E838713A71}"/>
              </a:ext>
            </a:extLst>
          </p:cNvPr>
          <p:cNvPicPr>
            <a:picLocks noChangeAspect="1"/>
          </p:cNvPicPr>
          <p:nvPr/>
        </p:nvPicPr>
        <p:blipFill>
          <a:blip r:embed="rId4"/>
          <a:stretch>
            <a:fillRect/>
          </a:stretch>
        </p:blipFill>
        <p:spPr>
          <a:xfrm>
            <a:off x="4577259" y="1664951"/>
            <a:ext cx="2607457" cy="5125222"/>
          </a:xfrm>
          <a:prstGeom prst="rect">
            <a:avLst/>
          </a:prstGeom>
        </p:spPr>
      </p:pic>
      <p:sp>
        <p:nvSpPr>
          <p:cNvPr id="3" name="Titel 1">
            <a:extLst>
              <a:ext uri="{FF2B5EF4-FFF2-40B4-BE49-F238E27FC236}">
                <a16:creationId xmlns:a16="http://schemas.microsoft.com/office/drawing/2014/main" id="{F758FA2B-E031-61F3-9E67-5DA47EFC5FAD}"/>
              </a:ext>
            </a:extLst>
          </p:cNvPr>
          <p:cNvSpPr txBox="1">
            <a:spLocks/>
          </p:cNvSpPr>
          <p:nvPr/>
        </p:nvSpPr>
        <p:spPr>
          <a:xfrm>
            <a:off x="830281" y="1948286"/>
            <a:ext cx="3746978" cy="2279275"/>
          </a:xfrm>
          <a:prstGeom prst="wedgeRoundRectCallout">
            <a:avLst>
              <a:gd name="adj1" fmla="val 41825"/>
              <a:gd name="adj2" fmla="val 7351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Als je iets koopt, wat je graag wilt hebben, kan je daar heel </a:t>
            </a:r>
            <a:r>
              <a:rPr lang="nl-NL" sz="2800" dirty="0">
                <a:latin typeface="Calibri" panose="020F0502020204030204" pitchFamily="34" charset="0"/>
                <a:ea typeface="Calibri" panose="020F0502020204030204" pitchFamily="34" charset="0"/>
                <a:cs typeface="Calibri" panose="020F0502020204030204" pitchFamily="34" charset="0"/>
              </a:rPr>
              <a:t>blij van worden</a:t>
            </a:r>
            <a:endParaRPr lang="nl-NL" sz="2800" dirty="0"/>
          </a:p>
        </p:txBody>
      </p:sp>
      <p:sp>
        <p:nvSpPr>
          <p:cNvPr id="5" name="Tekstvak 4">
            <a:extLst>
              <a:ext uri="{FF2B5EF4-FFF2-40B4-BE49-F238E27FC236}">
                <a16:creationId xmlns:a16="http://schemas.microsoft.com/office/drawing/2014/main" id="{07187CC3-8C58-0B11-E796-E3E8D561C0A4}"/>
              </a:ext>
            </a:extLst>
          </p:cNvPr>
          <p:cNvSpPr txBox="1"/>
          <p:nvPr/>
        </p:nvSpPr>
        <p:spPr>
          <a:xfrm rot="21448618">
            <a:off x="1401425" y="499415"/>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Rages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3965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159D7-BB10-DF60-BAAF-734865C84874}"/>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9D74B48-C412-605B-39DE-DA4C7E3C79D0}"/>
              </a:ext>
            </a:extLst>
          </p:cNvPr>
          <p:cNvPicPr>
            <a:picLocks noChangeAspect="1"/>
          </p:cNvPicPr>
          <p:nvPr/>
        </p:nvPicPr>
        <p:blipFill>
          <a:blip r:embed="rId3"/>
          <a:srcRect/>
          <a:stretch/>
        </p:blipFill>
        <p:spPr>
          <a:xfrm flipH="1">
            <a:off x="-2541212" y="-30637"/>
            <a:ext cx="7538014" cy="7022209"/>
          </a:xfrm>
          <a:prstGeom prst="rect">
            <a:avLst/>
          </a:prstGeom>
        </p:spPr>
      </p:pic>
      <p:sp>
        <p:nvSpPr>
          <p:cNvPr id="33" name="Rechthoek: afgeronde hoeken 32">
            <a:extLst>
              <a:ext uri="{FF2B5EF4-FFF2-40B4-BE49-F238E27FC236}">
                <a16:creationId xmlns:a16="http://schemas.microsoft.com/office/drawing/2014/main" id="{2F50CBBF-10EA-440F-2155-5BBEEBE521D1}"/>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speelgoed, kleding, tekenfilm, pop&#10;&#10;Door AI gegenereerde inhoud is mogelijk onjuist.">
            <a:extLst>
              <a:ext uri="{FF2B5EF4-FFF2-40B4-BE49-F238E27FC236}">
                <a16:creationId xmlns:a16="http://schemas.microsoft.com/office/drawing/2014/main" id="{0D7B1227-2A72-FA46-F1B3-6C5097B09145}"/>
              </a:ext>
            </a:extLst>
          </p:cNvPr>
          <p:cNvPicPr>
            <a:picLocks noChangeAspect="1"/>
          </p:cNvPicPr>
          <p:nvPr/>
        </p:nvPicPr>
        <p:blipFill>
          <a:blip r:embed="rId4"/>
          <a:stretch>
            <a:fillRect/>
          </a:stretch>
        </p:blipFill>
        <p:spPr>
          <a:xfrm>
            <a:off x="4577259" y="1664951"/>
            <a:ext cx="2607457" cy="5125222"/>
          </a:xfrm>
          <a:prstGeom prst="rect">
            <a:avLst/>
          </a:prstGeom>
        </p:spPr>
      </p:pic>
      <p:sp>
        <p:nvSpPr>
          <p:cNvPr id="3" name="Titel 1">
            <a:extLst>
              <a:ext uri="{FF2B5EF4-FFF2-40B4-BE49-F238E27FC236}">
                <a16:creationId xmlns:a16="http://schemas.microsoft.com/office/drawing/2014/main" id="{7C417E22-7242-C4DA-5567-F64FE59C7025}"/>
              </a:ext>
            </a:extLst>
          </p:cNvPr>
          <p:cNvSpPr txBox="1">
            <a:spLocks/>
          </p:cNvSpPr>
          <p:nvPr/>
        </p:nvSpPr>
        <p:spPr>
          <a:xfrm>
            <a:off x="7345381" y="541285"/>
            <a:ext cx="3746978" cy="2708328"/>
          </a:xfrm>
          <a:prstGeom prst="wedgeRoundRectCallout">
            <a:avLst>
              <a:gd name="adj1" fmla="val -43969"/>
              <a:gd name="adj2" fmla="val 7615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Maar soms kan je ook iets willen kopen, omdat </a:t>
            </a:r>
            <a:r>
              <a:rPr lang="nl-NL" sz="2800" dirty="0">
                <a:latin typeface="Calibri" panose="020F0502020204030204" pitchFamily="34" charset="0"/>
                <a:ea typeface="Calibri" panose="020F0502020204030204" pitchFamily="34" charset="0"/>
                <a:cs typeface="Calibri" panose="020F0502020204030204" pitchFamily="34" charset="0"/>
              </a:rPr>
              <a:t>iedereen het heeft of verzamelt</a:t>
            </a:r>
            <a:endParaRPr lang="nl-NL" sz="2800" dirty="0"/>
          </a:p>
        </p:txBody>
      </p:sp>
      <p:sp>
        <p:nvSpPr>
          <p:cNvPr id="2" name="Titel 1">
            <a:extLst>
              <a:ext uri="{FF2B5EF4-FFF2-40B4-BE49-F238E27FC236}">
                <a16:creationId xmlns:a16="http://schemas.microsoft.com/office/drawing/2014/main" id="{0A81C468-D78F-20B9-FB44-03DBE7F8149F}"/>
              </a:ext>
            </a:extLst>
          </p:cNvPr>
          <p:cNvSpPr txBox="1">
            <a:spLocks/>
          </p:cNvSpPr>
          <p:nvPr/>
        </p:nvSpPr>
        <p:spPr>
          <a:xfrm>
            <a:off x="7750133" y="4538902"/>
            <a:ext cx="3746978" cy="1421168"/>
          </a:xfrm>
          <a:prstGeom prst="wedgeRoundRectCallout">
            <a:avLst>
              <a:gd name="adj1" fmla="val -65279"/>
              <a:gd name="adj2" fmla="val -418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Dit noem je </a:t>
            </a:r>
            <a:r>
              <a:rPr lang="nl-NL" sz="2800" dirty="0">
                <a:latin typeface="Calibri" panose="020F0502020204030204" pitchFamily="34" charset="0"/>
                <a:ea typeface="Calibri" panose="020F0502020204030204" pitchFamily="34" charset="0"/>
                <a:cs typeface="Calibri" panose="020F0502020204030204" pitchFamily="34" charset="0"/>
              </a:rPr>
              <a:t>een rage... </a:t>
            </a:r>
            <a:r>
              <a:rPr lang="nl-NL" sz="2800" b="0" dirty="0">
                <a:latin typeface="Calibri" panose="020F0502020204030204" pitchFamily="34" charset="0"/>
                <a:ea typeface="Calibri" panose="020F0502020204030204" pitchFamily="34" charset="0"/>
                <a:cs typeface="Calibri" panose="020F0502020204030204" pitchFamily="34" charset="0"/>
              </a:rPr>
              <a:t>kijk maar!</a:t>
            </a:r>
            <a:endParaRPr lang="nl-NL" sz="2800" b="0" dirty="0"/>
          </a:p>
        </p:txBody>
      </p:sp>
      <p:sp>
        <p:nvSpPr>
          <p:cNvPr id="5" name="Tekstvak 4">
            <a:extLst>
              <a:ext uri="{FF2B5EF4-FFF2-40B4-BE49-F238E27FC236}">
                <a16:creationId xmlns:a16="http://schemas.microsoft.com/office/drawing/2014/main" id="{090B2BF8-C33F-3AD6-ED0C-4FB76CF1ECD3}"/>
              </a:ext>
            </a:extLst>
          </p:cNvPr>
          <p:cNvSpPr txBox="1"/>
          <p:nvPr/>
        </p:nvSpPr>
        <p:spPr>
          <a:xfrm rot="21448618">
            <a:off x="1401425" y="499415"/>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Rages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4" name="Groep 3">
            <a:extLst>
              <a:ext uri="{FF2B5EF4-FFF2-40B4-BE49-F238E27FC236}">
                <a16:creationId xmlns:a16="http://schemas.microsoft.com/office/drawing/2014/main" id="{374F1F20-ECE6-66ED-F493-FE47A3F9142F}"/>
              </a:ext>
            </a:extLst>
          </p:cNvPr>
          <p:cNvGrpSpPr/>
          <p:nvPr/>
        </p:nvGrpSpPr>
        <p:grpSpPr>
          <a:xfrm rot="708014">
            <a:off x="9573753" y="-4280945"/>
            <a:ext cx="7434087" cy="5037592"/>
            <a:chOff x="516380" y="-518532"/>
            <a:chExt cx="11159240" cy="7895063"/>
          </a:xfrm>
        </p:grpSpPr>
        <p:pic>
          <p:nvPicPr>
            <p:cNvPr id="8" name="Afbeelding 7">
              <a:extLst>
                <a:ext uri="{FF2B5EF4-FFF2-40B4-BE49-F238E27FC236}">
                  <a16:creationId xmlns:a16="http://schemas.microsoft.com/office/drawing/2014/main" id="{1BABA121-B63B-077D-8762-D9819782BF90}"/>
                </a:ext>
              </a:extLst>
            </p:cNvPr>
            <p:cNvPicPr>
              <a:picLocks noChangeAspect="1"/>
            </p:cNvPicPr>
            <p:nvPr/>
          </p:nvPicPr>
          <p:blipFill>
            <a:blip r:embed="rId5"/>
            <a:srcRect/>
            <a:stretch/>
          </p:blipFill>
          <p:spPr>
            <a:xfrm rot="157261">
              <a:off x="516380" y="-518532"/>
              <a:ext cx="11159240" cy="7895063"/>
            </a:xfrm>
            <a:prstGeom prst="rect">
              <a:avLst/>
            </a:prstGeom>
          </p:spPr>
        </p:pic>
        <p:pic>
          <p:nvPicPr>
            <p:cNvPr id="9" name="Afbeelding 8">
              <a:extLst>
                <a:ext uri="{FF2B5EF4-FFF2-40B4-BE49-F238E27FC236}">
                  <a16:creationId xmlns:a16="http://schemas.microsoft.com/office/drawing/2014/main" id="{2B96D31C-3011-85BF-535D-6BBE91E1A625}"/>
                </a:ext>
              </a:extLst>
            </p:cNvPr>
            <p:cNvPicPr>
              <a:picLocks noChangeAspect="1"/>
            </p:cNvPicPr>
            <p:nvPr/>
          </p:nvPicPr>
          <p:blipFill>
            <a:blip r:embed="rId6"/>
            <a:srcRect r="7148"/>
            <a:stretch>
              <a:fillRect/>
            </a:stretch>
          </p:blipFill>
          <p:spPr>
            <a:xfrm rot="164939">
              <a:off x="6345981" y="2478765"/>
              <a:ext cx="3373591" cy="1921012"/>
            </a:xfrm>
            <a:prstGeom prst="rect">
              <a:avLst/>
            </a:prstGeom>
          </p:spPr>
        </p:pic>
      </p:grpSp>
      <p:sp>
        <p:nvSpPr>
          <p:cNvPr id="10" name="Titel 1">
            <a:extLst>
              <a:ext uri="{FF2B5EF4-FFF2-40B4-BE49-F238E27FC236}">
                <a16:creationId xmlns:a16="http://schemas.microsoft.com/office/drawing/2014/main" id="{5372120C-13F3-BB48-3DA1-3748E4AD5F67}"/>
              </a:ext>
            </a:extLst>
          </p:cNvPr>
          <p:cNvSpPr txBox="1">
            <a:spLocks/>
          </p:cNvSpPr>
          <p:nvPr/>
        </p:nvSpPr>
        <p:spPr>
          <a:xfrm>
            <a:off x="830281" y="1948286"/>
            <a:ext cx="3746978" cy="2279275"/>
          </a:xfrm>
          <a:prstGeom prst="wedgeRoundRectCallout">
            <a:avLst>
              <a:gd name="adj1" fmla="val 41825"/>
              <a:gd name="adj2" fmla="val 7351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Als je iets koopt, wat je graag wilt hebben, kan je daar heel </a:t>
            </a:r>
            <a:r>
              <a:rPr lang="nl-NL" sz="2800" dirty="0">
                <a:latin typeface="Calibri" panose="020F0502020204030204" pitchFamily="34" charset="0"/>
                <a:ea typeface="Calibri" panose="020F0502020204030204" pitchFamily="34" charset="0"/>
                <a:cs typeface="Calibri" panose="020F0502020204030204" pitchFamily="34" charset="0"/>
              </a:rPr>
              <a:t>blij van worden</a:t>
            </a:r>
            <a:endParaRPr lang="nl-NL" sz="2800" dirty="0"/>
          </a:p>
        </p:txBody>
      </p:sp>
    </p:spTree>
    <p:extLst>
      <p:ext uri="{BB962C8B-B14F-4D97-AF65-F5344CB8AC3E}">
        <p14:creationId xmlns:p14="http://schemas.microsoft.com/office/powerpoint/2010/main" val="10565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12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9FC3A-24DE-A511-0E7A-92E4E94EA6BB}"/>
            </a:ext>
          </a:extLst>
        </p:cNvPr>
        <p:cNvGrpSpPr/>
        <p:nvPr/>
      </p:nvGrpSpPr>
      <p:grpSpPr>
        <a:xfrm>
          <a:off x="0" y="0"/>
          <a:ext cx="0" cy="0"/>
          <a:chOff x="0" y="0"/>
          <a:chExt cx="0" cy="0"/>
        </a:xfrm>
      </p:grpSpPr>
      <p:grpSp>
        <p:nvGrpSpPr>
          <p:cNvPr id="8" name="Groep 7">
            <a:extLst>
              <a:ext uri="{FF2B5EF4-FFF2-40B4-BE49-F238E27FC236}">
                <a16:creationId xmlns:a16="http://schemas.microsoft.com/office/drawing/2014/main" id="{993250FF-8252-BEE6-99AE-214A5B9D27EA}"/>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9DFC755F-D38F-5FBC-1CCD-34FD5CDC5749}"/>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5" name="Afbeelding 4">
              <a:extLst>
                <a:ext uri="{FF2B5EF4-FFF2-40B4-BE49-F238E27FC236}">
                  <a16:creationId xmlns:a16="http://schemas.microsoft.com/office/drawing/2014/main" id="{C1E02002-52DD-72AD-631F-7E7E486537B1}"/>
                </a:ext>
              </a:extLst>
            </p:cNvPr>
            <p:cNvPicPr>
              <a:picLocks noChangeAspect="1"/>
            </p:cNvPicPr>
            <p:nvPr/>
          </p:nvPicPr>
          <p:blipFill>
            <a:blip r:embed="rId4"/>
            <a:srcRect r="7148"/>
            <a:stretch>
              <a:fillRect/>
            </a:stretch>
          </p:blipFill>
          <p:spPr>
            <a:xfrm rot="164939">
              <a:off x="6345981" y="2478765"/>
              <a:ext cx="3373591" cy="1921012"/>
            </a:xfrm>
            <a:prstGeom prst="rect">
              <a:avLst/>
            </a:prstGeom>
          </p:spPr>
        </p:pic>
      </p:grpSp>
      <p:grpSp>
        <p:nvGrpSpPr>
          <p:cNvPr id="6" name="Groep 5">
            <a:extLst>
              <a:ext uri="{FF2B5EF4-FFF2-40B4-BE49-F238E27FC236}">
                <a16:creationId xmlns:a16="http://schemas.microsoft.com/office/drawing/2014/main" id="{E69666AB-6306-2A29-734D-97C7A7E7710F}"/>
              </a:ext>
            </a:extLst>
          </p:cNvPr>
          <p:cNvGrpSpPr/>
          <p:nvPr/>
        </p:nvGrpSpPr>
        <p:grpSpPr>
          <a:xfrm rot="355408">
            <a:off x="7580704" y="3013209"/>
            <a:ext cx="931300" cy="895356"/>
            <a:chOff x="5498673" y="3045267"/>
            <a:chExt cx="1429901" cy="1429901"/>
          </a:xfrm>
        </p:grpSpPr>
        <p:sp>
          <p:nvSpPr>
            <p:cNvPr id="7" name="Ovaal 6">
              <a:extLst>
                <a:ext uri="{FF2B5EF4-FFF2-40B4-BE49-F238E27FC236}">
                  <a16:creationId xmlns:a16="http://schemas.microsoft.com/office/drawing/2014/main" id="{FE151AB2-4239-CFDA-A4C1-819C35F71FA6}"/>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CDF6FD8A-C548-F3D8-20C9-4F1DCFC6AA7C}"/>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ekstvak 10">
            <a:extLst>
              <a:ext uri="{FF2B5EF4-FFF2-40B4-BE49-F238E27FC236}">
                <a16:creationId xmlns:a16="http://schemas.microsoft.com/office/drawing/2014/main" id="{76DBD4BE-6EBA-C8A1-56FA-214881F9AC43}"/>
              </a:ext>
            </a:extLst>
          </p:cNvPr>
          <p:cNvSpPr txBox="1"/>
          <p:nvPr/>
        </p:nvSpPr>
        <p:spPr>
          <a:xfrm rot="172856">
            <a:off x="2225438" y="2616947"/>
            <a:ext cx="4221804" cy="1848404"/>
          </a:xfrm>
          <a:prstGeom prst="rect">
            <a:avLst/>
          </a:prstGeom>
          <a:noFill/>
        </p:spPr>
        <p:txBody>
          <a:bodyPr wrap="none" rtlCol="0">
            <a:noAutofit/>
          </a:bodyPr>
          <a:lstStyle/>
          <a:p>
            <a:pPr algn="ctr"/>
            <a:r>
              <a:rPr lang="nl-NL" sz="32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Wat is </a:t>
            </a:r>
          </a:p>
          <a:p>
            <a:pPr algn="ctr"/>
            <a:r>
              <a:rPr lang="nl-NL" sz="32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een rage?</a:t>
            </a:r>
          </a:p>
        </p:txBody>
      </p:sp>
    </p:spTree>
    <p:extLst>
      <p:ext uri="{BB962C8B-B14F-4D97-AF65-F5344CB8AC3E}">
        <p14:creationId xmlns:p14="http://schemas.microsoft.com/office/powerpoint/2010/main" val="224831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FEC2-2B29-982A-672E-4F7AC15E850A}"/>
            </a:ext>
          </a:extLst>
        </p:cNvPr>
        <p:cNvGrpSpPr/>
        <p:nvPr/>
      </p:nvGrpSpPr>
      <p:grpSpPr>
        <a:xfrm>
          <a:off x="0" y="0"/>
          <a:ext cx="0" cy="0"/>
          <a:chOff x="0" y="0"/>
          <a:chExt cx="0" cy="0"/>
        </a:xfrm>
      </p:grpSpPr>
      <p:grpSp>
        <p:nvGrpSpPr>
          <p:cNvPr id="8" name="Groep 7">
            <a:extLst>
              <a:ext uri="{FF2B5EF4-FFF2-40B4-BE49-F238E27FC236}">
                <a16:creationId xmlns:a16="http://schemas.microsoft.com/office/drawing/2014/main" id="{44702EA6-800F-94F0-3221-BA0E3C004E6D}"/>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0D33C22F-1A9E-B2F1-C42B-A8D548790497}"/>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5" name="Afbeelding 4">
              <a:extLst>
                <a:ext uri="{FF2B5EF4-FFF2-40B4-BE49-F238E27FC236}">
                  <a16:creationId xmlns:a16="http://schemas.microsoft.com/office/drawing/2014/main" id="{95D7F3B1-13D0-C79D-99E4-450E3CF343E1}"/>
                </a:ext>
              </a:extLst>
            </p:cNvPr>
            <p:cNvPicPr>
              <a:picLocks noChangeAspect="1"/>
            </p:cNvPicPr>
            <p:nvPr/>
          </p:nvPicPr>
          <p:blipFill>
            <a:blip r:embed="rId4"/>
            <a:srcRect r="7148"/>
            <a:stretch>
              <a:fillRect/>
            </a:stretch>
          </p:blipFill>
          <p:spPr>
            <a:xfrm rot="164939">
              <a:off x="6345981" y="2478765"/>
              <a:ext cx="3373591" cy="1921012"/>
            </a:xfrm>
            <a:prstGeom prst="rect">
              <a:avLst/>
            </a:prstGeom>
          </p:spPr>
        </p:pic>
      </p:grpSp>
      <p:sp>
        <p:nvSpPr>
          <p:cNvPr id="11" name="Tekstvak 10">
            <a:extLst>
              <a:ext uri="{FF2B5EF4-FFF2-40B4-BE49-F238E27FC236}">
                <a16:creationId xmlns:a16="http://schemas.microsoft.com/office/drawing/2014/main" id="{B4039957-C756-0B57-8BF4-0467A5539EF5}"/>
              </a:ext>
            </a:extLst>
          </p:cNvPr>
          <p:cNvSpPr txBox="1"/>
          <p:nvPr/>
        </p:nvSpPr>
        <p:spPr>
          <a:xfrm rot="172856">
            <a:off x="2225438" y="2616947"/>
            <a:ext cx="4221804" cy="1848404"/>
          </a:xfrm>
          <a:prstGeom prst="rect">
            <a:avLst/>
          </a:prstGeom>
          <a:noFill/>
        </p:spPr>
        <p:txBody>
          <a:bodyPr wrap="none" rtlCol="0">
            <a:noAutofit/>
          </a:bodyPr>
          <a:lstStyle/>
          <a:p>
            <a:pPr algn="ctr"/>
            <a:r>
              <a:rPr lang="nl-NL" sz="32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Wat is </a:t>
            </a:r>
          </a:p>
          <a:p>
            <a:pPr algn="ctr"/>
            <a:r>
              <a:rPr lang="nl-NL" sz="32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een rage?</a:t>
            </a:r>
          </a:p>
        </p:txBody>
      </p:sp>
      <p:grpSp>
        <p:nvGrpSpPr>
          <p:cNvPr id="12" name="Groep 11">
            <a:extLst>
              <a:ext uri="{FF2B5EF4-FFF2-40B4-BE49-F238E27FC236}">
                <a16:creationId xmlns:a16="http://schemas.microsoft.com/office/drawing/2014/main" id="{CCC23B9E-0DE1-46DA-5C9D-5A18AFF8228D}"/>
              </a:ext>
            </a:extLst>
          </p:cNvPr>
          <p:cNvGrpSpPr/>
          <p:nvPr/>
        </p:nvGrpSpPr>
        <p:grpSpPr>
          <a:xfrm rot="355408">
            <a:off x="7580704" y="3013209"/>
            <a:ext cx="931300" cy="895356"/>
            <a:chOff x="5498673" y="3045267"/>
            <a:chExt cx="1429901" cy="1429901"/>
          </a:xfrm>
        </p:grpSpPr>
        <p:sp>
          <p:nvSpPr>
            <p:cNvPr id="13" name="Ovaal 12">
              <a:extLst>
                <a:ext uri="{FF2B5EF4-FFF2-40B4-BE49-F238E27FC236}">
                  <a16:creationId xmlns:a16="http://schemas.microsoft.com/office/drawing/2014/main" id="{987C1902-0057-AE1B-E030-2584C73371B5}"/>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D29B5672-B465-ADDA-13F2-B1E0A49D82F8}"/>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23354461"/>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 calcmode="lin" valueType="num">
                                      <p:cBhvr>
                                        <p:cTn id="8" dur="500"/>
                                        <p:tgtEl>
                                          <p:spTgt spid="12"/>
                                        </p:tgtEl>
                                        <p:attrNameLst>
                                          <p:attrName>style.rotation</p:attrName>
                                        </p:attrNameLst>
                                      </p:cBhvr>
                                      <p:tavLst>
                                        <p:tav tm="0">
                                          <p:val>
                                            <p:fltVal val="0"/>
                                          </p:val>
                                        </p:tav>
                                        <p:tav tm="100000">
                                          <p:val>
                                            <p:fltVal val="360"/>
                                          </p:val>
                                        </p:tav>
                                      </p:tavLst>
                                    </p:anim>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AB22-D337-83A3-5D8B-35A1AF01D3FC}"/>
            </a:ext>
          </a:extLst>
        </p:cNvPr>
        <p:cNvGrpSpPr/>
        <p:nvPr/>
      </p:nvGrpSpPr>
      <p:grpSpPr>
        <a:xfrm>
          <a:off x="0" y="0"/>
          <a:ext cx="0" cy="0"/>
          <a:chOff x="0" y="0"/>
          <a:chExt cx="0" cy="0"/>
        </a:xfrm>
      </p:grpSpPr>
      <p:pic>
        <p:nvPicPr>
          <p:cNvPr id="4" name="Peerpressure_0154-0303">
            <a:hlinkClick r:id="" action="ppaction://media"/>
            <a:extLst>
              <a:ext uri="{FF2B5EF4-FFF2-40B4-BE49-F238E27FC236}">
                <a16:creationId xmlns:a16="http://schemas.microsoft.com/office/drawing/2014/main" id="{99632E1F-E3B5-F82C-6710-26938B42F4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590645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E4C2C-BE58-A2CD-4D48-E380DAA99CC3}"/>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C089565A-B5BC-2919-0B3B-5002F10E2005}"/>
              </a:ext>
            </a:extLst>
          </p:cNvPr>
          <p:cNvPicPr>
            <a:picLocks noChangeAspect="1"/>
          </p:cNvPicPr>
          <p:nvPr/>
        </p:nvPicPr>
        <p:blipFill>
          <a:blip r:embed="rId3"/>
          <a:srcRect/>
          <a:stretch/>
        </p:blipFill>
        <p:spPr>
          <a:xfrm flipH="1">
            <a:off x="-2541212" y="-30637"/>
            <a:ext cx="7538014" cy="7022209"/>
          </a:xfrm>
          <a:prstGeom prst="rect">
            <a:avLst/>
          </a:prstGeom>
        </p:spPr>
      </p:pic>
      <p:sp>
        <p:nvSpPr>
          <p:cNvPr id="33" name="Rechthoek: afgeronde hoeken 32">
            <a:extLst>
              <a:ext uri="{FF2B5EF4-FFF2-40B4-BE49-F238E27FC236}">
                <a16:creationId xmlns:a16="http://schemas.microsoft.com/office/drawing/2014/main" id="{AD0A78F1-F076-459A-34D5-6F7DFB58F996}"/>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speelgoed, kleding, tekenfilm, pop&#10;&#10;Door AI gegenereerde inhoud is mogelijk onjuist.">
            <a:extLst>
              <a:ext uri="{FF2B5EF4-FFF2-40B4-BE49-F238E27FC236}">
                <a16:creationId xmlns:a16="http://schemas.microsoft.com/office/drawing/2014/main" id="{35CE76B8-FC35-379B-CBBF-C181DB4BC7FD}"/>
              </a:ext>
            </a:extLst>
          </p:cNvPr>
          <p:cNvPicPr>
            <a:picLocks noChangeAspect="1"/>
          </p:cNvPicPr>
          <p:nvPr/>
        </p:nvPicPr>
        <p:blipFill>
          <a:blip r:embed="rId4"/>
          <a:stretch>
            <a:fillRect/>
          </a:stretch>
        </p:blipFill>
        <p:spPr>
          <a:xfrm>
            <a:off x="4577259" y="1664951"/>
            <a:ext cx="2607457" cy="5125222"/>
          </a:xfrm>
          <a:prstGeom prst="rect">
            <a:avLst/>
          </a:prstGeom>
        </p:spPr>
      </p:pic>
      <p:sp>
        <p:nvSpPr>
          <p:cNvPr id="3" name="Titel 1">
            <a:extLst>
              <a:ext uri="{FF2B5EF4-FFF2-40B4-BE49-F238E27FC236}">
                <a16:creationId xmlns:a16="http://schemas.microsoft.com/office/drawing/2014/main" id="{EBBDCA64-31B0-6BED-9335-8704C34606AC}"/>
              </a:ext>
            </a:extLst>
          </p:cNvPr>
          <p:cNvSpPr txBox="1">
            <a:spLocks/>
          </p:cNvSpPr>
          <p:nvPr/>
        </p:nvSpPr>
        <p:spPr>
          <a:xfrm>
            <a:off x="7520267" y="1361941"/>
            <a:ext cx="3746978" cy="1850221"/>
          </a:xfrm>
          <a:prstGeom prst="wedgeRoundRectCallout">
            <a:avLst>
              <a:gd name="adj1" fmla="val -49576"/>
              <a:gd name="adj2" fmla="val 102585"/>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Ik deed daar laatst ook aan mee, en kocht deze </a:t>
            </a:r>
            <a:r>
              <a:rPr lang="nl-NL" sz="2800" dirty="0" err="1">
                <a:latin typeface="Calibri" panose="020F0502020204030204" pitchFamily="34" charset="0"/>
                <a:ea typeface="Calibri" panose="020F0502020204030204" pitchFamily="34" charset="0"/>
                <a:cs typeface="Calibri" panose="020F0502020204030204" pitchFamily="34" charset="0"/>
              </a:rPr>
              <a:t>abu-bu</a:t>
            </a:r>
            <a:r>
              <a:rPr lang="nl-NL" sz="2800" b="0" dirty="0">
                <a:latin typeface="Calibri" panose="020F0502020204030204" pitchFamily="34" charset="0"/>
                <a:ea typeface="Calibri" panose="020F0502020204030204" pitchFamily="34" charset="0"/>
                <a:cs typeface="Calibri" panose="020F0502020204030204" pitchFamily="34" charset="0"/>
              </a:rPr>
              <a:t>! </a:t>
            </a:r>
            <a:endParaRPr lang="nl-NL" sz="2800" dirty="0"/>
          </a:p>
        </p:txBody>
      </p:sp>
      <p:sp>
        <p:nvSpPr>
          <p:cNvPr id="4" name="Titel 1">
            <a:extLst>
              <a:ext uri="{FF2B5EF4-FFF2-40B4-BE49-F238E27FC236}">
                <a16:creationId xmlns:a16="http://schemas.microsoft.com/office/drawing/2014/main" id="{282C916B-006D-9B9E-0D4E-377B6A4D6D57}"/>
              </a:ext>
            </a:extLst>
          </p:cNvPr>
          <p:cNvSpPr txBox="1">
            <a:spLocks/>
          </p:cNvSpPr>
          <p:nvPr/>
        </p:nvSpPr>
        <p:spPr>
          <a:xfrm>
            <a:off x="644894" y="1659693"/>
            <a:ext cx="3893216" cy="2279275"/>
          </a:xfrm>
          <a:prstGeom prst="wedgeRoundRectCallout">
            <a:avLst>
              <a:gd name="adj1" fmla="val 47007"/>
              <a:gd name="adj2" fmla="val 7612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De laatste tijd is het ook vaak een rage om bepaalde </a:t>
            </a:r>
            <a:r>
              <a:rPr lang="nl-NL" sz="2800" dirty="0">
                <a:latin typeface="Calibri" panose="020F0502020204030204" pitchFamily="34" charset="0"/>
                <a:ea typeface="Calibri" panose="020F0502020204030204" pitchFamily="34" charset="0"/>
                <a:cs typeface="Calibri" panose="020F0502020204030204" pitchFamily="34" charset="0"/>
              </a:rPr>
              <a:t>poppetjes</a:t>
            </a:r>
            <a:r>
              <a:rPr lang="nl-NL" sz="2800" b="0" dirty="0">
                <a:latin typeface="Calibri" panose="020F0502020204030204" pitchFamily="34" charset="0"/>
                <a:ea typeface="Calibri" panose="020F0502020204030204" pitchFamily="34" charset="0"/>
                <a:cs typeface="Calibri" panose="020F0502020204030204" pitchFamily="34" charset="0"/>
              </a:rPr>
              <a:t> te sparen!</a:t>
            </a:r>
            <a:endParaRPr lang="nl-NL" sz="2800" dirty="0"/>
          </a:p>
        </p:txBody>
      </p:sp>
      <p:sp>
        <p:nvSpPr>
          <p:cNvPr id="2" name="Tekstvak 1">
            <a:extLst>
              <a:ext uri="{FF2B5EF4-FFF2-40B4-BE49-F238E27FC236}">
                <a16:creationId xmlns:a16="http://schemas.microsoft.com/office/drawing/2014/main" id="{E541C138-84C4-64F8-577C-C1F9FD798DF4}"/>
              </a:ext>
            </a:extLst>
          </p:cNvPr>
          <p:cNvSpPr txBox="1"/>
          <p:nvPr/>
        </p:nvSpPr>
        <p:spPr>
          <a:xfrm rot="21448618">
            <a:off x="1401425" y="499415"/>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Rages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5" name="Afbeelding 4" descr="Afbeelding met speelgoed, tekenfilm, clipart&#10;&#10;Door AI gegenereerde inhoud is mogelijk onjuist.">
            <a:extLst>
              <a:ext uri="{FF2B5EF4-FFF2-40B4-BE49-F238E27FC236}">
                <a16:creationId xmlns:a16="http://schemas.microsoft.com/office/drawing/2014/main" id="{DFEE15EA-5F96-318F-782F-09A3588E93F8}"/>
              </a:ext>
            </a:extLst>
          </p:cNvPr>
          <p:cNvPicPr>
            <a:picLocks noChangeAspect="1"/>
          </p:cNvPicPr>
          <p:nvPr/>
        </p:nvPicPr>
        <p:blipFill>
          <a:blip r:embed="rId5"/>
          <a:stretch>
            <a:fillRect/>
          </a:stretch>
        </p:blipFill>
        <p:spPr>
          <a:xfrm>
            <a:off x="10307523" y="2287051"/>
            <a:ext cx="1574438" cy="2811945"/>
          </a:xfrm>
          <a:prstGeom prst="rect">
            <a:avLst/>
          </a:prstGeom>
        </p:spPr>
      </p:pic>
      <p:pic>
        <p:nvPicPr>
          <p:cNvPr id="9" name="Afbeelding 8" descr="Afbeelding met blad&#10;&#10;Door AI gegenereerde inhoud is mogelijk onjuist.">
            <a:extLst>
              <a:ext uri="{FF2B5EF4-FFF2-40B4-BE49-F238E27FC236}">
                <a16:creationId xmlns:a16="http://schemas.microsoft.com/office/drawing/2014/main" id="{21179FAD-1280-26D4-2AD8-6F45A73EB761}"/>
              </a:ext>
            </a:extLst>
          </p:cNvPr>
          <p:cNvPicPr>
            <a:picLocks noChangeAspect="1"/>
          </p:cNvPicPr>
          <p:nvPr/>
        </p:nvPicPr>
        <p:blipFill>
          <a:blip r:embed="rId6"/>
          <a:stretch>
            <a:fillRect/>
          </a:stretch>
        </p:blipFill>
        <p:spPr>
          <a:xfrm rot="21275571">
            <a:off x="-640499" y="-644411"/>
            <a:ext cx="623525"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4815C3A9-1F59-A98A-7315-48D0485CD477}"/>
              </a:ext>
            </a:extLst>
          </p:cNvPr>
          <p:cNvPicPr>
            <a:picLocks noChangeAspect="1"/>
          </p:cNvPicPr>
          <p:nvPr/>
        </p:nvPicPr>
        <p:blipFill>
          <a:blip r:embed="rId6"/>
          <a:stretch>
            <a:fillRect/>
          </a:stretch>
        </p:blipFill>
        <p:spPr>
          <a:xfrm rot="7316218">
            <a:off x="-1553460" y="-1015772"/>
            <a:ext cx="623524" cy="389703"/>
          </a:xfrm>
          <a:prstGeom prst="rect">
            <a:avLst/>
          </a:prstGeom>
          <a:effectLst>
            <a:outerShdw blurRad="50800" dist="38100" dir="2700000" algn="tl" rotWithShape="0">
              <a:prstClr val="black">
                <a:alpha val="40000"/>
              </a:prstClr>
            </a:outerShdw>
          </a:effectLst>
        </p:spPr>
      </p:pic>
      <p:pic>
        <p:nvPicPr>
          <p:cNvPr id="11" name="Afbeelding 10" descr="Afbeelding met blad&#10;&#10;Door AI gegenereerde inhoud is mogelijk onjuist.">
            <a:extLst>
              <a:ext uri="{FF2B5EF4-FFF2-40B4-BE49-F238E27FC236}">
                <a16:creationId xmlns:a16="http://schemas.microsoft.com/office/drawing/2014/main" id="{EF9C0902-29E8-5C0A-DA4B-9E2FD2941E61}"/>
              </a:ext>
            </a:extLst>
          </p:cNvPr>
          <p:cNvPicPr>
            <a:picLocks noChangeAspect="1"/>
          </p:cNvPicPr>
          <p:nvPr/>
        </p:nvPicPr>
        <p:blipFill>
          <a:blip r:embed="rId6"/>
          <a:stretch>
            <a:fillRect/>
          </a:stretch>
        </p:blipFill>
        <p:spPr>
          <a:xfrm rot="16823435">
            <a:off x="5802698" y="-1510695"/>
            <a:ext cx="623524" cy="389703"/>
          </a:xfrm>
          <a:prstGeom prst="rect">
            <a:avLst/>
          </a:prstGeom>
          <a:effectLst>
            <a:outerShdw blurRad="50800" dist="38100" dir="2700000" algn="tl" rotWithShape="0">
              <a:prstClr val="black">
                <a:alpha val="40000"/>
              </a:prstClr>
            </a:outerShdw>
          </a:effectLst>
        </p:spPr>
      </p:pic>
      <p:pic>
        <p:nvPicPr>
          <p:cNvPr id="12" name="Afbeelding 11" descr="Afbeelding met blad&#10;&#10;Door AI gegenereerde inhoud is mogelijk onjuist.">
            <a:extLst>
              <a:ext uri="{FF2B5EF4-FFF2-40B4-BE49-F238E27FC236}">
                <a16:creationId xmlns:a16="http://schemas.microsoft.com/office/drawing/2014/main" id="{8BE3ECC4-55CB-4FFB-8840-F79B8D24A2B3}"/>
              </a:ext>
            </a:extLst>
          </p:cNvPr>
          <p:cNvPicPr>
            <a:picLocks noChangeAspect="1"/>
          </p:cNvPicPr>
          <p:nvPr/>
        </p:nvPicPr>
        <p:blipFill>
          <a:blip r:embed="rId6"/>
          <a:stretch>
            <a:fillRect/>
          </a:stretch>
        </p:blipFill>
        <p:spPr>
          <a:xfrm rot="4776565" flipH="1">
            <a:off x="390861" y="-1047001"/>
            <a:ext cx="623524" cy="389703"/>
          </a:xfrm>
          <a:prstGeom prst="rect">
            <a:avLst/>
          </a:prstGeom>
          <a:effectLst>
            <a:outerShdw blurRad="50800" dist="38100" dir="2700000" algn="tl" rotWithShape="0">
              <a:prstClr val="black">
                <a:alpha val="40000"/>
              </a:prstClr>
            </a:outerShdw>
          </a:effectLst>
        </p:spPr>
      </p:pic>
      <p:pic>
        <p:nvPicPr>
          <p:cNvPr id="13" name="Afbeelding 12" descr="Afbeelding met blad&#10;&#10;Door AI gegenereerde inhoud is mogelijk onjuist.">
            <a:extLst>
              <a:ext uri="{FF2B5EF4-FFF2-40B4-BE49-F238E27FC236}">
                <a16:creationId xmlns:a16="http://schemas.microsoft.com/office/drawing/2014/main" id="{F93F017D-9494-EB20-79E4-CC0EA8E80CCE}"/>
              </a:ext>
            </a:extLst>
          </p:cNvPr>
          <p:cNvPicPr>
            <a:picLocks noChangeAspect="1"/>
          </p:cNvPicPr>
          <p:nvPr/>
        </p:nvPicPr>
        <p:blipFill>
          <a:blip r:embed="rId6"/>
          <a:stretch>
            <a:fillRect/>
          </a:stretch>
        </p:blipFill>
        <p:spPr>
          <a:xfrm rot="14400000" flipH="1">
            <a:off x="7866708" y="-924117"/>
            <a:ext cx="623524" cy="389703"/>
          </a:xfrm>
          <a:prstGeom prst="rect">
            <a:avLst/>
          </a:prstGeom>
          <a:effectLst>
            <a:outerShdw blurRad="50800" dist="38100" dir="2700000" algn="tl" rotWithShape="0">
              <a:prstClr val="black">
                <a:alpha val="40000"/>
              </a:prstClr>
            </a:outerShdw>
          </a:effectLst>
        </p:spPr>
      </p:pic>
      <p:pic>
        <p:nvPicPr>
          <p:cNvPr id="14" name="Afbeelding 13" descr="Afbeelding met blad&#10;&#10;Door AI gegenereerde inhoud is mogelijk onjuist.">
            <a:extLst>
              <a:ext uri="{FF2B5EF4-FFF2-40B4-BE49-F238E27FC236}">
                <a16:creationId xmlns:a16="http://schemas.microsoft.com/office/drawing/2014/main" id="{7F2E8B5C-85B7-3DA2-25FF-DC12A3961B98}"/>
              </a:ext>
            </a:extLst>
          </p:cNvPr>
          <p:cNvPicPr>
            <a:picLocks noChangeAspect="1"/>
          </p:cNvPicPr>
          <p:nvPr/>
        </p:nvPicPr>
        <p:blipFill>
          <a:blip r:embed="rId6"/>
          <a:stretch>
            <a:fillRect/>
          </a:stretch>
        </p:blipFill>
        <p:spPr>
          <a:xfrm rot="20872146" flipH="1">
            <a:off x="7166778" y="-644410"/>
            <a:ext cx="623525" cy="389703"/>
          </a:xfrm>
          <a:prstGeom prst="rect">
            <a:avLst/>
          </a:prstGeom>
          <a:effectLst>
            <a:outerShdw blurRad="50800" dist="38100" dir="2700000" algn="tl" rotWithShape="0">
              <a:prstClr val="black">
                <a:alpha val="40000"/>
              </a:prstClr>
            </a:outerShdw>
          </a:effectLst>
        </p:spPr>
      </p:pic>
      <p:pic>
        <p:nvPicPr>
          <p:cNvPr id="15" name="Afbeelding 14" descr="Afbeelding met blad&#10;&#10;Door AI gegenereerde inhoud is mogelijk onjuist.">
            <a:extLst>
              <a:ext uri="{FF2B5EF4-FFF2-40B4-BE49-F238E27FC236}">
                <a16:creationId xmlns:a16="http://schemas.microsoft.com/office/drawing/2014/main" id="{D2A1C0DA-84A3-5172-3866-6432AA6F5BC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rot="20747940">
            <a:off x="3842814" y="-1968292"/>
            <a:ext cx="2087835" cy="1304897"/>
          </a:xfrm>
          <a:prstGeom prst="rect">
            <a:avLst/>
          </a:prstGeom>
          <a:effectLst>
            <a:outerShdw blurRad="50800" dist="38100" dir="2700000" algn="tl" rotWithShape="0">
              <a:prstClr val="black">
                <a:alpha val="40000"/>
              </a:prstClr>
            </a:outerShdw>
          </a:effectLst>
        </p:spPr>
      </p:pic>
      <p:pic>
        <p:nvPicPr>
          <p:cNvPr id="20" name="Afbeelding 19">
            <a:extLst>
              <a:ext uri="{FF2B5EF4-FFF2-40B4-BE49-F238E27FC236}">
                <a16:creationId xmlns:a16="http://schemas.microsoft.com/office/drawing/2014/main" id="{10E11ACE-EEEC-DE41-FEB2-E2A7E584559F}"/>
              </a:ext>
            </a:extLst>
          </p:cNvPr>
          <p:cNvPicPr>
            <a:picLocks noChangeAspect="1"/>
          </p:cNvPicPr>
          <p:nvPr/>
        </p:nvPicPr>
        <p:blipFill>
          <a:blip r:embed="rId9"/>
          <a:srcRect/>
          <a:stretch/>
        </p:blipFill>
        <p:spPr>
          <a:xfrm rot="20492602">
            <a:off x="5623801" y="-1734821"/>
            <a:ext cx="1230841" cy="923131"/>
          </a:xfrm>
          <a:prstGeom prst="rect">
            <a:avLst/>
          </a:prstGeom>
          <a:effectLst>
            <a:outerShdw blurRad="50800" dist="38100" dir="2700000" algn="tl" rotWithShape="0">
              <a:prstClr val="black">
                <a:alpha val="40000"/>
              </a:prstClr>
            </a:outerShdw>
          </a:effectLst>
        </p:spPr>
      </p:pic>
      <p:pic>
        <p:nvPicPr>
          <p:cNvPr id="21" name="Afbeelding 20">
            <a:extLst>
              <a:ext uri="{FF2B5EF4-FFF2-40B4-BE49-F238E27FC236}">
                <a16:creationId xmlns:a16="http://schemas.microsoft.com/office/drawing/2014/main" id="{DE05BB98-FC58-2FEC-06D6-96D4E406196A}"/>
              </a:ext>
            </a:extLst>
          </p:cNvPr>
          <p:cNvPicPr>
            <a:picLocks noChangeAspect="1"/>
          </p:cNvPicPr>
          <p:nvPr/>
        </p:nvPicPr>
        <p:blipFill>
          <a:blip r:embed="rId9"/>
          <a:srcRect/>
          <a:stretch/>
        </p:blipFill>
        <p:spPr>
          <a:xfrm rot="19352315" flipH="1">
            <a:off x="7375672" y="-1732478"/>
            <a:ext cx="1224590" cy="918443"/>
          </a:xfrm>
          <a:prstGeom prst="rect">
            <a:avLst/>
          </a:prstGeom>
          <a:effectLst>
            <a:outerShdw blurRad="50800" dist="38100" dir="2700000" algn="tl" rotWithShape="0">
              <a:prstClr val="black">
                <a:alpha val="40000"/>
              </a:prstClr>
            </a:outerShdw>
          </a:effectLst>
        </p:spPr>
      </p:pic>
      <p:pic>
        <p:nvPicPr>
          <p:cNvPr id="22" name="Afbeelding 21">
            <a:extLst>
              <a:ext uri="{FF2B5EF4-FFF2-40B4-BE49-F238E27FC236}">
                <a16:creationId xmlns:a16="http://schemas.microsoft.com/office/drawing/2014/main" id="{BEA5958A-C189-4E98-242B-CF1CA038DD4D}"/>
              </a:ext>
            </a:extLst>
          </p:cNvPr>
          <p:cNvPicPr>
            <a:picLocks noChangeAspect="1"/>
          </p:cNvPicPr>
          <p:nvPr/>
        </p:nvPicPr>
        <p:blipFill>
          <a:blip r:embed="rId9"/>
          <a:srcRect/>
          <a:stretch/>
        </p:blipFill>
        <p:spPr>
          <a:xfrm rot="331966">
            <a:off x="2155970" y="-1599212"/>
            <a:ext cx="1230841" cy="923131"/>
          </a:xfrm>
          <a:prstGeom prst="rect">
            <a:avLst/>
          </a:prstGeom>
          <a:effectLst>
            <a:outerShdw blurRad="50800" dist="38100" dir="2700000" algn="tl" rotWithShape="0">
              <a:prstClr val="black">
                <a:alpha val="40000"/>
              </a:prstClr>
            </a:outerShdw>
          </a:effectLst>
        </p:spPr>
      </p:pic>
      <p:pic>
        <p:nvPicPr>
          <p:cNvPr id="23" name="Afbeelding 22">
            <a:extLst>
              <a:ext uri="{FF2B5EF4-FFF2-40B4-BE49-F238E27FC236}">
                <a16:creationId xmlns:a16="http://schemas.microsoft.com/office/drawing/2014/main" id="{5E5ED1CA-9AF8-1D4D-756C-8C6FC01CB2F1}"/>
              </a:ext>
            </a:extLst>
          </p:cNvPr>
          <p:cNvPicPr>
            <a:picLocks noChangeAspect="1"/>
          </p:cNvPicPr>
          <p:nvPr/>
        </p:nvPicPr>
        <p:blipFill>
          <a:blip r:embed="rId9"/>
          <a:srcRect/>
          <a:stretch/>
        </p:blipFill>
        <p:spPr>
          <a:xfrm rot="21189776">
            <a:off x="3382964" y="-3108839"/>
            <a:ext cx="4172674" cy="3129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8556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4AC1948C-6250-2D55-E834-B78F08217238}"/>
            </a:ext>
          </a:extLst>
        </p:cNvPr>
        <p:cNvGrpSpPr/>
        <p:nvPr/>
      </p:nvGrpSpPr>
      <p:grpSpPr>
        <a:xfrm>
          <a:off x="0" y="0"/>
          <a:ext cx="0" cy="0"/>
          <a:chOff x="0" y="0"/>
          <a:chExt cx="0" cy="0"/>
        </a:xfrm>
      </p:grpSpPr>
      <p:pic>
        <p:nvPicPr>
          <p:cNvPr id="17" name="Afbeelding 16">
            <a:extLst>
              <a:ext uri="{FF2B5EF4-FFF2-40B4-BE49-F238E27FC236}">
                <a16:creationId xmlns:a16="http://schemas.microsoft.com/office/drawing/2014/main" id="{6CA93B49-EF68-8939-181B-D24C666A3A70}"/>
              </a:ext>
            </a:extLst>
          </p:cNvPr>
          <p:cNvPicPr>
            <a:picLocks noChangeAspect="1"/>
          </p:cNvPicPr>
          <p:nvPr/>
        </p:nvPicPr>
        <p:blipFill>
          <a:blip r:embed="rId3"/>
          <a:srcRect/>
          <a:stretch/>
        </p:blipFill>
        <p:spPr>
          <a:xfrm rot="21189776">
            <a:off x="5267447" y="1838261"/>
            <a:ext cx="4172674" cy="3129506"/>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37FC5B67-66FB-3453-D510-FA3C135ADDDF}"/>
              </a:ext>
            </a:extLst>
          </p:cNvPr>
          <p:cNvPicPr>
            <a:picLocks noChangeAspect="1"/>
          </p:cNvPicPr>
          <p:nvPr/>
        </p:nvPicPr>
        <p:blipFill>
          <a:blip r:embed="rId4"/>
          <a:srcRect/>
          <a:stretch/>
        </p:blipFill>
        <p:spPr>
          <a:xfrm flipH="1">
            <a:off x="-2530079" y="-48444"/>
            <a:ext cx="7538014" cy="7022209"/>
          </a:xfrm>
          <a:prstGeom prst="rect">
            <a:avLst/>
          </a:prstGeom>
        </p:spPr>
      </p:pic>
      <p:sp>
        <p:nvSpPr>
          <p:cNvPr id="10" name="Rechthoek: afgeronde hoeken 9">
            <a:extLst>
              <a:ext uri="{FF2B5EF4-FFF2-40B4-BE49-F238E27FC236}">
                <a16:creationId xmlns:a16="http://schemas.microsoft.com/office/drawing/2014/main" id="{7CE031D9-636C-4667-35F6-7077913AA86F}"/>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blad&#10;&#10;Door AI gegenereerde inhoud is mogelijk onjuist.">
            <a:extLst>
              <a:ext uri="{FF2B5EF4-FFF2-40B4-BE49-F238E27FC236}">
                <a16:creationId xmlns:a16="http://schemas.microsoft.com/office/drawing/2014/main" id="{DE07A503-FDB8-13F7-C83B-2329D1D596D4}"/>
              </a:ext>
            </a:extLst>
          </p:cNvPr>
          <p:cNvPicPr>
            <a:picLocks noChangeAspect="1"/>
          </p:cNvPicPr>
          <p:nvPr/>
        </p:nvPicPr>
        <p:blipFill>
          <a:blip r:embed="rId5"/>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sp>
        <p:nvSpPr>
          <p:cNvPr id="13" name="Rechthoek: afgeronde hoeken 12">
            <a:extLst>
              <a:ext uri="{FF2B5EF4-FFF2-40B4-BE49-F238E27FC236}">
                <a16:creationId xmlns:a16="http://schemas.microsoft.com/office/drawing/2014/main" id="{0BBF8D2B-5558-0BE1-F090-B5FF703C9B6C}"/>
              </a:ext>
            </a:extLst>
          </p:cNvPr>
          <p:cNvSpPr/>
          <p:nvPr/>
        </p:nvSpPr>
        <p:spPr>
          <a:xfrm>
            <a:off x="2707815" y="14904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1FF81A8B-8375-F9EB-ABDA-3DBB5887B650}"/>
              </a:ext>
            </a:extLst>
          </p:cNvPr>
          <p:cNvSpPr/>
          <p:nvPr/>
        </p:nvSpPr>
        <p:spPr>
          <a:xfrm>
            <a:off x="2707815" y="5355708"/>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CAB4A31F-0C98-C894-C269-87394FA41795}"/>
              </a:ext>
            </a:extLst>
          </p:cNvPr>
          <p:cNvSpPr/>
          <p:nvPr/>
        </p:nvSpPr>
        <p:spPr>
          <a:xfrm>
            <a:off x="1686644" y="341717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AAABD017-9551-D53E-7C8C-9FDC4829686C}"/>
              </a:ext>
            </a:extLst>
          </p:cNvPr>
          <p:cNvSpPr/>
          <p:nvPr/>
        </p:nvSpPr>
        <p:spPr>
          <a:xfrm>
            <a:off x="7554304" y="539303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D332ACAA-FFD8-3D63-3CBE-EEE80F4D5294}"/>
              </a:ext>
            </a:extLst>
          </p:cNvPr>
          <p:cNvSpPr/>
          <p:nvPr/>
        </p:nvSpPr>
        <p:spPr>
          <a:xfrm>
            <a:off x="8676853"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9948C60C-D13F-FB84-A233-CBB83EF2622E}"/>
              </a:ext>
            </a:extLst>
          </p:cNvPr>
          <p:cNvSpPr/>
          <p:nvPr/>
        </p:nvSpPr>
        <p:spPr>
          <a:xfrm>
            <a:off x="7554305" y="14649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CDAFE179-B95F-9866-8299-0FA11A181F22}"/>
              </a:ext>
            </a:extLst>
          </p:cNvPr>
          <p:cNvSpPr txBox="1"/>
          <p:nvPr/>
        </p:nvSpPr>
        <p:spPr>
          <a:xfrm>
            <a:off x="5700326" y="3429000"/>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6000" spc="100" dirty="0">
                <a:solidFill>
                  <a:schemeClr val="bg1"/>
                </a:solidFill>
                <a:latin typeface="VAGRounded-Bold" pitchFamily="2" charset="0"/>
                <a:ea typeface="Open Sans" panose="020B0606030504020204" pitchFamily="34" charset="0"/>
                <a:cs typeface="Open Sans" panose="020B0606030504020204" pitchFamily="34" charset="0"/>
              </a:rPr>
              <a:t>Rages</a:t>
            </a:r>
            <a:endParaRPr lang="nl-NL" sz="6600" spc="100" dirty="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41E68CF1-C304-43C7-5B11-DFBB72CC6C1B}"/>
              </a:ext>
            </a:extLst>
          </p:cNvPr>
          <p:cNvPicPr>
            <a:picLocks noChangeAspect="1"/>
          </p:cNvPicPr>
          <p:nvPr/>
        </p:nvPicPr>
        <p:blipFill>
          <a:blip r:embed="rId5"/>
          <a:stretch>
            <a:fillRect/>
          </a:stretch>
        </p:blipFill>
        <p:spPr>
          <a:xfrm rot="21275571">
            <a:off x="2507428" y="6149794"/>
            <a:ext cx="623525"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F54E72CC-CB6E-5FE8-D9AE-D0DDD72C9D43}"/>
              </a:ext>
            </a:extLst>
          </p:cNvPr>
          <p:cNvPicPr>
            <a:picLocks noChangeAspect="1"/>
          </p:cNvPicPr>
          <p:nvPr/>
        </p:nvPicPr>
        <p:blipFill>
          <a:blip r:embed="rId5"/>
          <a:stretch>
            <a:fillRect/>
          </a:stretch>
        </p:blipFill>
        <p:spPr>
          <a:xfrm rot="4776565" flipH="1">
            <a:off x="2507429" y="2192082"/>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16FD35DC-60F5-9144-58C9-0E1036B5CE69}"/>
              </a:ext>
            </a:extLst>
          </p:cNvPr>
          <p:cNvPicPr>
            <a:picLocks noChangeAspect="1"/>
          </p:cNvPicPr>
          <p:nvPr/>
        </p:nvPicPr>
        <p:blipFill>
          <a:blip r:embed="rId5"/>
          <a:stretch>
            <a:fillRect/>
          </a:stretch>
        </p:blipFill>
        <p:spPr>
          <a:xfrm rot="14400000" flipH="1">
            <a:off x="11467459" y="3403637"/>
            <a:ext cx="623524" cy="389703"/>
          </a:xfrm>
          <a:prstGeom prst="rect">
            <a:avLst/>
          </a:prstGeom>
          <a:effectLst>
            <a:outerShdw blurRad="50800" dist="38100" dir="2700000" algn="tl" rotWithShape="0">
              <a:prstClr val="black">
                <a:alpha val="40000"/>
              </a:prstClr>
            </a:outerShdw>
          </a:effectLst>
        </p:spPr>
      </p:pic>
      <p:sp>
        <p:nvSpPr>
          <p:cNvPr id="5" name="Tekstvak 4">
            <a:extLst>
              <a:ext uri="{FF2B5EF4-FFF2-40B4-BE49-F238E27FC236}">
                <a16:creationId xmlns:a16="http://schemas.microsoft.com/office/drawing/2014/main" id="{5EB100FD-7951-8DE7-CF0E-79129876E6F1}"/>
              </a:ext>
            </a:extLst>
          </p:cNvPr>
          <p:cNvSpPr txBox="1"/>
          <p:nvPr/>
        </p:nvSpPr>
        <p:spPr>
          <a:xfrm rot="21448618">
            <a:off x="131791" y="531947"/>
            <a:ext cx="5061097"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Ken jij nog andere...</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9" name="Afbeelding 8" descr="Afbeelding met speelgoed, kleding, tekenfilm, pop&#10;&#10;Door AI gegenereerde inhoud is mogelijk onjuist.">
            <a:extLst>
              <a:ext uri="{FF2B5EF4-FFF2-40B4-BE49-F238E27FC236}">
                <a16:creationId xmlns:a16="http://schemas.microsoft.com/office/drawing/2014/main" id="{B8DA2402-AB90-2ACB-3DCC-0BFA2470408D}"/>
              </a:ext>
            </a:extLst>
          </p:cNvPr>
          <p:cNvPicPr>
            <a:picLocks noChangeAspect="1"/>
          </p:cNvPicPr>
          <p:nvPr/>
        </p:nvPicPr>
        <p:blipFill>
          <a:blip r:embed="rId6"/>
          <a:stretch>
            <a:fillRect/>
          </a:stretch>
        </p:blipFill>
        <p:spPr>
          <a:xfrm>
            <a:off x="-97660" y="3686926"/>
            <a:ext cx="1613284" cy="3171074"/>
          </a:xfrm>
          <a:prstGeom prst="rect">
            <a:avLst/>
          </a:prstGeom>
        </p:spPr>
      </p:pic>
      <p:pic>
        <p:nvPicPr>
          <p:cNvPr id="14" name="Afbeelding 13">
            <a:extLst>
              <a:ext uri="{FF2B5EF4-FFF2-40B4-BE49-F238E27FC236}">
                <a16:creationId xmlns:a16="http://schemas.microsoft.com/office/drawing/2014/main" id="{A57233D1-DCD4-96C4-AB61-3C6AD01D07E1}"/>
              </a:ext>
            </a:extLst>
          </p:cNvPr>
          <p:cNvPicPr>
            <a:picLocks noChangeAspect="1"/>
          </p:cNvPicPr>
          <p:nvPr/>
        </p:nvPicPr>
        <p:blipFill>
          <a:blip r:embed="rId3"/>
          <a:srcRect/>
          <a:stretch/>
        </p:blipFill>
        <p:spPr>
          <a:xfrm rot="20492602">
            <a:off x="9934653" y="5879540"/>
            <a:ext cx="1230841" cy="923131"/>
          </a:xfrm>
          <a:prstGeom prst="rect">
            <a:avLst/>
          </a:prstGeom>
          <a:effectLst>
            <a:outerShdw blurRad="50800" dist="38100" dir="2700000" algn="tl" rotWithShape="0">
              <a:prstClr val="black">
                <a:alpha val="40000"/>
              </a:prstClr>
            </a:outerShdw>
          </a:effectLst>
        </p:spPr>
      </p:pic>
      <p:pic>
        <p:nvPicPr>
          <p:cNvPr id="15" name="Afbeelding 14">
            <a:extLst>
              <a:ext uri="{FF2B5EF4-FFF2-40B4-BE49-F238E27FC236}">
                <a16:creationId xmlns:a16="http://schemas.microsoft.com/office/drawing/2014/main" id="{7BB6FA88-2B8F-98C9-A879-C114DA6B1A5E}"/>
              </a:ext>
            </a:extLst>
          </p:cNvPr>
          <p:cNvPicPr>
            <a:picLocks noChangeAspect="1"/>
          </p:cNvPicPr>
          <p:nvPr/>
        </p:nvPicPr>
        <p:blipFill>
          <a:blip r:embed="rId3"/>
          <a:srcRect/>
          <a:stretch/>
        </p:blipFill>
        <p:spPr>
          <a:xfrm rot="19352315" flipH="1">
            <a:off x="10033102" y="2023933"/>
            <a:ext cx="1224590" cy="918443"/>
          </a:xfrm>
          <a:prstGeom prst="rect">
            <a:avLst/>
          </a:prstGeom>
          <a:effectLst>
            <a:outerShdw blurRad="50800" dist="38100" dir="2700000" algn="tl" rotWithShape="0">
              <a:prstClr val="black">
                <a:alpha val="40000"/>
              </a:prstClr>
            </a:outerShdw>
          </a:effectLst>
        </p:spPr>
      </p:pic>
      <p:pic>
        <p:nvPicPr>
          <p:cNvPr id="16" name="Afbeelding 15">
            <a:extLst>
              <a:ext uri="{FF2B5EF4-FFF2-40B4-BE49-F238E27FC236}">
                <a16:creationId xmlns:a16="http://schemas.microsoft.com/office/drawing/2014/main" id="{A5CDD7F4-3E71-BC9A-5F0D-E28E40CAFAD4}"/>
              </a:ext>
            </a:extLst>
          </p:cNvPr>
          <p:cNvPicPr>
            <a:picLocks noChangeAspect="1"/>
          </p:cNvPicPr>
          <p:nvPr/>
        </p:nvPicPr>
        <p:blipFill>
          <a:blip r:embed="rId3"/>
          <a:srcRect/>
          <a:stretch/>
        </p:blipFill>
        <p:spPr>
          <a:xfrm rot="331966">
            <a:off x="1197958" y="2990228"/>
            <a:ext cx="1230841" cy="9231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1313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C534-6FFC-6CE0-26DF-97C6BB11B72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99ABDF6-EB67-B90F-4770-09AC695FF447}"/>
              </a:ext>
            </a:extLst>
          </p:cNvPr>
          <p:cNvPicPr>
            <a:picLocks noChangeAspect="1"/>
          </p:cNvPicPr>
          <p:nvPr/>
        </p:nvPicPr>
        <p:blipFill>
          <a:blip r:embed="rId3"/>
          <a:srcRect/>
          <a:stretch/>
        </p:blipFill>
        <p:spPr>
          <a:xfrm flipH="1">
            <a:off x="-2541212" y="-30637"/>
            <a:ext cx="7538014" cy="7022209"/>
          </a:xfrm>
          <a:prstGeom prst="rect">
            <a:avLst/>
          </a:prstGeom>
        </p:spPr>
      </p:pic>
      <p:sp>
        <p:nvSpPr>
          <p:cNvPr id="33" name="Rechthoek: afgeronde hoeken 32">
            <a:extLst>
              <a:ext uri="{FF2B5EF4-FFF2-40B4-BE49-F238E27FC236}">
                <a16:creationId xmlns:a16="http://schemas.microsoft.com/office/drawing/2014/main" id="{C3583059-E572-C157-4EF3-1B1053A4C569}"/>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speelgoed, kleding, tekenfilm, pop&#10;&#10;Door AI gegenereerde inhoud is mogelijk onjuist.">
            <a:extLst>
              <a:ext uri="{FF2B5EF4-FFF2-40B4-BE49-F238E27FC236}">
                <a16:creationId xmlns:a16="http://schemas.microsoft.com/office/drawing/2014/main" id="{E6BB51B3-06AE-D43D-6AE4-1E65560488D3}"/>
              </a:ext>
            </a:extLst>
          </p:cNvPr>
          <p:cNvPicPr>
            <a:picLocks noChangeAspect="1"/>
          </p:cNvPicPr>
          <p:nvPr/>
        </p:nvPicPr>
        <p:blipFill>
          <a:blip r:embed="rId4"/>
          <a:stretch>
            <a:fillRect/>
          </a:stretch>
        </p:blipFill>
        <p:spPr>
          <a:xfrm>
            <a:off x="4577259" y="1664951"/>
            <a:ext cx="2607457" cy="5125222"/>
          </a:xfrm>
          <a:prstGeom prst="rect">
            <a:avLst/>
          </a:prstGeom>
        </p:spPr>
      </p:pic>
      <p:sp>
        <p:nvSpPr>
          <p:cNvPr id="3" name="Titel 1">
            <a:extLst>
              <a:ext uri="{FF2B5EF4-FFF2-40B4-BE49-F238E27FC236}">
                <a16:creationId xmlns:a16="http://schemas.microsoft.com/office/drawing/2014/main" id="{BC1482E0-89B7-8438-A00D-285FA1B37119}"/>
              </a:ext>
            </a:extLst>
          </p:cNvPr>
          <p:cNvSpPr txBox="1">
            <a:spLocks/>
          </p:cNvSpPr>
          <p:nvPr/>
        </p:nvSpPr>
        <p:spPr>
          <a:xfrm>
            <a:off x="7958505" y="1592092"/>
            <a:ext cx="4024947" cy="2708328"/>
          </a:xfrm>
          <a:prstGeom prst="wedgeRoundRectCallout">
            <a:avLst>
              <a:gd name="adj1" fmla="val -70615"/>
              <a:gd name="adj2" fmla="val 3794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Daarom is het slim om na te denken: </a:t>
            </a:r>
            <a:r>
              <a:rPr lang="nl-NL" sz="2800" dirty="0">
                <a:latin typeface="Calibri" panose="020F0502020204030204" pitchFamily="34" charset="0"/>
                <a:ea typeface="Calibri" panose="020F0502020204030204" pitchFamily="34" charset="0"/>
                <a:cs typeface="Calibri" panose="020F0502020204030204" pitchFamily="34" charset="0"/>
              </a:rPr>
              <a:t>vind ik het echt leuk</a:t>
            </a:r>
            <a:r>
              <a:rPr lang="nl-NL" sz="2800" b="0" dirty="0">
                <a:latin typeface="Calibri" panose="020F0502020204030204" pitchFamily="34" charset="0"/>
                <a:ea typeface="Calibri" panose="020F0502020204030204" pitchFamily="34" charset="0"/>
                <a:cs typeface="Calibri" panose="020F0502020204030204" pitchFamily="34" charset="0"/>
              </a:rPr>
              <a:t>, of wil ik het alleen omdat </a:t>
            </a:r>
            <a:r>
              <a:rPr lang="nl-NL" sz="2800" dirty="0">
                <a:latin typeface="Calibri" panose="020F0502020204030204" pitchFamily="34" charset="0"/>
                <a:ea typeface="Calibri" panose="020F0502020204030204" pitchFamily="34" charset="0"/>
                <a:cs typeface="Calibri" panose="020F0502020204030204" pitchFamily="34" charset="0"/>
              </a:rPr>
              <a:t>anderen het hebben</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dirty="0"/>
          </a:p>
        </p:txBody>
      </p:sp>
      <p:sp>
        <p:nvSpPr>
          <p:cNvPr id="4" name="Titel 1">
            <a:extLst>
              <a:ext uri="{FF2B5EF4-FFF2-40B4-BE49-F238E27FC236}">
                <a16:creationId xmlns:a16="http://schemas.microsoft.com/office/drawing/2014/main" id="{809D5D23-90C7-0608-E858-0335C00C8488}"/>
              </a:ext>
            </a:extLst>
          </p:cNvPr>
          <p:cNvSpPr txBox="1">
            <a:spLocks/>
          </p:cNvSpPr>
          <p:nvPr/>
        </p:nvSpPr>
        <p:spPr>
          <a:xfrm>
            <a:off x="800857" y="3516978"/>
            <a:ext cx="3440851" cy="1421168"/>
          </a:xfrm>
          <a:prstGeom prst="wedgeRoundRectCallout">
            <a:avLst>
              <a:gd name="adj1" fmla="val 72337"/>
              <a:gd name="adj2" fmla="val 121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Een rage gaat vaak weer </a:t>
            </a:r>
            <a:r>
              <a:rPr lang="nl-NL" sz="2800" dirty="0">
                <a:latin typeface="Calibri" panose="020F0502020204030204" pitchFamily="34" charset="0"/>
                <a:ea typeface="Calibri" panose="020F0502020204030204" pitchFamily="34" charset="0"/>
                <a:cs typeface="Calibri" panose="020F0502020204030204" pitchFamily="34" charset="0"/>
              </a:rPr>
              <a:t>voorbij</a:t>
            </a:r>
            <a:endParaRPr lang="nl-NL" sz="2800" dirty="0"/>
          </a:p>
        </p:txBody>
      </p:sp>
      <p:sp>
        <p:nvSpPr>
          <p:cNvPr id="2" name="Tekstvak 1">
            <a:extLst>
              <a:ext uri="{FF2B5EF4-FFF2-40B4-BE49-F238E27FC236}">
                <a16:creationId xmlns:a16="http://schemas.microsoft.com/office/drawing/2014/main" id="{24E73F05-A8F3-4DC8-8C41-CBE06249714A}"/>
              </a:ext>
            </a:extLst>
          </p:cNvPr>
          <p:cNvSpPr txBox="1"/>
          <p:nvPr/>
        </p:nvSpPr>
        <p:spPr>
          <a:xfrm rot="21448618">
            <a:off x="1401425" y="499415"/>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Rages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7053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5FE5-83DC-305D-95C4-807339B0923D}"/>
            </a:ext>
          </a:extLst>
        </p:cNvPr>
        <p:cNvGrpSpPr/>
        <p:nvPr/>
      </p:nvGrpSpPr>
      <p:grpSpPr>
        <a:xfrm>
          <a:off x="0" y="0"/>
          <a:ext cx="0" cy="0"/>
          <a:chOff x="0" y="0"/>
          <a:chExt cx="0" cy="0"/>
        </a:xfrm>
      </p:grpSpPr>
      <p:sp>
        <p:nvSpPr>
          <p:cNvPr id="14" name="Afgeronde rechthoek 6">
            <a:extLst>
              <a:ext uri="{FF2B5EF4-FFF2-40B4-BE49-F238E27FC236}">
                <a16:creationId xmlns:a16="http://schemas.microsoft.com/office/drawing/2014/main" id="{98B01637-C4A4-4FAA-ABD5-0EBB3C303993}"/>
              </a:ext>
            </a:extLst>
          </p:cNvPr>
          <p:cNvSpPr/>
          <p:nvPr/>
        </p:nvSpPr>
        <p:spPr>
          <a:xfrm>
            <a:off x="-3420975"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19059E60-0C47-2BF2-FE0B-B75A7564A3B5}"/>
              </a:ext>
            </a:extLst>
          </p:cNvPr>
          <p:cNvPicPr>
            <a:picLocks noChangeAspect="1"/>
          </p:cNvPicPr>
          <p:nvPr/>
        </p:nvPicPr>
        <p:blipFill>
          <a:blip r:embed="rId3"/>
          <a:srcRect/>
          <a:stretch/>
        </p:blipFill>
        <p:spPr>
          <a:xfrm flipH="1">
            <a:off x="-2411207" y="0"/>
            <a:ext cx="7538014" cy="7022209"/>
          </a:xfrm>
          <a:prstGeom prst="rect">
            <a:avLst/>
          </a:prstGeom>
        </p:spPr>
      </p:pic>
      <p:sp>
        <p:nvSpPr>
          <p:cNvPr id="10" name="Ovaal 9">
            <a:extLst>
              <a:ext uri="{FF2B5EF4-FFF2-40B4-BE49-F238E27FC236}">
                <a16:creationId xmlns:a16="http://schemas.microsoft.com/office/drawing/2014/main" id="{65AAE3DE-5550-F514-8AC6-EEBFD668718E}"/>
              </a:ext>
            </a:extLst>
          </p:cNvPr>
          <p:cNvSpPr/>
          <p:nvPr/>
        </p:nvSpPr>
        <p:spPr>
          <a:xfrm>
            <a:off x="-1872441" y="3557015"/>
            <a:ext cx="1536841" cy="15368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1155EC5A-45F2-B2B5-05CB-C09C0D39DA32}"/>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453E38D1-3D04-3C6C-7D79-9E6CD1C51F36}"/>
              </a:ext>
            </a:extLst>
          </p:cNvPr>
          <p:cNvSpPr txBox="1"/>
          <p:nvPr/>
        </p:nvSpPr>
        <p:spPr>
          <a:xfrm rot="21448618">
            <a:off x="513879" y="523533"/>
            <a:ext cx="4678823" cy="818707"/>
          </a:xfrm>
          <a:prstGeom prst="rect">
            <a:avLst/>
          </a:prstGeom>
          <a:noFill/>
        </p:spPr>
        <p:txBody>
          <a:bodyPr wrap="none" rtlCol="0">
            <a:noAutofit/>
          </a:bodyPr>
          <a:lstStyle/>
          <a:p>
            <a:r>
              <a:rPr lang="nl-NL" sz="4400" spc="100" dirty="0" err="1">
                <a:solidFill>
                  <a:srgbClr val="641C76"/>
                </a:solidFill>
                <a:latin typeface="VAGRounded-Bold" pitchFamily="2" charset="0"/>
                <a:ea typeface="Open Sans" panose="020B0606030504020204" pitchFamily="34" charset="0"/>
                <a:cs typeface="Open Sans" panose="020B0606030504020204" pitchFamily="34" charset="0"/>
              </a:rPr>
              <a:t>Doeblad</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id="{C71E1C00-59F9-A71A-BC0D-E2586B59C31A}"/>
              </a:ext>
            </a:extLst>
          </p:cNvPr>
          <p:cNvPicPr>
            <a:picLocks noChangeAspect="1"/>
          </p:cNvPicPr>
          <p:nvPr/>
        </p:nvPicPr>
        <p:blipFill>
          <a:blip r:embed="rId4"/>
          <a:srcRect t="18947" b="19109"/>
          <a:stretch>
            <a:fillRect/>
          </a:stretch>
        </p:blipFill>
        <p:spPr>
          <a:xfrm>
            <a:off x="2236573" y="1544848"/>
            <a:ext cx="6858000" cy="4248136"/>
          </a:xfrm>
          <a:prstGeom prst="rect">
            <a:avLst/>
          </a:prstGeom>
        </p:spPr>
      </p:pic>
      <p:pic>
        <p:nvPicPr>
          <p:cNvPr id="2" name="Afbeelding 1">
            <a:extLst>
              <a:ext uri="{FF2B5EF4-FFF2-40B4-BE49-F238E27FC236}">
                <a16:creationId xmlns:a16="http://schemas.microsoft.com/office/drawing/2014/main" id="{C0CBAAB0-77F7-30A0-EB43-85316FA11C24}"/>
              </a:ext>
            </a:extLst>
          </p:cNvPr>
          <p:cNvPicPr>
            <a:picLocks noChangeAspect="1"/>
          </p:cNvPicPr>
          <p:nvPr/>
        </p:nvPicPr>
        <p:blipFill>
          <a:blip r:embed="rId5"/>
          <a:srcRect l="67615" t="1891" r="1135" b="2482"/>
          <a:stretch>
            <a:fillRect/>
          </a:stretch>
        </p:blipFill>
        <p:spPr>
          <a:xfrm rot="1381513">
            <a:off x="13601792" y="3529483"/>
            <a:ext cx="1886401" cy="2861835"/>
          </a:xfrm>
          <a:prstGeom prst="rect">
            <a:avLst/>
          </a:prstGeom>
        </p:spPr>
      </p:pic>
    </p:spTree>
    <p:extLst>
      <p:ext uri="{BB962C8B-B14F-4D97-AF65-F5344CB8AC3E}">
        <p14:creationId xmlns:p14="http://schemas.microsoft.com/office/powerpoint/2010/main" val="102063522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A9D5F-5A90-567C-B28C-E8488C5B81BF}"/>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BE4A186E-5435-013E-8E8B-46F2633E381B}"/>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AADF3AB4-B3AE-133D-3F79-30B422C6EC3D}"/>
              </a:ext>
            </a:extLst>
          </p:cNvPr>
          <p:cNvPicPr>
            <a:picLocks noChangeAspect="1"/>
          </p:cNvPicPr>
          <p:nvPr/>
        </p:nvPicPr>
        <p:blipFill>
          <a:blip r:embed="rId3"/>
          <a:srcRect/>
          <a:stretch/>
        </p:blipFill>
        <p:spPr>
          <a:xfrm flipH="1">
            <a:off x="751397" y="25400"/>
            <a:ext cx="7538014" cy="7022209"/>
          </a:xfrm>
          <a:prstGeom prst="rect">
            <a:avLst/>
          </a:prstGeom>
        </p:spPr>
      </p:pic>
      <p:sp>
        <p:nvSpPr>
          <p:cNvPr id="5" name="Ovaal 4">
            <a:extLst>
              <a:ext uri="{FF2B5EF4-FFF2-40B4-BE49-F238E27FC236}">
                <a16:creationId xmlns:a16="http://schemas.microsoft.com/office/drawing/2014/main" id="{D7D76CA9-E062-F396-CFB7-52CCE3E832F6}"/>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Stroomdiagram: Alternatief proces 10">
            <a:extLst>
              <a:ext uri="{FF2B5EF4-FFF2-40B4-BE49-F238E27FC236}">
                <a16:creationId xmlns:a16="http://schemas.microsoft.com/office/drawing/2014/main" id="{CCC5A344-3610-1272-395F-C9C7458701D2}"/>
              </a:ext>
            </a:extLst>
          </p:cNvPr>
          <p:cNvSpPr/>
          <p:nvPr/>
        </p:nvSpPr>
        <p:spPr>
          <a:xfrm>
            <a:off x="9193539" y="5616387"/>
            <a:ext cx="2496187" cy="721278"/>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a:latin typeface="VAGRounded Lt" panose="020F0502020203020204" pitchFamily="34" charset="0"/>
              </a:rPr>
              <a:t>Antwoord </a:t>
            </a:r>
            <a:r>
              <a:rPr lang="nl-NL" sz="3200">
                <a:latin typeface="VAGRounded Lt" panose="020F0502020203020204" pitchFamily="34" charset="0"/>
                <a:sym typeface="Wingdings" panose="05000000000000000000" pitchFamily="2" charset="2"/>
              </a:rPr>
              <a:t> </a:t>
            </a:r>
            <a:endParaRPr lang="nl-NL" sz="3200">
              <a:latin typeface="VAGRounded Lt" panose="020F0502020203020204" pitchFamily="34" charset="0"/>
            </a:endParaRPr>
          </a:p>
        </p:txBody>
      </p:sp>
      <p:sp>
        <p:nvSpPr>
          <p:cNvPr id="9" name="Rechthoek: afgeronde hoeken 8">
            <a:extLst>
              <a:ext uri="{FF2B5EF4-FFF2-40B4-BE49-F238E27FC236}">
                <a16:creationId xmlns:a16="http://schemas.microsoft.com/office/drawing/2014/main" id="{094D1AD9-C483-2466-914D-F32D6310953A}"/>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350C1184-D924-1257-200A-331688BF52CC}"/>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id="{71D597B8-EFEE-93A6-6AE5-C98F1F1A520D}"/>
              </a:ext>
            </a:extLst>
          </p:cNvPr>
          <p:cNvPicPr>
            <a:picLocks noChangeAspect="1"/>
          </p:cNvPicPr>
          <p:nvPr/>
        </p:nvPicPr>
        <p:blipFill>
          <a:blip r:embed="rId4"/>
          <a:srcRect t="18947" b="19109"/>
          <a:stretch>
            <a:fillRect/>
          </a:stretch>
        </p:blipFill>
        <p:spPr>
          <a:xfrm rot="21371074">
            <a:off x="415638" y="3153732"/>
            <a:ext cx="3060470" cy="1895785"/>
          </a:xfrm>
          <a:prstGeom prst="rect">
            <a:avLst/>
          </a:prstGeom>
        </p:spPr>
      </p:pic>
      <p:pic>
        <p:nvPicPr>
          <p:cNvPr id="7" name="Afbeelding 6">
            <a:extLst>
              <a:ext uri="{FF2B5EF4-FFF2-40B4-BE49-F238E27FC236}">
                <a16:creationId xmlns:a16="http://schemas.microsoft.com/office/drawing/2014/main" id="{A1F4ECBA-8830-7DB2-5ECB-8CEDF24239EC}"/>
              </a:ext>
            </a:extLst>
          </p:cNvPr>
          <p:cNvPicPr>
            <a:picLocks noChangeAspect="1"/>
          </p:cNvPicPr>
          <p:nvPr/>
        </p:nvPicPr>
        <p:blipFill>
          <a:blip r:embed="rId5"/>
          <a:srcRect l="67615" t="1891" r="1135" b="2482"/>
          <a:stretch>
            <a:fillRect/>
          </a:stretch>
        </p:blipFill>
        <p:spPr>
          <a:xfrm>
            <a:off x="5090837" y="548022"/>
            <a:ext cx="3785420" cy="5742813"/>
          </a:xfrm>
          <a:prstGeom prst="rect">
            <a:avLst/>
          </a:prstGeom>
        </p:spPr>
      </p:pic>
    </p:spTree>
    <p:extLst>
      <p:ext uri="{BB962C8B-B14F-4D97-AF65-F5344CB8AC3E}">
        <p14:creationId xmlns:p14="http://schemas.microsoft.com/office/powerpoint/2010/main" val="784578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E1C8D-0CAB-E64E-2291-648C9EB6F3D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5D57C27D-510E-F27D-C52A-D39B66959B71}"/>
              </a:ext>
            </a:extLst>
          </p:cNvPr>
          <p:cNvPicPr>
            <a:picLocks noChangeAspect="1"/>
          </p:cNvPicPr>
          <p:nvPr/>
        </p:nvPicPr>
        <p:blipFill>
          <a:blip r:embed="rId3"/>
          <a:srcRect/>
          <a:stretch/>
        </p:blipFill>
        <p:spPr>
          <a:xfrm flipH="1">
            <a:off x="-2530079" y="-36618"/>
            <a:ext cx="7538014" cy="7022209"/>
          </a:xfrm>
          <a:prstGeom prst="rect">
            <a:avLst/>
          </a:prstGeom>
        </p:spPr>
      </p:pic>
      <p:pic>
        <p:nvPicPr>
          <p:cNvPr id="14" name="Afbeelding 13" descr="Afbeelding met tekenfilm, pop, beeldje, kleding&#10;&#10;Door AI gegenereerde inhoud is mogelijk onjuist.">
            <a:extLst>
              <a:ext uri="{FF2B5EF4-FFF2-40B4-BE49-F238E27FC236}">
                <a16:creationId xmlns:a16="http://schemas.microsoft.com/office/drawing/2014/main" id="{02697232-B541-1136-E62D-B6F7557BDA90}"/>
              </a:ext>
            </a:extLst>
          </p:cNvPr>
          <p:cNvPicPr>
            <a:picLocks noChangeAspect="1"/>
          </p:cNvPicPr>
          <p:nvPr/>
        </p:nvPicPr>
        <p:blipFill>
          <a:blip r:embed="rId4"/>
          <a:stretch>
            <a:fillRect/>
          </a:stretch>
        </p:blipFill>
        <p:spPr>
          <a:xfrm>
            <a:off x="7011792" y="595033"/>
            <a:ext cx="3019655" cy="5979515"/>
          </a:xfrm>
          <a:prstGeom prst="rect">
            <a:avLst/>
          </a:prstGeom>
        </p:spPr>
      </p:pic>
      <p:sp>
        <p:nvSpPr>
          <p:cNvPr id="6" name="Rechthoek: afgeronde hoeken 5">
            <a:extLst>
              <a:ext uri="{FF2B5EF4-FFF2-40B4-BE49-F238E27FC236}">
                <a16:creationId xmlns:a16="http://schemas.microsoft.com/office/drawing/2014/main" id="{8B389867-5D00-3B29-7B74-40D156618648}"/>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E446D120-F3E1-28DD-C14F-F58036D5FCE6}"/>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In deze les...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36" name="Titel 1">
            <a:extLst>
              <a:ext uri="{FF2B5EF4-FFF2-40B4-BE49-F238E27FC236}">
                <a16:creationId xmlns:a16="http://schemas.microsoft.com/office/drawing/2014/main" id="{CCEF77EA-FB68-2803-2A3B-DFCEAEC9D785}"/>
              </a:ext>
            </a:extLst>
          </p:cNvPr>
          <p:cNvSpPr txBox="1">
            <a:spLocks/>
          </p:cNvSpPr>
          <p:nvPr/>
        </p:nvSpPr>
        <p:spPr>
          <a:xfrm>
            <a:off x="2814680" y="4345617"/>
            <a:ext cx="3985254" cy="992114"/>
          </a:xfrm>
          <a:prstGeom prst="wedgeRoundRectCallout">
            <a:avLst>
              <a:gd name="adj1" fmla="val 69897"/>
              <a:gd name="adj2" fmla="val -6291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En wat </a:t>
            </a:r>
            <a:r>
              <a:rPr lang="nl-NL" sz="2800" dirty="0">
                <a:latin typeface="Calibri" panose="020F0502020204030204" pitchFamily="34" charset="0"/>
                <a:ea typeface="Calibri" panose="020F0502020204030204" pitchFamily="34" charset="0"/>
                <a:cs typeface="Calibri" panose="020F0502020204030204" pitchFamily="34" charset="0"/>
              </a:rPr>
              <a:t>rages</a:t>
            </a:r>
            <a:r>
              <a:rPr lang="nl-NL" sz="2800" b="0" dirty="0">
                <a:latin typeface="Calibri" panose="020F0502020204030204" pitchFamily="34" charset="0"/>
                <a:ea typeface="Calibri" panose="020F0502020204030204" pitchFamily="34" charset="0"/>
                <a:cs typeface="Calibri" panose="020F0502020204030204" pitchFamily="34" charset="0"/>
              </a:rPr>
              <a:t> zijn!</a:t>
            </a:r>
            <a:endParaRPr lang="nl-NL" sz="2800" b="0" dirty="0"/>
          </a:p>
        </p:txBody>
      </p:sp>
      <p:sp>
        <p:nvSpPr>
          <p:cNvPr id="38" name="Titel 1">
            <a:extLst>
              <a:ext uri="{FF2B5EF4-FFF2-40B4-BE49-F238E27FC236}">
                <a16:creationId xmlns:a16="http://schemas.microsoft.com/office/drawing/2014/main" id="{F89128AC-52C1-F23A-AA41-BD5B56D13C6B}"/>
              </a:ext>
            </a:extLst>
          </p:cNvPr>
          <p:cNvSpPr txBox="1">
            <a:spLocks/>
          </p:cNvSpPr>
          <p:nvPr/>
        </p:nvSpPr>
        <p:spPr>
          <a:xfrm>
            <a:off x="1721789" y="1628735"/>
            <a:ext cx="4170780" cy="2279275"/>
          </a:xfrm>
          <a:prstGeom prst="wedgeRoundRectCallout">
            <a:avLst>
              <a:gd name="adj1" fmla="val 76136"/>
              <a:gd name="adj2" fmla="val 1283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...staan we stil bij de vraag: </a:t>
            </a:r>
            <a:r>
              <a:rPr lang="nl-NL" sz="2800" dirty="0">
                <a:latin typeface="Calibri" panose="020F0502020204030204" pitchFamily="34" charset="0"/>
                <a:ea typeface="Calibri" panose="020F0502020204030204" pitchFamily="34" charset="0"/>
                <a:cs typeface="Calibri" panose="020F0502020204030204" pitchFamily="34" charset="0"/>
              </a:rPr>
              <a:t>heb je geld nodig om gelukkig te zijn? </a:t>
            </a:r>
            <a:endParaRPr lang="nl-NL" sz="2800" dirty="0"/>
          </a:p>
        </p:txBody>
      </p:sp>
      <p:grpSp>
        <p:nvGrpSpPr>
          <p:cNvPr id="3" name="Groep 2">
            <a:extLst>
              <a:ext uri="{FF2B5EF4-FFF2-40B4-BE49-F238E27FC236}">
                <a16:creationId xmlns:a16="http://schemas.microsoft.com/office/drawing/2014/main" id="{BCACF43A-1C76-529F-0E49-CABC91DCBF92}"/>
              </a:ext>
            </a:extLst>
          </p:cNvPr>
          <p:cNvGrpSpPr/>
          <p:nvPr/>
        </p:nvGrpSpPr>
        <p:grpSpPr>
          <a:xfrm rot="368671">
            <a:off x="13205382" y="-715181"/>
            <a:ext cx="4700042" cy="6275262"/>
            <a:chOff x="6130814" y="420396"/>
            <a:chExt cx="4700042" cy="6275262"/>
          </a:xfrm>
        </p:grpSpPr>
        <p:pic>
          <p:nvPicPr>
            <p:cNvPr id="4" name="Afbeelding 3">
              <a:extLst>
                <a:ext uri="{FF2B5EF4-FFF2-40B4-BE49-F238E27FC236}">
                  <a16:creationId xmlns:a16="http://schemas.microsoft.com/office/drawing/2014/main" id="{AE4AB0F3-C09C-8F55-031E-F75211C976DE}"/>
                </a:ext>
              </a:extLst>
            </p:cNvPr>
            <p:cNvPicPr>
              <a:picLocks noChangeAspect="1"/>
            </p:cNvPicPr>
            <p:nvPr/>
          </p:nvPicPr>
          <p:blipFill>
            <a:blip r:embed="rId5"/>
            <a:srcRect/>
            <a:stretch/>
          </p:blipFill>
          <p:spPr>
            <a:xfrm rot="609260">
              <a:off x="6130814" y="420396"/>
              <a:ext cx="4700042" cy="6275262"/>
            </a:xfrm>
            <a:prstGeom prst="rect">
              <a:avLst/>
            </a:prstGeom>
          </p:spPr>
        </p:pic>
        <p:sp>
          <p:nvSpPr>
            <p:cNvPr id="5" name="Titel 19">
              <a:extLst>
                <a:ext uri="{FF2B5EF4-FFF2-40B4-BE49-F238E27FC236}">
                  <a16:creationId xmlns:a16="http://schemas.microsoft.com/office/drawing/2014/main" id="{6F0003A0-6778-8857-1E5A-3DBA2711B926}"/>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Maakt geld gelukkig?</a:t>
              </a:r>
              <a:endParaRPr lang="nl-NL" sz="3200" b="0">
                <a:latin typeface="VAGRounded Lt" panose="020F0502020203020204" pitchFamily="34" charset="0"/>
              </a:endParaRPr>
            </a:p>
          </p:txBody>
        </p:sp>
      </p:grpSp>
      <p:pic>
        <p:nvPicPr>
          <p:cNvPr id="11" name="Afbeelding 10">
            <a:extLst>
              <a:ext uri="{FF2B5EF4-FFF2-40B4-BE49-F238E27FC236}">
                <a16:creationId xmlns:a16="http://schemas.microsoft.com/office/drawing/2014/main" id="{DAC107E9-37D2-EFBF-1D7D-A13661942909}"/>
              </a:ext>
            </a:extLst>
          </p:cNvPr>
          <p:cNvPicPr>
            <a:picLocks noChangeAspect="1"/>
          </p:cNvPicPr>
          <p:nvPr/>
        </p:nvPicPr>
        <p:blipFill>
          <a:blip r:embed="rId6"/>
          <a:stretch>
            <a:fillRect/>
          </a:stretch>
        </p:blipFill>
        <p:spPr>
          <a:xfrm>
            <a:off x="-4360162" y="5238561"/>
            <a:ext cx="3856360" cy="1720849"/>
          </a:xfrm>
          <a:prstGeom prst="rect">
            <a:avLst/>
          </a:prstGeom>
        </p:spPr>
      </p:pic>
      <p:pic>
        <p:nvPicPr>
          <p:cNvPr id="16" name="Afbeelding 15" descr="Afbeelding met speelgoed, kleding, tekenfilm, pop&#10;&#10;Door AI gegenereerde inhoud is mogelijk onjuist.">
            <a:extLst>
              <a:ext uri="{FF2B5EF4-FFF2-40B4-BE49-F238E27FC236}">
                <a16:creationId xmlns:a16="http://schemas.microsoft.com/office/drawing/2014/main" id="{8C9FA5C2-2887-3088-7808-E22178519616}"/>
              </a:ext>
            </a:extLst>
          </p:cNvPr>
          <p:cNvPicPr>
            <a:picLocks noChangeAspect="1"/>
          </p:cNvPicPr>
          <p:nvPr/>
        </p:nvPicPr>
        <p:blipFill>
          <a:blip r:embed="rId7"/>
          <a:stretch>
            <a:fillRect/>
          </a:stretch>
        </p:blipFill>
        <p:spPr>
          <a:xfrm>
            <a:off x="-3784200" y="1145913"/>
            <a:ext cx="2607457" cy="5125222"/>
          </a:xfrm>
          <a:prstGeom prst="rect">
            <a:avLst/>
          </a:prstGeom>
        </p:spPr>
      </p:pic>
      <p:grpSp>
        <p:nvGrpSpPr>
          <p:cNvPr id="17" name="Groep 16">
            <a:extLst>
              <a:ext uri="{FF2B5EF4-FFF2-40B4-BE49-F238E27FC236}">
                <a16:creationId xmlns:a16="http://schemas.microsoft.com/office/drawing/2014/main" id="{599EBE12-D0F2-F78B-02E4-CE42F0484FA6}"/>
              </a:ext>
            </a:extLst>
          </p:cNvPr>
          <p:cNvGrpSpPr/>
          <p:nvPr/>
        </p:nvGrpSpPr>
        <p:grpSpPr>
          <a:xfrm rot="7200000">
            <a:off x="12732425" y="5366730"/>
            <a:ext cx="1161837" cy="1161837"/>
            <a:chOff x="10607769" y="5122000"/>
            <a:chExt cx="1161837" cy="1161837"/>
          </a:xfrm>
        </p:grpSpPr>
        <p:sp>
          <p:nvSpPr>
            <p:cNvPr id="18" name="Ovaal 17">
              <a:extLst>
                <a:ext uri="{FF2B5EF4-FFF2-40B4-BE49-F238E27FC236}">
                  <a16:creationId xmlns:a16="http://schemas.microsoft.com/office/drawing/2014/main" id="{C6CA92AD-78D7-4902-E0AA-6D944DF49567}"/>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E74D8769-0DCF-4536-72C1-2C3EE97371FC}"/>
                </a:ext>
              </a:extLst>
            </p:cNvPr>
            <p:cNvPicPr>
              <a:picLocks noChangeAspect="1"/>
            </p:cNvPicPr>
            <p:nvPr/>
          </p:nvPicPr>
          <p:blipFill>
            <a:blip r:embed="rId8"/>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238510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B03E-812A-7E5B-CD0D-BF2EE553AB34}"/>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183748C5-C900-D4E0-BF1C-4158C47A8493}"/>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7F777BD-9F89-E023-CFB1-363BD60D7663}"/>
              </a:ext>
            </a:extLst>
          </p:cNvPr>
          <p:cNvPicPr>
            <a:picLocks noChangeAspect="1"/>
          </p:cNvPicPr>
          <p:nvPr/>
        </p:nvPicPr>
        <p:blipFill>
          <a:blip r:embed="rId3"/>
          <a:srcRect/>
          <a:stretch/>
        </p:blipFill>
        <p:spPr>
          <a:xfrm flipH="1">
            <a:off x="738901" y="0"/>
            <a:ext cx="7538014" cy="7022209"/>
          </a:xfrm>
          <a:prstGeom prst="rect">
            <a:avLst/>
          </a:prstGeom>
        </p:spPr>
      </p:pic>
      <p:sp>
        <p:nvSpPr>
          <p:cNvPr id="5" name="Ovaal 4">
            <a:extLst>
              <a:ext uri="{FF2B5EF4-FFF2-40B4-BE49-F238E27FC236}">
                <a16:creationId xmlns:a16="http://schemas.microsoft.com/office/drawing/2014/main" id="{B0536580-32AE-8C51-8EC0-F49E51EA638E}"/>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8E2A9BA2-EC97-B74C-74E2-3F043829A665}"/>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702750A8-5331-0594-4036-DC993DCDAE2C}"/>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32" name="Afbeelding 31">
            <a:extLst>
              <a:ext uri="{FF2B5EF4-FFF2-40B4-BE49-F238E27FC236}">
                <a16:creationId xmlns:a16="http://schemas.microsoft.com/office/drawing/2014/main" id="{3178FA86-14B0-7BCE-59BC-CAB4A021B0CA}"/>
              </a:ext>
            </a:extLst>
          </p:cNvPr>
          <p:cNvPicPr>
            <a:picLocks noChangeAspect="1"/>
          </p:cNvPicPr>
          <p:nvPr/>
        </p:nvPicPr>
        <p:blipFill>
          <a:blip r:embed="rId4"/>
          <a:srcRect t="18947" b="19109"/>
          <a:stretch>
            <a:fillRect/>
          </a:stretch>
        </p:blipFill>
        <p:spPr>
          <a:xfrm rot="21371074">
            <a:off x="415638" y="3153732"/>
            <a:ext cx="3060470" cy="1895785"/>
          </a:xfrm>
          <a:prstGeom prst="rect">
            <a:avLst/>
          </a:prstGeom>
        </p:spPr>
      </p:pic>
      <p:pic>
        <p:nvPicPr>
          <p:cNvPr id="2" name="Afbeelding 1">
            <a:extLst>
              <a:ext uri="{FF2B5EF4-FFF2-40B4-BE49-F238E27FC236}">
                <a16:creationId xmlns:a16="http://schemas.microsoft.com/office/drawing/2014/main" id="{284A55C3-7D5E-84BE-2D8B-9196A46758F7}"/>
              </a:ext>
            </a:extLst>
          </p:cNvPr>
          <p:cNvPicPr>
            <a:picLocks noChangeAspect="1"/>
          </p:cNvPicPr>
          <p:nvPr/>
        </p:nvPicPr>
        <p:blipFill>
          <a:blip r:embed="rId5"/>
          <a:srcRect l="67615" t="1891" r="1135" b="2482"/>
          <a:stretch>
            <a:fillRect/>
          </a:stretch>
        </p:blipFill>
        <p:spPr>
          <a:xfrm>
            <a:off x="5949104" y="548022"/>
            <a:ext cx="3785420" cy="5742813"/>
          </a:xfrm>
          <a:prstGeom prst="rect">
            <a:avLst/>
          </a:prstGeom>
        </p:spPr>
      </p:pic>
      <p:sp>
        <p:nvSpPr>
          <p:cNvPr id="4" name="Tekstvak 3">
            <a:extLst>
              <a:ext uri="{FF2B5EF4-FFF2-40B4-BE49-F238E27FC236}">
                <a16:creationId xmlns:a16="http://schemas.microsoft.com/office/drawing/2014/main" id="{A443B97F-DB25-0062-92BC-948A0521EF10}"/>
              </a:ext>
            </a:extLst>
          </p:cNvPr>
          <p:cNvSpPr txBox="1"/>
          <p:nvPr/>
        </p:nvSpPr>
        <p:spPr>
          <a:xfrm>
            <a:off x="6236196" y="1494558"/>
            <a:ext cx="339793" cy="261267"/>
          </a:xfrm>
          <a:prstGeom prst="rect">
            <a:avLst/>
          </a:prstGeom>
          <a:noFill/>
        </p:spPr>
        <p:txBody>
          <a:bodyPr wrap="none" rtlCol="0">
            <a:noAutofit/>
          </a:bodyPr>
          <a:lstStyle/>
          <a:p>
            <a:r>
              <a:rPr lang="nl-NL" sz="900" spc="100" dirty="0" err="1">
                <a:solidFill>
                  <a:schemeClr val="accent3"/>
                </a:solidFill>
                <a:latin typeface="VAGRounded-Bold" pitchFamily="2" charset="0"/>
                <a:ea typeface="Open Sans" panose="020B0606030504020204" pitchFamily="34" charset="0"/>
                <a:cs typeface="Open Sans" panose="020B0606030504020204" pitchFamily="34" charset="0"/>
              </a:rPr>
              <a:t>influencer</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A83773BA-27A5-1DC6-3494-C520E3660D00}"/>
              </a:ext>
            </a:extLst>
          </p:cNvPr>
          <p:cNvSpPr txBox="1"/>
          <p:nvPr/>
        </p:nvSpPr>
        <p:spPr>
          <a:xfrm>
            <a:off x="8029436" y="1494557"/>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stoere</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B7742F45-425F-757F-000E-41E68CE0E996}"/>
              </a:ext>
            </a:extLst>
          </p:cNvPr>
          <p:cNvSpPr txBox="1"/>
          <p:nvPr/>
        </p:nvSpPr>
        <p:spPr>
          <a:xfrm>
            <a:off x="6739116" y="1796817"/>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vlogs</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847C9A85-BEEF-9162-6D47-967C7B6E0F2E}"/>
              </a:ext>
            </a:extLst>
          </p:cNvPr>
          <p:cNvSpPr txBox="1"/>
          <p:nvPr/>
        </p:nvSpPr>
        <p:spPr>
          <a:xfrm>
            <a:off x="7298024" y="1964457"/>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jaloers</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237ACCC0-2AD6-19BD-381D-96A941CC9FDA}"/>
              </a:ext>
            </a:extLst>
          </p:cNvPr>
          <p:cNvSpPr txBox="1"/>
          <p:nvPr/>
        </p:nvSpPr>
        <p:spPr>
          <a:xfrm>
            <a:off x="7741432" y="2124477"/>
            <a:ext cx="339793" cy="261267"/>
          </a:xfrm>
          <a:prstGeom prst="rect">
            <a:avLst/>
          </a:prstGeom>
          <a:noFill/>
        </p:spPr>
        <p:txBody>
          <a:bodyPr wrap="none" rtlCol="0">
            <a:noAutofit/>
          </a:bodyPr>
          <a:lstStyle/>
          <a:p>
            <a:r>
              <a:rPr lang="nl-NL" sz="900" spc="100">
                <a:solidFill>
                  <a:schemeClr val="accent3"/>
                </a:solidFill>
                <a:latin typeface="VAGRounded-Bold" pitchFamily="2" charset="0"/>
                <a:ea typeface="Open Sans" panose="020B0606030504020204" pitchFamily="34" charset="0"/>
                <a:cs typeface="Open Sans" panose="020B0606030504020204" pitchFamily="34" charset="0"/>
              </a:rPr>
              <a:t>gesponsord</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3" name="Tekstvak 12">
            <a:extLst>
              <a:ext uri="{FF2B5EF4-FFF2-40B4-BE49-F238E27FC236}">
                <a16:creationId xmlns:a16="http://schemas.microsoft.com/office/drawing/2014/main" id="{F09B1CB8-8B7F-D054-41B0-9D3241A24EDC}"/>
              </a:ext>
            </a:extLst>
          </p:cNvPr>
          <p:cNvSpPr txBox="1"/>
          <p:nvPr/>
        </p:nvSpPr>
        <p:spPr>
          <a:xfrm>
            <a:off x="6739116" y="2255110"/>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reclame</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4" name="Tekstvak 13">
            <a:extLst>
              <a:ext uri="{FF2B5EF4-FFF2-40B4-BE49-F238E27FC236}">
                <a16:creationId xmlns:a16="http://schemas.microsoft.com/office/drawing/2014/main" id="{6F7A89BC-906A-2D61-2AE1-FE6EC151DDA1}"/>
              </a:ext>
            </a:extLst>
          </p:cNvPr>
          <p:cNvSpPr txBox="1"/>
          <p:nvPr/>
        </p:nvSpPr>
        <p:spPr>
          <a:xfrm>
            <a:off x="6627356" y="2583082"/>
            <a:ext cx="339793" cy="261267"/>
          </a:xfrm>
          <a:prstGeom prst="rect">
            <a:avLst/>
          </a:prstGeom>
          <a:noFill/>
        </p:spPr>
        <p:txBody>
          <a:bodyPr wrap="none" rtlCol="0">
            <a:noAutofit/>
          </a:bodyPr>
          <a:lstStyle/>
          <a:p>
            <a:r>
              <a:rPr lang="nl-NL" sz="800" spc="100" dirty="0" err="1">
                <a:solidFill>
                  <a:schemeClr val="accent3"/>
                </a:solidFill>
                <a:latin typeface="VAGRounded-Bold" pitchFamily="2" charset="0"/>
                <a:ea typeface="Open Sans" panose="020B0606030504020204" pitchFamily="34" charset="0"/>
                <a:cs typeface="Open Sans" panose="020B0606030504020204" pitchFamily="34" charset="0"/>
              </a:rPr>
              <a:t>social</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 media</a:t>
            </a:r>
            <a:endParaRPr lang="nl-NL" sz="6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5" name="Tekstvak 14">
            <a:extLst>
              <a:ext uri="{FF2B5EF4-FFF2-40B4-BE49-F238E27FC236}">
                <a16:creationId xmlns:a16="http://schemas.microsoft.com/office/drawing/2014/main" id="{51450E73-6204-B4B0-A507-4121BC92D471}"/>
              </a:ext>
            </a:extLst>
          </p:cNvPr>
          <p:cNvSpPr txBox="1"/>
          <p:nvPr/>
        </p:nvSpPr>
        <p:spPr>
          <a:xfrm>
            <a:off x="7813383" y="3029809"/>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gelukkig</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6" name="Rechthoek: afgeronde hoeken 15">
            <a:extLst>
              <a:ext uri="{FF2B5EF4-FFF2-40B4-BE49-F238E27FC236}">
                <a16:creationId xmlns:a16="http://schemas.microsoft.com/office/drawing/2014/main" id="{84DCE745-CDF3-F0C6-19CD-54C594524672}"/>
              </a:ext>
            </a:extLst>
          </p:cNvPr>
          <p:cNvSpPr/>
          <p:nvPr/>
        </p:nvSpPr>
        <p:spPr>
          <a:xfrm>
            <a:off x="6231116" y="4117340"/>
            <a:ext cx="83324" cy="8636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D5724916-E45F-14E3-17C5-FA1C3E90713B}"/>
              </a:ext>
            </a:extLst>
          </p:cNvPr>
          <p:cNvSpPr txBox="1"/>
          <p:nvPr/>
        </p:nvSpPr>
        <p:spPr>
          <a:xfrm>
            <a:off x="8081225" y="4140200"/>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56</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8" name="Tekstvak 17">
            <a:extLst>
              <a:ext uri="{FF2B5EF4-FFF2-40B4-BE49-F238E27FC236}">
                <a16:creationId xmlns:a16="http://schemas.microsoft.com/office/drawing/2014/main" id="{764CFA69-6571-9348-09FF-584873F4BDD0}"/>
              </a:ext>
            </a:extLst>
          </p:cNvPr>
          <p:cNvSpPr txBox="1"/>
          <p:nvPr/>
        </p:nvSpPr>
        <p:spPr>
          <a:xfrm>
            <a:off x="6627356" y="5112357"/>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5</a:t>
            </a:r>
          </a:p>
        </p:txBody>
      </p:sp>
      <p:sp>
        <p:nvSpPr>
          <p:cNvPr id="19" name="Tekstvak 18">
            <a:extLst>
              <a:ext uri="{FF2B5EF4-FFF2-40B4-BE49-F238E27FC236}">
                <a16:creationId xmlns:a16="http://schemas.microsoft.com/office/drawing/2014/main" id="{ABE31A54-90C5-345A-A9A7-1B1276E2A2C7}"/>
              </a:ext>
            </a:extLst>
          </p:cNvPr>
          <p:cNvSpPr txBox="1"/>
          <p:nvPr/>
        </p:nvSpPr>
        <p:spPr>
          <a:xfrm>
            <a:off x="8009173" y="5086735"/>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2</a:t>
            </a:r>
          </a:p>
        </p:txBody>
      </p:sp>
      <p:sp>
        <p:nvSpPr>
          <p:cNvPr id="20" name="Tekstvak 19">
            <a:extLst>
              <a:ext uri="{FF2B5EF4-FFF2-40B4-BE49-F238E27FC236}">
                <a16:creationId xmlns:a16="http://schemas.microsoft.com/office/drawing/2014/main" id="{E21EC3B9-9B57-425C-373E-26BA7C09FFA7}"/>
              </a:ext>
            </a:extLst>
          </p:cNvPr>
          <p:cNvSpPr txBox="1"/>
          <p:nvPr/>
        </p:nvSpPr>
        <p:spPr>
          <a:xfrm>
            <a:off x="8874621" y="5454601"/>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112</a:t>
            </a:r>
          </a:p>
        </p:txBody>
      </p:sp>
      <p:sp>
        <p:nvSpPr>
          <p:cNvPr id="21" name="Tekstvak 20">
            <a:extLst>
              <a:ext uri="{FF2B5EF4-FFF2-40B4-BE49-F238E27FC236}">
                <a16:creationId xmlns:a16="http://schemas.microsoft.com/office/drawing/2014/main" id="{C18FD81A-84C5-8234-28C4-ACDAD3C07C4C}"/>
              </a:ext>
            </a:extLst>
          </p:cNvPr>
          <p:cNvSpPr txBox="1"/>
          <p:nvPr/>
        </p:nvSpPr>
        <p:spPr>
          <a:xfrm>
            <a:off x="7602081" y="5613986"/>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16</a:t>
            </a:r>
          </a:p>
        </p:txBody>
      </p:sp>
    </p:spTree>
    <p:extLst>
      <p:ext uri="{BB962C8B-B14F-4D97-AF65-F5344CB8AC3E}">
        <p14:creationId xmlns:p14="http://schemas.microsoft.com/office/powerpoint/2010/main" val="168743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P spid="13" grpId="0"/>
      <p:bldP spid="14" grpId="0"/>
      <p:bldP spid="15" grpId="0"/>
      <p:bldP spid="16" grpId="0" animBg="1"/>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21823-6EDF-0891-495F-DD9B9CCE6F11}"/>
            </a:ext>
          </a:extLst>
        </p:cNvPr>
        <p:cNvGrpSpPr/>
        <p:nvPr/>
      </p:nvGrpSpPr>
      <p:grpSpPr>
        <a:xfrm>
          <a:off x="0" y="0"/>
          <a:ext cx="0" cy="0"/>
          <a:chOff x="0" y="0"/>
          <a:chExt cx="0" cy="0"/>
        </a:xfrm>
      </p:grpSpPr>
    </p:spTree>
    <p:extLst>
      <p:ext uri="{BB962C8B-B14F-4D97-AF65-F5344CB8AC3E}">
        <p14:creationId xmlns:p14="http://schemas.microsoft.com/office/powerpoint/2010/main" val="18875529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D99AA-C31E-37AD-C79D-9D7ADE47822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DFACDA7F-AC01-3BC9-AAB0-098AF922FB35}"/>
              </a:ext>
            </a:extLst>
          </p:cNvPr>
          <p:cNvPicPr>
            <a:picLocks noChangeAspect="1"/>
          </p:cNvPicPr>
          <p:nvPr/>
        </p:nvPicPr>
        <p:blipFill>
          <a:blip r:embed="rId3"/>
          <a:srcRect/>
          <a:stretch/>
        </p:blipFill>
        <p:spPr>
          <a:xfrm flipH="1">
            <a:off x="-2541212" y="-30637"/>
            <a:ext cx="7538014" cy="7022209"/>
          </a:xfrm>
          <a:prstGeom prst="rect">
            <a:avLst/>
          </a:prstGeom>
        </p:spPr>
      </p:pic>
      <p:sp>
        <p:nvSpPr>
          <p:cNvPr id="33" name="Rechthoek: afgeronde hoeken 32">
            <a:extLst>
              <a:ext uri="{FF2B5EF4-FFF2-40B4-BE49-F238E27FC236}">
                <a16:creationId xmlns:a16="http://schemas.microsoft.com/office/drawing/2014/main" id="{83D633AE-7EC0-32EB-BBD6-D3376EE00AD3}"/>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F9839640-40A3-3C96-634C-3D56D70B5556}"/>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Aladin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22" name="Titel 1">
            <a:extLst>
              <a:ext uri="{FF2B5EF4-FFF2-40B4-BE49-F238E27FC236}">
                <a16:creationId xmlns:a16="http://schemas.microsoft.com/office/drawing/2014/main" id="{AB669A23-00A5-B4B3-6C16-83BFE274C0F0}"/>
              </a:ext>
            </a:extLst>
          </p:cNvPr>
          <p:cNvSpPr txBox="1">
            <a:spLocks/>
          </p:cNvSpPr>
          <p:nvPr/>
        </p:nvSpPr>
        <p:spPr>
          <a:xfrm>
            <a:off x="7323398" y="1423759"/>
            <a:ext cx="3255541" cy="2279275"/>
          </a:xfrm>
          <a:prstGeom prst="wedgeRoundRectCallout">
            <a:avLst>
              <a:gd name="adj1" fmla="val 63395"/>
              <a:gd name="adj2" fmla="val -374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We krijgen hierbij hulp van m’n vriendje </a:t>
            </a:r>
            <a:r>
              <a:rPr lang="nl-NL" sz="2800">
                <a:latin typeface="Calibri" panose="020F0502020204030204" pitchFamily="34" charset="0"/>
                <a:ea typeface="Calibri" panose="020F0502020204030204" pitchFamily="34" charset="0"/>
                <a:cs typeface="Calibri" panose="020F0502020204030204" pitchFamily="34" charset="0"/>
              </a:rPr>
              <a:t>Aladin</a:t>
            </a:r>
            <a:r>
              <a:rPr lang="nl-NL" sz="2800" b="0">
                <a:latin typeface="Calibri" panose="020F0502020204030204" pitchFamily="34" charset="0"/>
                <a:ea typeface="Calibri" panose="020F0502020204030204" pitchFamily="34" charset="0"/>
                <a:cs typeface="Calibri" panose="020F0502020204030204" pitchFamily="34" charset="0"/>
              </a:rPr>
              <a:t>!</a:t>
            </a:r>
            <a:endParaRPr lang="nl-NL" sz="2800" b="0"/>
          </a:p>
        </p:txBody>
      </p:sp>
      <p:pic>
        <p:nvPicPr>
          <p:cNvPr id="23" name="Afbeelding 22" descr="Afbeelding met tekenfilm, pop, beeldje, kleding&#10;&#10;Door AI gegenereerde inhoud is mogelijk onjuist.">
            <a:extLst>
              <a:ext uri="{FF2B5EF4-FFF2-40B4-BE49-F238E27FC236}">
                <a16:creationId xmlns:a16="http://schemas.microsoft.com/office/drawing/2014/main" id="{8306F891-6225-838C-BC4E-99D9FCDA1E65}"/>
              </a:ext>
            </a:extLst>
          </p:cNvPr>
          <p:cNvPicPr>
            <a:picLocks noChangeAspect="1"/>
          </p:cNvPicPr>
          <p:nvPr/>
        </p:nvPicPr>
        <p:blipFill>
          <a:blip r:embed="rId4"/>
          <a:stretch>
            <a:fillRect/>
          </a:stretch>
        </p:blipFill>
        <p:spPr>
          <a:xfrm rot="19713527">
            <a:off x="11088552" y="244880"/>
            <a:ext cx="1986996" cy="3934646"/>
          </a:xfrm>
          <a:prstGeom prst="rect">
            <a:avLst/>
          </a:prstGeom>
        </p:spPr>
      </p:pic>
      <p:pic>
        <p:nvPicPr>
          <p:cNvPr id="24" name="Afbeelding 23" descr="Afbeelding met tekenfilm, pop, beeldje, kleding&#10;&#10;Door AI gegenereerde inhoud is mogelijk onjuist.">
            <a:extLst>
              <a:ext uri="{FF2B5EF4-FFF2-40B4-BE49-F238E27FC236}">
                <a16:creationId xmlns:a16="http://schemas.microsoft.com/office/drawing/2014/main" id="{5B53EB6E-E7A8-F5B0-E9F8-FC2D8DF24261}"/>
              </a:ext>
            </a:extLst>
          </p:cNvPr>
          <p:cNvPicPr>
            <a:picLocks noChangeAspect="1"/>
          </p:cNvPicPr>
          <p:nvPr/>
        </p:nvPicPr>
        <p:blipFill>
          <a:blip r:embed="rId4"/>
          <a:stretch>
            <a:fillRect/>
          </a:stretch>
        </p:blipFill>
        <p:spPr>
          <a:xfrm>
            <a:off x="12523683" y="2600249"/>
            <a:ext cx="2256025" cy="4467377"/>
          </a:xfrm>
          <a:prstGeom prst="rect">
            <a:avLst/>
          </a:prstGeom>
        </p:spPr>
      </p:pic>
      <p:pic>
        <p:nvPicPr>
          <p:cNvPr id="6" name="Afbeelding 5" descr="Afbeelding met speelgoed, kleding, tekenfilm, pop&#10;&#10;Door AI gegenereerde inhoud is mogelijk onjuist.">
            <a:extLst>
              <a:ext uri="{FF2B5EF4-FFF2-40B4-BE49-F238E27FC236}">
                <a16:creationId xmlns:a16="http://schemas.microsoft.com/office/drawing/2014/main" id="{35370D11-DDCC-C5A1-72A1-D16672F2FF1C}"/>
              </a:ext>
            </a:extLst>
          </p:cNvPr>
          <p:cNvPicPr>
            <a:picLocks noChangeAspect="1"/>
          </p:cNvPicPr>
          <p:nvPr/>
        </p:nvPicPr>
        <p:blipFill>
          <a:blip r:embed="rId5"/>
          <a:stretch>
            <a:fillRect/>
          </a:stretch>
        </p:blipFill>
        <p:spPr>
          <a:xfrm>
            <a:off x="4577259" y="1664951"/>
            <a:ext cx="2607457" cy="5125222"/>
          </a:xfrm>
          <a:prstGeom prst="rect">
            <a:avLst/>
          </a:prstGeom>
        </p:spPr>
      </p:pic>
    </p:spTree>
    <p:extLst>
      <p:ext uri="{BB962C8B-B14F-4D97-AF65-F5344CB8AC3E}">
        <p14:creationId xmlns:p14="http://schemas.microsoft.com/office/powerpoint/2010/main" val="2673511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77AB4-5025-60EA-AAB4-717DCF3149E4}"/>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95E34CF7-E442-8304-0C70-F5F098755291}"/>
              </a:ext>
            </a:extLst>
          </p:cNvPr>
          <p:cNvPicPr>
            <a:picLocks noChangeAspect="1"/>
          </p:cNvPicPr>
          <p:nvPr/>
        </p:nvPicPr>
        <p:blipFill>
          <a:blip r:embed="rId3"/>
          <a:srcRect/>
          <a:stretch/>
        </p:blipFill>
        <p:spPr>
          <a:xfrm flipH="1">
            <a:off x="-2541212" y="-30637"/>
            <a:ext cx="7538014" cy="7022209"/>
          </a:xfrm>
          <a:prstGeom prst="rect">
            <a:avLst/>
          </a:prstGeom>
        </p:spPr>
      </p:pic>
      <p:sp>
        <p:nvSpPr>
          <p:cNvPr id="33" name="Rechthoek: afgeronde hoeken 32">
            <a:extLst>
              <a:ext uri="{FF2B5EF4-FFF2-40B4-BE49-F238E27FC236}">
                <a16:creationId xmlns:a16="http://schemas.microsoft.com/office/drawing/2014/main" id="{61C7B2EC-2D84-FB32-375C-A5C9615D6680}"/>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CB2AC134-763A-9DF6-2B18-ECA653901570}"/>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Aladin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descr="Afbeelding met speelgoed, kleding, tekenfilm, pop&#10;&#10;Door AI gegenereerde inhoud is mogelijk onjuist.">
            <a:extLst>
              <a:ext uri="{FF2B5EF4-FFF2-40B4-BE49-F238E27FC236}">
                <a16:creationId xmlns:a16="http://schemas.microsoft.com/office/drawing/2014/main" id="{38D5F61E-3723-9FA4-0061-ECCE64F21842}"/>
              </a:ext>
            </a:extLst>
          </p:cNvPr>
          <p:cNvPicPr>
            <a:picLocks noChangeAspect="1"/>
          </p:cNvPicPr>
          <p:nvPr/>
        </p:nvPicPr>
        <p:blipFill>
          <a:blip r:embed="rId4"/>
          <a:stretch>
            <a:fillRect/>
          </a:stretch>
        </p:blipFill>
        <p:spPr>
          <a:xfrm>
            <a:off x="4577259" y="1664951"/>
            <a:ext cx="2607457" cy="5125222"/>
          </a:xfrm>
          <a:prstGeom prst="rect">
            <a:avLst/>
          </a:prstGeom>
        </p:spPr>
      </p:pic>
      <p:sp>
        <p:nvSpPr>
          <p:cNvPr id="3" name="Titel 1">
            <a:extLst>
              <a:ext uri="{FF2B5EF4-FFF2-40B4-BE49-F238E27FC236}">
                <a16:creationId xmlns:a16="http://schemas.microsoft.com/office/drawing/2014/main" id="{02E04CE9-F5B2-C0BC-4991-06472B668138}"/>
              </a:ext>
            </a:extLst>
          </p:cNvPr>
          <p:cNvSpPr txBox="1">
            <a:spLocks/>
          </p:cNvSpPr>
          <p:nvPr/>
        </p:nvSpPr>
        <p:spPr>
          <a:xfrm>
            <a:off x="7520267" y="1361940"/>
            <a:ext cx="3746978" cy="1850221"/>
          </a:xfrm>
          <a:prstGeom prst="wedgeRoundRectCallout">
            <a:avLst>
              <a:gd name="adj1" fmla="val -45494"/>
              <a:gd name="adj2" fmla="val 7726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Maar nu twijfel ik of ik daar nou </a:t>
            </a:r>
            <a:r>
              <a:rPr lang="nl-NL" sz="2800" dirty="0">
                <a:latin typeface="Calibri" panose="020F0502020204030204" pitchFamily="34" charset="0"/>
                <a:ea typeface="Calibri" panose="020F0502020204030204" pitchFamily="34" charset="0"/>
                <a:cs typeface="Calibri" panose="020F0502020204030204" pitchFamily="34" charset="0"/>
              </a:rPr>
              <a:t>echt</a:t>
            </a:r>
            <a:r>
              <a:rPr lang="nl-NL" sz="2800" b="0" dirty="0">
                <a:latin typeface="Calibri" panose="020F0502020204030204" pitchFamily="34" charset="0"/>
                <a:ea typeface="Calibri" panose="020F0502020204030204" pitchFamily="34" charset="0"/>
                <a:cs typeface="Calibri" panose="020F0502020204030204" pitchFamily="34" charset="0"/>
              </a:rPr>
              <a:t> </a:t>
            </a:r>
            <a:r>
              <a:rPr lang="nl-NL" sz="2800" dirty="0">
                <a:latin typeface="Calibri" panose="020F0502020204030204" pitchFamily="34" charset="0"/>
                <a:ea typeface="Calibri" panose="020F0502020204030204" pitchFamily="34" charset="0"/>
                <a:cs typeface="Calibri" panose="020F0502020204030204" pitchFamily="34" charset="0"/>
              </a:rPr>
              <a:t>gelukkig</a:t>
            </a:r>
            <a:r>
              <a:rPr lang="nl-NL" sz="2800" b="0" dirty="0">
                <a:latin typeface="Calibri" panose="020F0502020204030204" pitchFamily="34" charset="0"/>
                <a:ea typeface="Calibri" panose="020F0502020204030204" pitchFamily="34" charset="0"/>
                <a:cs typeface="Calibri" panose="020F0502020204030204" pitchFamily="34" charset="0"/>
              </a:rPr>
              <a:t> van word...</a:t>
            </a:r>
            <a:endParaRPr lang="nl-NL" sz="2800" b="0" dirty="0"/>
          </a:p>
        </p:txBody>
      </p:sp>
      <p:sp>
        <p:nvSpPr>
          <p:cNvPr id="4" name="Titel 1">
            <a:extLst>
              <a:ext uri="{FF2B5EF4-FFF2-40B4-BE49-F238E27FC236}">
                <a16:creationId xmlns:a16="http://schemas.microsoft.com/office/drawing/2014/main" id="{A340C216-060F-0395-771C-00CCB2D81610}"/>
              </a:ext>
            </a:extLst>
          </p:cNvPr>
          <p:cNvSpPr txBox="1">
            <a:spLocks/>
          </p:cNvSpPr>
          <p:nvPr/>
        </p:nvSpPr>
        <p:spPr>
          <a:xfrm>
            <a:off x="924755" y="1857562"/>
            <a:ext cx="3440851" cy="2279275"/>
          </a:xfrm>
          <a:prstGeom prst="wedgeRoundRectCallout">
            <a:avLst>
              <a:gd name="adj1" fmla="val 55141"/>
              <a:gd name="adj2" fmla="val 7836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Hoi! Vroeger wilde ik een </a:t>
            </a:r>
            <a:r>
              <a:rPr lang="nl-NL" sz="2800" dirty="0">
                <a:latin typeface="Calibri" panose="020F0502020204030204" pitchFamily="34" charset="0"/>
                <a:ea typeface="Calibri" panose="020F0502020204030204" pitchFamily="34" charset="0"/>
                <a:cs typeface="Calibri" panose="020F0502020204030204" pitchFamily="34" charset="0"/>
              </a:rPr>
              <a:t>prins</a:t>
            </a:r>
            <a:r>
              <a:rPr lang="nl-NL" sz="2800" b="0" dirty="0">
                <a:latin typeface="Calibri" panose="020F0502020204030204" pitchFamily="34" charset="0"/>
                <a:ea typeface="Calibri" panose="020F0502020204030204" pitchFamily="34" charset="0"/>
                <a:cs typeface="Calibri" panose="020F0502020204030204" pitchFamily="34" charset="0"/>
              </a:rPr>
              <a:t> worden met een </a:t>
            </a:r>
            <a:r>
              <a:rPr lang="nl-NL" sz="2800" dirty="0">
                <a:latin typeface="Calibri" panose="020F0502020204030204" pitchFamily="34" charset="0"/>
                <a:ea typeface="Calibri" panose="020F0502020204030204" pitchFamily="34" charset="0"/>
                <a:cs typeface="Calibri" panose="020F0502020204030204" pitchFamily="34" charset="0"/>
              </a:rPr>
              <a:t>groot paleis</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spTree>
    <p:extLst>
      <p:ext uri="{BB962C8B-B14F-4D97-AF65-F5344CB8AC3E}">
        <p14:creationId xmlns:p14="http://schemas.microsoft.com/office/powerpoint/2010/main" val="18311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5E426-67FC-DCB6-346E-FC8BDB368A50}"/>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55BADEAE-D19F-75B2-D822-1E72ED4AF59C}"/>
              </a:ext>
            </a:extLst>
          </p:cNvPr>
          <p:cNvPicPr>
            <a:picLocks noChangeAspect="1"/>
          </p:cNvPicPr>
          <p:nvPr/>
        </p:nvPicPr>
        <p:blipFill>
          <a:blip r:embed="rId3"/>
          <a:srcRect/>
          <a:stretch/>
        </p:blipFill>
        <p:spPr>
          <a:xfrm flipH="1">
            <a:off x="-2541212" y="-30637"/>
            <a:ext cx="7538014" cy="7022209"/>
          </a:xfrm>
          <a:prstGeom prst="rect">
            <a:avLst/>
          </a:prstGeom>
        </p:spPr>
      </p:pic>
      <p:sp>
        <p:nvSpPr>
          <p:cNvPr id="33" name="Rechthoek: afgeronde hoeken 32">
            <a:extLst>
              <a:ext uri="{FF2B5EF4-FFF2-40B4-BE49-F238E27FC236}">
                <a16:creationId xmlns:a16="http://schemas.microsoft.com/office/drawing/2014/main" id="{6DCF63EF-8194-EA70-0A37-C8F2DF45C99C}"/>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5E93F168-38B7-87DD-0742-2911D028C3EE}"/>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Aladin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descr="Afbeelding met speelgoed, kleding, tekenfilm, pop&#10;&#10;Door AI gegenereerde inhoud is mogelijk onjuist.">
            <a:extLst>
              <a:ext uri="{FF2B5EF4-FFF2-40B4-BE49-F238E27FC236}">
                <a16:creationId xmlns:a16="http://schemas.microsoft.com/office/drawing/2014/main" id="{F6D36550-8E95-E216-CF08-AACA2FBE0664}"/>
              </a:ext>
            </a:extLst>
          </p:cNvPr>
          <p:cNvPicPr>
            <a:picLocks noChangeAspect="1"/>
          </p:cNvPicPr>
          <p:nvPr/>
        </p:nvPicPr>
        <p:blipFill>
          <a:blip r:embed="rId4"/>
          <a:stretch>
            <a:fillRect/>
          </a:stretch>
        </p:blipFill>
        <p:spPr>
          <a:xfrm>
            <a:off x="4577259" y="1664951"/>
            <a:ext cx="2607457" cy="5125222"/>
          </a:xfrm>
          <a:prstGeom prst="rect">
            <a:avLst/>
          </a:prstGeom>
        </p:spPr>
      </p:pic>
      <p:sp>
        <p:nvSpPr>
          <p:cNvPr id="3" name="Titel 1">
            <a:extLst>
              <a:ext uri="{FF2B5EF4-FFF2-40B4-BE49-F238E27FC236}">
                <a16:creationId xmlns:a16="http://schemas.microsoft.com/office/drawing/2014/main" id="{D042DF9E-4AE4-704A-57C5-88F96EDAD789}"/>
              </a:ext>
            </a:extLst>
          </p:cNvPr>
          <p:cNvSpPr txBox="1">
            <a:spLocks/>
          </p:cNvSpPr>
          <p:nvPr/>
        </p:nvSpPr>
        <p:spPr>
          <a:xfrm>
            <a:off x="7520267" y="1576466"/>
            <a:ext cx="3746978" cy="1421168"/>
          </a:xfrm>
          <a:prstGeom prst="wedgeRoundRectCallout">
            <a:avLst>
              <a:gd name="adj1" fmla="val -45494"/>
              <a:gd name="adj2" fmla="val 7726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Er zijn </a:t>
            </a:r>
            <a:r>
              <a:rPr lang="nl-NL" sz="2800">
                <a:latin typeface="Calibri" panose="020F0502020204030204" pitchFamily="34" charset="0"/>
                <a:ea typeface="Calibri" panose="020F0502020204030204" pitchFamily="34" charset="0"/>
                <a:cs typeface="Calibri" panose="020F0502020204030204" pitchFamily="34" charset="0"/>
              </a:rPr>
              <a:t>geen goede of foute antwoorden</a:t>
            </a:r>
            <a:endParaRPr lang="nl-NL" sz="2800"/>
          </a:p>
        </p:txBody>
      </p:sp>
      <p:sp>
        <p:nvSpPr>
          <p:cNvPr id="4" name="Titel 1">
            <a:extLst>
              <a:ext uri="{FF2B5EF4-FFF2-40B4-BE49-F238E27FC236}">
                <a16:creationId xmlns:a16="http://schemas.microsoft.com/office/drawing/2014/main" id="{C229AA57-9481-9163-5B74-A0EDE58549D8}"/>
              </a:ext>
            </a:extLst>
          </p:cNvPr>
          <p:cNvSpPr txBox="1">
            <a:spLocks/>
          </p:cNvSpPr>
          <p:nvPr/>
        </p:nvSpPr>
        <p:spPr>
          <a:xfrm>
            <a:off x="924755" y="1643036"/>
            <a:ext cx="3440851" cy="2708328"/>
          </a:xfrm>
          <a:prstGeom prst="wedgeRoundRectCallout">
            <a:avLst>
              <a:gd name="adj1" fmla="val 55141"/>
              <a:gd name="adj2" fmla="val 7836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Ik heb voor jullie een </a:t>
            </a:r>
            <a:r>
              <a:rPr lang="nl-NL" sz="2800" dirty="0">
                <a:latin typeface="Calibri" panose="020F0502020204030204" pitchFamily="34" charset="0"/>
                <a:ea typeface="Calibri" panose="020F0502020204030204" pitchFamily="34" charset="0"/>
                <a:cs typeface="Calibri" panose="020F0502020204030204" pitchFamily="34" charset="0"/>
              </a:rPr>
              <a:t>aantal stellingen </a:t>
            </a:r>
            <a:r>
              <a:rPr lang="nl-NL" sz="2800" b="0" dirty="0">
                <a:latin typeface="Calibri" panose="020F0502020204030204" pitchFamily="34" charset="0"/>
                <a:ea typeface="Calibri" panose="020F0502020204030204" pitchFamily="34" charset="0"/>
                <a:cs typeface="Calibri" panose="020F0502020204030204" pitchFamily="34" charset="0"/>
              </a:rPr>
              <a:t>om te bespreken in de klas!</a:t>
            </a:r>
            <a:endParaRPr lang="nl-NL" sz="2800" b="0" dirty="0"/>
          </a:p>
        </p:txBody>
      </p:sp>
      <p:grpSp>
        <p:nvGrpSpPr>
          <p:cNvPr id="2" name="Groep 1">
            <a:extLst>
              <a:ext uri="{FF2B5EF4-FFF2-40B4-BE49-F238E27FC236}">
                <a16:creationId xmlns:a16="http://schemas.microsoft.com/office/drawing/2014/main" id="{DB362A3E-44B9-AA58-034C-66A7558A65A4}"/>
              </a:ext>
            </a:extLst>
          </p:cNvPr>
          <p:cNvGrpSpPr/>
          <p:nvPr/>
        </p:nvGrpSpPr>
        <p:grpSpPr>
          <a:xfrm rot="900000">
            <a:off x="12468774" y="1222533"/>
            <a:ext cx="2395248" cy="1394706"/>
            <a:chOff x="9560913" y="2468316"/>
            <a:chExt cx="4007442" cy="2215177"/>
          </a:xfrm>
        </p:grpSpPr>
        <p:pic>
          <p:nvPicPr>
            <p:cNvPr id="5" name="Afbeelding 4">
              <a:extLst>
                <a:ext uri="{FF2B5EF4-FFF2-40B4-BE49-F238E27FC236}">
                  <a16:creationId xmlns:a16="http://schemas.microsoft.com/office/drawing/2014/main" id="{203BD8A2-7A13-859D-A9CF-2E24995A2343}"/>
                </a:ext>
              </a:extLst>
            </p:cNvPr>
            <p:cNvPicPr>
              <a:picLocks noChangeAspect="1"/>
            </p:cNvPicPr>
            <p:nvPr/>
          </p:nvPicPr>
          <p:blipFill>
            <a:blip r:embed="rId5"/>
            <a:srcRect/>
            <a:stretch/>
          </p:blipFill>
          <p:spPr>
            <a:xfrm rot="20700000" flipH="1">
              <a:off x="9560913" y="2622026"/>
              <a:ext cx="2061467" cy="2061467"/>
            </a:xfrm>
            <a:prstGeom prst="rect">
              <a:avLst/>
            </a:prstGeom>
            <a:effectLst>
              <a:outerShdw blurRad="50800" dist="38100" dir="2700000" algn="tl" rotWithShape="0">
                <a:prstClr val="black">
                  <a:alpha val="40000"/>
                </a:prstClr>
              </a:outerShdw>
            </a:effectLst>
          </p:spPr>
        </p:pic>
        <p:sp>
          <p:nvSpPr>
            <p:cNvPr id="8" name="Tekstvak 7">
              <a:extLst>
                <a:ext uri="{FF2B5EF4-FFF2-40B4-BE49-F238E27FC236}">
                  <a16:creationId xmlns:a16="http://schemas.microsoft.com/office/drawing/2014/main" id="{D4778FF4-D656-7A60-D5C1-6101D022ED68}"/>
                </a:ext>
              </a:extLst>
            </p:cNvPr>
            <p:cNvSpPr txBox="1"/>
            <p:nvPr/>
          </p:nvSpPr>
          <p:spPr>
            <a:xfrm rot="20700000">
              <a:off x="11448609" y="2468316"/>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Oneens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9" name="Groep 8">
            <a:extLst>
              <a:ext uri="{FF2B5EF4-FFF2-40B4-BE49-F238E27FC236}">
                <a16:creationId xmlns:a16="http://schemas.microsoft.com/office/drawing/2014/main" id="{334E82FA-E795-6C53-B096-BE69C11B87A6}"/>
              </a:ext>
            </a:extLst>
          </p:cNvPr>
          <p:cNvGrpSpPr/>
          <p:nvPr/>
        </p:nvGrpSpPr>
        <p:grpSpPr>
          <a:xfrm rot="20462749">
            <a:off x="12419987" y="-38677"/>
            <a:ext cx="2495902" cy="1433496"/>
            <a:chOff x="9710442" y="2525565"/>
            <a:chExt cx="3949200" cy="2268183"/>
          </a:xfrm>
        </p:grpSpPr>
        <p:pic>
          <p:nvPicPr>
            <p:cNvPr id="10" name="Afbeelding 9" descr="Afbeelding met vinger, hand, ontwerp&#10;&#10;Door AI gegenereerde inhoud is mogelijk onjuist.">
              <a:extLst>
                <a:ext uri="{FF2B5EF4-FFF2-40B4-BE49-F238E27FC236}">
                  <a16:creationId xmlns:a16="http://schemas.microsoft.com/office/drawing/2014/main" id="{7777CFCB-6FB2-299B-023A-C36D99C24880}"/>
                </a:ext>
              </a:extLst>
            </p:cNvPr>
            <p:cNvPicPr>
              <a:picLocks noChangeAspect="1"/>
            </p:cNvPicPr>
            <p:nvPr/>
          </p:nvPicPr>
          <p:blipFill>
            <a:blip r:embed="rId6"/>
            <a:stretch>
              <a:fillRect/>
            </a:stretch>
          </p:blipFill>
          <p:spPr>
            <a:xfrm rot="237251" flipH="1">
              <a:off x="9710442" y="2525565"/>
              <a:ext cx="2085370" cy="2085371"/>
            </a:xfrm>
            <a:prstGeom prst="rect">
              <a:avLst/>
            </a:prstGeom>
          </p:spPr>
        </p:pic>
        <p:sp>
          <p:nvSpPr>
            <p:cNvPr id="11" name="Tekstvak 10">
              <a:extLst>
                <a:ext uri="{FF2B5EF4-FFF2-40B4-BE49-F238E27FC236}">
                  <a16:creationId xmlns:a16="http://schemas.microsoft.com/office/drawing/2014/main" id="{B36D200A-4EEB-2912-D76A-E0C7AEB9BBD3}"/>
                </a:ext>
              </a:extLst>
            </p:cNvPr>
            <p:cNvSpPr txBox="1"/>
            <p:nvPr/>
          </p:nvSpPr>
          <p:spPr>
            <a:xfrm rot="1137251">
              <a:off x="11539896" y="3879347"/>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6835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A791AAAA-0D13-0716-6DDB-CD522E290CB7}"/>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61C6AB0-2EAD-38F6-F8E3-72DB294DC35E}"/>
              </a:ext>
            </a:extLst>
          </p:cNvPr>
          <p:cNvPicPr>
            <a:picLocks noChangeAspect="1"/>
          </p:cNvPicPr>
          <p:nvPr/>
        </p:nvPicPr>
        <p:blipFill>
          <a:blip r:embed="rId3"/>
          <a:srcRect/>
          <a:stretch/>
        </p:blipFill>
        <p:spPr>
          <a:xfrm flipH="1">
            <a:off x="-2530079" y="-36618"/>
            <a:ext cx="7538014" cy="7022209"/>
          </a:xfrm>
          <a:prstGeom prst="rect">
            <a:avLst/>
          </a:prstGeom>
        </p:spPr>
      </p:pic>
      <p:sp>
        <p:nvSpPr>
          <p:cNvPr id="33" name="Rechthoek: afgeronde hoeken 32">
            <a:extLst>
              <a:ext uri="{FF2B5EF4-FFF2-40B4-BE49-F238E27FC236}">
                <a16:creationId xmlns:a16="http://schemas.microsoft.com/office/drawing/2014/main" id="{B6B9B197-6961-E245-B9D2-D68E4098DD14}"/>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36A162C2-AA2C-FBBF-837E-DAF71842B520}"/>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Eens of oneens?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descr="Afbeelding met speelgoed, kleding, tekenfilm, pop&#10;&#10;Door AI gegenereerde inhoud is mogelijk onjuist.">
            <a:extLst>
              <a:ext uri="{FF2B5EF4-FFF2-40B4-BE49-F238E27FC236}">
                <a16:creationId xmlns:a16="http://schemas.microsoft.com/office/drawing/2014/main" id="{0D7D48B5-58AD-5966-F7B0-1466DF095755}"/>
              </a:ext>
            </a:extLst>
          </p:cNvPr>
          <p:cNvPicPr>
            <a:picLocks noChangeAspect="1"/>
          </p:cNvPicPr>
          <p:nvPr/>
        </p:nvPicPr>
        <p:blipFill>
          <a:blip r:embed="rId4"/>
          <a:stretch>
            <a:fillRect/>
          </a:stretch>
        </p:blipFill>
        <p:spPr>
          <a:xfrm>
            <a:off x="227013" y="3429000"/>
            <a:ext cx="1709997" cy="3361173"/>
          </a:xfrm>
          <a:prstGeom prst="rect">
            <a:avLst/>
          </a:prstGeom>
        </p:spPr>
      </p:pic>
      <p:grpSp>
        <p:nvGrpSpPr>
          <p:cNvPr id="12" name="Groep 11">
            <a:extLst>
              <a:ext uri="{FF2B5EF4-FFF2-40B4-BE49-F238E27FC236}">
                <a16:creationId xmlns:a16="http://schemas.microsoft.com/office/drawing/2014/main" id="{04E65967-9CFA-F993-874D-93ED3ADC5BC4}"/>
              </a:ext>
            </a:extLst>
          </p:cNvPr>
          <p:cNvGrpSpPr/>
          <p:nvPr/>
        </p:nvGrpSpPr>
        <p:grpSpPr>
          <a:xfrm>
            <a:off x="3447830" y="2859336"/>
            <a:ext cx="7063012" cy="3309544"/>
            <a:chOff x="3447830" y="2859336"/>
            <a:chExt cx="7063012" cy="3309544"/>
          </a:xfrm>
        </p:grpSpPr>
        <p:sp>
          <p:nvSpPr>
            <p:cNvPr id="5" name="Rechthoek: afgeronde hoeken 4">
              <a:extLst>
                <a:ext uri="{FF2B5EF4-FFF2-40B4-BE49-F238E27FC236}">
                  <a16:creationId xmlns:a16="http://schemas.microsoft.com/office/drawing/2014/main" id="{9E007D27-52A9-3DD0-5248-DDE8453BC976}"/>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41C76"/>
                  </a:solidFill>
                  <a:latin typeface="Calibri" panose="020F0502020204030204" pitchFamily="34" charset="0"/>
                  <a:ea typeface="Calibri" panose="020F0502020204030204" pitchFamily="34" charset="0"/>
                  <a:cs typeface="Calibri" panose="020F0502020204030204" pitchFamily="34" charset="0"/>
                </a:rPr>
                <a:t>Ik wil later veel geld hebben,</a:t>
              </a:r>
            </a:p>
            <a:p>
              <a:pPr algn="ctr"/>
              <a:r>
                <a:rPr lang="nl-NL" sz="3200" dirty="0">
                  <a:solidFill>
                    <a:srgbClr val="641C76"/>
                  </a:solidFill>
                  <a:latin typeface="Calibri" panose="020F0502020204030204" pitchFamily="34" charset="0"/>
                  <a:ea typeface="Calibri" panose="020F0502020204030204" pitchFamily="34" charset="0"/>
                  <a:cs typeface="Calibri" panose="020F0502020204030204" pitchFamily="34" charset="0"/>
                </a:rPr>
                <a:t>zodat ik altijd alles kan kopen wat ik wil</a:t>
              </a:r>
              <a:endParaRPr lang="nl-NL" sz="2800" dirty="0">
                <a:solidFill>
                  <a:srgbClr val="641C76"/>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Afbeelding 8" descr="Afbeelding met geel, symbool, schermopname, Graphics&#10;&#10;Door AI gegenereerde inhoud is mogelijk onjuist.">
              <a:extLst>
                <a:ext uri="{FF2B5EF4-FFF2-40B4-BE49-F238E27FC236}">
                  <a16:creationId xmlns:a16="http://schemas.microsoft.com/office/drawing/2014/main" id="{7C09180B-4B1C-264F-C948-D718F76DF504}"/>
                </a:ext>
              </a:extLst>
            </p:cNvPr>
            <p:cNvPicPr>
              <a:picLocks noChangeAspect="1"/>
            </p:cNvPicPr>
            <p:nvPr/>
          </p:nvPicPr>
          <p:blipFill>
            <a:blip r:embed="rId5"/>
            <a:stretch>
              <a:fillRect/>
            </a:stretch>
          </p:blipFill>
          <p:spPr>
            <a:xfrm>
              <a:off x="6096000" y="2859336"/>
              <a:ext cx="1841765" cy="1706702"/>
            </a:xfrm>
            <a:prstGeom prst="rect">
              <a:avLst/>
            </a:prstGeom>
          </p:spPr>
        </p:pic>
      </p:grpSp>
      <p:grpSp>
        <p:nvGrpSpPr>
          <p:cNvPr id="2" name="Groep 1">
            <a:extLst>
              <a:ext uri="{FF2B5EF4-FFF2-40B4-BE49-F238E27FC236}">
                <a16:creationId xmlns:a16="http://schemas.microsoft.com/office/drawing/2014/main" id="{D831ED7D-13A9-3451-54DB-3CF43EA4A0BA}"/>
              </a:ext>
            </a:extLst>
          </p:cNvPr>
          <p:cNvGrpSpPr/>
          <p:nvPr/>
        </p:nvGrpSpPr>
        <p:grpSpPr>
          <a:xfrm rot="900000">
            <a:off x="8926434" y="1222534"/>
            <a:ext cx="2395248" cy="1394706"/>
            <a:chOff x="9560913" y="2468316"/>
            <a:chExt cx="4007442" cy="2215177"/>
          </a:xfrm>
        </p:grpSpPr>
        <p:pic>
          <p:nvPicPr>
            <p:cNvPr id="3" name="Afbeelding 2">
              <a:extLst>
                <a:ext uri="{FF2B5EF4-FFF2-40B4-BE49-F238E27FC236}">
                  <a16:creationId xmlns:a16="http://schemas.microsoft.com/office/drawing/2014/main" id="{DFEE04D8-BCEF-69B4-60F6-BF6208AA0627}"/>
                </a:ext>
              </a:extLst>
            </p:cNvPr>
            <p:cNvPicPr>
              <a:picLocks noChangeAspect="1"/>
            </p:cNvPicPr>
            <p:nvPr/>
          </p:nvPicPr>
          <p:blipFill>
            <a:blip r:embed="rId6"/>
            <a:srcRect/>
            <a:stretch/>
          </p:blipFill>
          <p:spPr>
            <a:xfrm rot="20700000" flipH="1">
              <a:off x="9560913" y="2622026"/>
              <a:ext cx="2061467" cy="2061467"/>
            </a:xfrm>
            <a:prstGeom prst="rect">
              <a:avLst/>
            </a:prstGeom>
            <a:effectLst>
              <a:outerShdw blurRad="50800" dist="38100" dir="2700000" algn="tl" rotWithShape="0">
                <a:prstClr val="black">
                  <a:alpha val="40000"/>
                </a:prstClr>
              </a:outerShdw>
            </a:effectLst>
          </p:spPr>
        </p:pic>
        <p:sp>
          <p:nvSpPr>
            <p:cNvPr id="4" name="Tekstvak 3">
              <a:extLst>
                <a:ext uri="{FF2B5EF4-FFF2-40B4-BE49-F238E27FC236}">
                  <a16:creationId xmlns:a16="http://schemas.microsoft.com/office/drawing/2014/main" id="{CC32DF2D-E9AD-836D-4C10-509C2012A96D}"/>
                </a:ext>
              </a:extLst>
            </p:cNvPr>
            <p:cNvSpPr txBox="1"/>
            <p:nvPr/>
          </p:nvSpPr>
          <p:spPr>
            <a:xfrm rot="20700000">
              <a:off x="11448609" y="2468316"/>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Oneens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8" name="Groep 7">
            <a:extLst>
              <a:ext uri="{FF2B5EF4-FFF2-40B4-BE49-F238E27FC236}">
                <a16:creationId xmlns:a16="http://schemas.microsoft.com/office/drawing/2014/main" id="{D8198E4F-E6C4-A27A-CC98-7C6289CD59D8}"/>
              </a:ext>
            </a:extLst>
          </p:cNvPr>
          <p:cNvGrpSpPr/>
          <p:nvPr/>
        </p:nvGrpSpPr>
        <p:grpSpPr>
          <a:xfrm rot="20462749">
            <a:off x="8877647" y="-38676"/>
            <a:ext cx="2495902" cy="1433496"/>
            <a:chOff x="9710442" y="2525565"/>
            <a:chExt cx="3949200" cy="2268183"/>
          </a:xfrm>
        </p:grpSpPr>
        <p:pic>
          <p:nvPicPr>
            <p:cNvPr id="10" name="Afbeelding 9" descr="Afbeelding met vinger, hand, ontwerp&#10;&#10;Door AI gegenereerde inhoud is mogelijk onjuist.">
              <a:extLst>
                <a:ext uri="{FF2B5EF4-FFF2-40B4-BE49-F238E27FC236}">
                  <a16:creationId xmlns:a16="http://schemas.microsoft.com/office/drawing/2014/main" id="{CA191395-A766-B096-22C8-C8F4DE347CE5}"/>
                </a:ext>
              </a:extLst>
            </p:cNvPr>
            <p:cNvPicPr>
              <a:picLocks noChangeAspect="1"/>
            </p:cNvPicPr>
            <p:nvPr/>
          </p:nvPicPr>
          <p:blipFill>
            <a:blip r:embed="rId7"/>
            <a:stretch>
              <a:fillRect/>
            </a:stretch>
          </p:blipFill>
          <p:spPr>
            <a:xfrm rot="237251" flipH="1">
              <a:off x="9710442" y="2525565"/>
              <a:ext cx="2085370" cy="2085371"/>
            </a:xfrm>
            <a:prstGeom prst="rect">
              <a:avLst/>
            </a:prstGeom>
          </p:spPr>
        </p:pic>
        <p:sp>
          <p:nvSpPr>
            <p:cNvPr id="11" name="Tekstvak 10">
              <a:extLst>
                <a:ext uri="{FF2B5EF4-FFF2-40B4-BE49-F238E27FC236}">
                  <a16:creationId xmlns:a16="http://schemas.microsoft.com/office/drawing/2014/main" id="{05A97D5E-237D-216D-BB83-C108F5CF236E}"/>
                </a:ext>
              </a:extLst>
            </p:cNvPr>
            <p:cNvSpPr txBox="1"/>
            <p:nvPr/>
          </p:nvSpPr>
          <p:spPr>
            <a:xfrm rot="1137251">
              <a:off x="11539896" y="3879347"/>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9943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F738726B-C46A-FACA-ED50-DBB3DE378C41}"/>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DC758C04-0434-07FE-DD69-7E5DF292C43F}"/>
              </a:ext>
            </a:extLst>
          </p:cNvPr>
          <p:cNvPicPr>
            <a:picLocks noChangeAspect="1"/>
          </p:cNvPicPr>
          <p:nvPr/>
        </p:nvPicPr>
        <p:blipFill>
          <a:blip r:embed="rId3"/>
          <a:srcRect/>
          <a:stretch/>
        </p:blipFill>
        <p:spPr>
          <a:xfrm flipH="1">
            <a:off x="-2530079" y="-36618"/>
            <a:ext cx="7538014" cy="7022209"/>
          </a:xfrm>
          <a:prstGeom prst="rect">
            <a:avLst/>
          </a:prstGeom>
        </p:spPr>
      </p:pic>
      <p:sp>
        <p:nvSpPr>
          <p:cNvPr id="33" name="Rechthoek: afgeronde hoeken 32">
            <a:extLst>
              <a:ext uri="{FF2B5EF4-FFF2-40B4-BE49-F238E27FC236}">
                <a16:creationId xmlns:a16="http://schemas.microsoft.com/office/drawing/2014/main" id="{1F6D06F3-A166-24AE-3398-E8120AAF1389}"/>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475CD881-707F-223E-C63A-033C4E1AD4DF}"/>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Eens of oneens?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descr="Afbeelding met speelgoed, kleding, tekenfilm, pop&#10;&#10;Door AI gegenereerde inhoud is mogelijk onjuist.">
            <a:extLst>
              <a:ext uri="{FF2B5EF4-FFF2-40B4-BE49-F238E27FC236}">
                <a16:creationId xmlns:a16="http://schemas.microsoft.com/office/drawing/2014/main" id="{8A23CCAB-1164-5D89-42DA-347C04D29330}"/>
              </a:ext>
            </a:extLst>
          </p:cNvPr>
          <p:cNvPicPr>
            <a:picLocks noChangeAspect="1"/>
          </p:cNvPicPr>
          <p:nvPr/>
        </p:nvPicPr>
        <p:blipFill>
          <a:blip r:embed="rId4"/>
          <a:stretch>
            <a:fillRect/>
          </a:stretch>
        </p:blipFill>
        <p:spPr>
          <a:xfrm>
            <a:off x="227013" y="3429000"/>
            <a:ext cx="1709997" cy="3361173"/>
          </a:xfrm>
          <a:prstGeom prst="rect">
            <a:avLst/>
          </a:prstGeom>
        </p:spPr>
      </p:pic>
      <p:grpSp>
        <p:nvGrpSpPr>
          <p:cNvPr id="3" name="Groep 2">
            <a:extLst>
              <a:ext uri="{FF2B5EF4-FFF2-40B4-BE49-F238E27FC236}">
                <a16:creationId xmlns:a16="http://schemas.microsoft.com/office/drawing/2014/main" id="{CE002DDA-5F2E-F847-B31B-3C4D9B0680D8}"/>
              </a:ext>
            </a:extLst>
          </p:cNvPr>
          <p:cNvGrpSpPr/>
          <p:nvPr/>
        </p:nvGrpSpPr>
        <p:grpSpPr>
          <a:xfrm>
            <a:off x="3447830" y="2667000"/>
            <a:ext cx="7063012" cy="3501880"/>
            <a:chOff x="3447830" y="2667000"/>
            <a:chExt cx="7063012" cy="3501880"/>
          </a:xfrm>
        </p:grpSpPr>
        <p:sp>
          <p:nvSpPr>
            <p:cNvPr id="5" name="Rechthoek: afgeronde hoeken 4">
              <a:extLst>
                <a:ext uri="{FF2B5EF4-FFF2-40B4-BE49-F238E27FC236}">
                  <a16:creationId xmlns:a16="http://schemas.microsoft.com/office/drawing/2014/main" id="{BC3C6C02-1D48-EDFC-862A-93D40D6BDB77}"/>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Geld kan handig zijn,</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maar het is niet het belangrijkste om gelukkig te zijn</a:t>
              </a:r>
            </a:p>
          </p:txBody>
        </p:sp>
        <p:pic>
          <p:nvPicPr>
            <p:cNvPr id="22530" name="Picture 2" descr="emoji-timeline">
              <a:extLst>
                <a:ext uri="{FF2B5EF4-FFF2-40B4-BE49-F238E27FC236}">
                  <a16:creationId xmlns:a16="http://schemas.microsoft.com/office/drawing/2014/main" id="{8D4F99F6-80D7-5B4C-C3A4-E55AB5BFB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336" y="2667000"/>
              <a:ext cx="1524000" cy="15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ep 1">
            <a:extLst>
              <a:ext uri="{FF2B5EF4-FFF2-40B4-BE49-F238E27FC236}">
                <a16:creationId xmlns:a16="http://schemas.microsoft.com/office/drawing/2014/main" id="{7F28736D-7054-FBD4-9DFA-28B10E490A2F}"/>
              </a:ext>
            </a:extLst>
          </p:cNvPr>
          <p:cNvGrpSpPr/>
          <p:nvPr/>
        </p:nvGrpSpPr>
        <p:grpSpPr>
          <a:xfrm rot="900000">
            <a:off x="8926434" y="1222534"/>
            <a:ext cx="2395248" cy="1394706"/>
            <a:chOff x="9560913" y="2468316"/>
            <a:chExt cx="4007442" cy="2215177"/>
          </a:xfrm>
        </p:grpSpPr>
        <p:pic>
          <p:nvPicPr>
            <p:cNvPr id="4" name="Afbeelding 3">
              <a:extLst>
                <a:ext uri="{FF2B5EF4-FFF2-40B4-BE49-F238E27FC236}">
                  <a16:creationId xmlns:a16="http://schemas.microsoft.com/office/drawing/2014/main" id="{E887F7F9-4B17-CA87-EAA7-A90572CBECF7}"/>
                </a:ext>
              </a:extLst>
            </p:cNvPr>
            <p:cNvPicPr>
              <a:picLocks noChangeAspect="1"/>
            </p:cNvPicPr>
            <p:nvPr/>
          </p:nvPicPr>
          <p:blipFill>
            <a:blip r:embed="rId6"/>
            <a:srcRect/>
            <a:stretch/>
          </p:blipFill>
          <p:spPr>
            <a:xfrm rot="20700000" flipH="1">
              <a:off x="9560913" y="2622026"/>
              <a:ext cx="2061467" cy="2061467"/>
            </a:xfrm>
            <a:prstGeom prst="rect">
              <a:avLst/>
            </a:prstGeom>
            <a:effectLst>
              <a:outerShdw blurRad="50800" dist="38100" dir="2700000" algn="tl" rotWithShape="0">
                <a:prstClr val="black">
                  <a:alpha val="40000"/>
                </a:prstClr>
              </a:outerShdw>
            </a:effectLst>
          </p:spPr>
        </p:pic>
        <p:sp>
          <p:nvSpPr>
            <p:cNvPr id="8" name="Tekstvak 7">
              <a:extLst>
                <a:ext uri="{FF2B5EF4-FFF2-40B4-BE49-F238E27FC236}">
                  <a16:creationId xmlns:a16="http://schemas.microsoft.com/office/drawing/2014/main" id="{F565A06C-9780-A89B-4302-886A51A62677}"/>
                </a:ext>
              </a:extLst>
            </p:cNvPr>
            <p:cNvSpPr txBox="1"/>
            <p:nvPr/>
          </p:nvSpPr>
          <p:spPr>
            <a:xfrm rot="20700000">
              <a:off x="11448609" y="2468316"/>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Oneens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9" name="Groep 8">
            <a:extLst>
              <a:ext uri="{FF2B5EF4-FFF2-40B4-BE49-F238E27FC236}">
                <a16:creationId xmlns:a16="http://schemas.microsoft.com/office/drawing/2014/main" id="{D4CAEB3C-03DE-A08E-20DB-FD739130BE91}"/>
              </a:ext>
            </a:extLst>
          </p:cNvPr>
          <p:cNvGrpSpPr/>
          <p:nvPr/>
        </p:nvGrpSpPr>
        <p:grpSpPr>
          <a:xfrm rot="20462749">
            <a:off x="8877647" y="-38676"/>
            <a:ext cx="2495902" cy="1433496"/>
            <a:chOff x="9710442" y="2525565"/>
            <a:chExt cx="3949200" cy="2268183"/>
          </a:xfrm>
        </p:grpSpPr>
        <p:pic>
          <p:nvPicPr>
            <p:cNvPr id="10" name="Afbeelding 9" descr="Afbeelding met vinger, hand, ontwerp&#10;&#10;Door AI gegenereerde inhoud is mogelijk onjuist.">
              <a:extLst>
                <a:ext uri="{FF2B5EF4-FFF2-40B4-BE49-F238E27FC236}">
                  <a16:creationId xmlns:a16="http://schemas.microsoft.com/office/drawing/2014/main" id="{248E2173-8C40-615E-4C21-EE547BC1A859}"/>
                </a:ext>
              </a:extLst>
            </p:cNvPr>
            <p:cNvPicPr>
              <a:picLocks noChangeAspect="1"/>
            </p:cNvPicPr>
            <p:nvPr/>
          </p:nvPicPr>
          <p:blipFill>
            <a:blip r:embed="rId7"/>
            <a:stretch>
              <a:fillRect/>
            </a:stretch>
          </p:blipFill>
          <p:spPr>
            <a:xfrm rot="237251" flipH="1">
              <a:off x="9710442" y="2525565"/>
              <a:ext cx="2085370" cy="2085371"/>
            </a:xfrm>
            <a:prstGeom prst="rect">
              <a:avLst/>
            </a:prstGeom>
          </p:spPr>
        </p:pic>
        <p:sp>
          <p:nvSpPr>
            <p:cNvPr id="11" name="Tekstvak 10">
              <a:extLst>
                <a:ext uri="{FF2B5EF4-FFF2-40B4-BE49-F238E27FC236}">
                  <a16:creationId xmlns:a16="http://schemas.microsoft.com/office/drawing/2014/main" id="{3F928B79-2E74-5B6D-2F09-351C45AEACD3}"/>
                </a:ext>
              </a:extLst>
            </p:cNvPr>
            <p:cNvSpPr txBox="1"/>
            <p:nvPr/>
          </p:nvSpPr>
          <p:spPr>
            <a:xfrm rot="1137251">
              <a:off x="11539896" y="3879347"/>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85420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061613D4-CE4C-8E14-CCC5-35F538F72469}"/>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771ED6F1-1C32-F0FC-CC06-43C4F2777BB0}"/>
              </a:ext>
            </a:extLst>
          </p:cNvPr>
          <p:cNvPicPr>
            <a:picLocks noChangeAspect="1"/>
          </p:cNvPicPr>
          <p:nvPr/>
        </p:nvPicPr>
        <p:blipFill>
          <a:blip r:embed="rId3"/>
          <a:srcRect/>
          <a:stretch/>
        </p:blipFill>
        <p:spPr>
          <a:xfrm flipH="1">
            <a:off x="-2530079" y="-36618"/>
            <a:ext cx="7538014" cy="7022209"/>
          </a:xfrm>
          <a:prstGeom prst="rect">
            <a:avLst/>
          </a:prstGeom>
        </p:spPr>
      </p:pic>
      <p:sp>
        <p:nvSpPr>
          <p:cNvPr id="33" name="Rechthoek: afgeronde hoeken 32">
            <a:extLst>
              <a:ext uri="{FF2B5EF4-FFF2-40B4-BE49-F238E27FC236}">
                <a16:creationId xmlns:a16="http://schemas.microsoft.com/office/drawing/2014/main" id="{C216B9EC-2B24-2ACF-D293-C78C95985FB9}"/>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E5CDBF75-7D20-96C2-2144-37DCB4FC4AAC}"/>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Eens of oneens?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descr="Afbeelding met speelgoed, kleding, tekenfilm, pop&#10;&#10;Door AI gegenereerde inhoud is mogelijk onjuist.">
            <a:extLst>
              <a:ext uri="{FF2B5EF4-FFF2-40B4-BE49-F238E27FC236}">
                <a16:creationId xmlns:a16="http://schemas.microsoft.com/office/drawing/2014/main" id="{C052D22B-DDEB-A0BA-BAFE-28A74BA943A3}"/>
              </a:ext>
            </a:extLst>
          </p:cNvPr>
          <p:cNvPicPr>
            <a:picLocks noChangeAspect="1"/>
          </p:cNvPicPr>
          <p:nvPr/>
        </p:nvPicPr>
        <p:blipFill>
          <a:blip r:embed="rId4"/>
          <a:stretch>
            <a:fillRect/>
          </a:stretch>
        </p:blipFill>
        <p:spPr>
          <a:xfrm>
            <a:off x="227013" y="3429000"/>
            <a:ext cx="1709997" cy="3361173"/>
          </a:xfrm>
          <a:prstGeom prst="rect">
            <a:avLst/>
          </a:prstGeom>
        </p:spPr>
      </p:pic>
      <p:grpSp>
        <p:nvGrpSpPr>
          <p:cNvPr id="4" name="Groep 3">
            <a:extLst>
              <a:ext uri="{FF2B5EF4-FFF2-40B4-BE49-F238E27FC236}">
                <a16:creationId xmlns:a16="http://schemas.microsoft.com/office/drawing/2014/main" id="{C17A1C73-A16B-54E7-3A48-2692115771B9}"/>
              </a:ext>
            </a:extLst>
          </p:cNvPr>
          <p:cNvGrpSpPr/>
          <p:nvPr/>
        </p:nvGrpSpPr>
        <p:grpSpPr>
          <a:xfrm>
            <a:off x="3447830" y="2859336"/>
            <a:ext cx="7063012" cy="3309544"/>
            <a:chOff x="3447830" y="2859336"/>
            <a:chExt cx="7063012" cy="3309544"/>
          </a:xfrm>
        </p:grpSpPr>
        <p:sp>
          <p:nvSpPr>
            <p:cNvPr id="5" name="Rechthoek: afgeronde hoeken 4">
              <a:extLst>
                <a:ext uri="{FF2B5EF4-FFF2-40B4-BE49-F238E27FC236}">
                  <a16:creationId xmlns:a16="http://schemas.microsoft.com/office/drawing/2014/main" id="{0E079EAE-5652-4B24-EE3E-C942027049E9}"/>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41C76"/>
                  </a:solidFill>
                  <a:latin typeface="Calibri" panose="020F0502020204030204" pitchFamily="34" charset="0"/>
                  <a:ea typeface="Calibri" panose="020F0502020204030204" pitchFamily="34" charset="0"/>
                  <a:cs typeface="Calibri" panose="020F0502020204030204" pitchFamily="34" charset="0"/>
                </a:rPr>
                <a:t>Ook met weinig of geen geld,</a:t>
              </a:r>
            </a:p>
            <a:p>
              <a:pPr algn="ctr"/>
              <a:r>
                <a:rPr lang="nl-NL" sz="2800" dirty="0">
                  <a:solidFill>
                    <a:srgbClr val="641C76"/>
                  </a:solidFill>
                  <a:latin typeface="Calibri" panose="020F0502020204030204" pitchFamily="34" charset="0"/>
                  <a:ea typeface="Calibri" panose="020F0502020204030204" pitchFamily="34" charset="0"/>
                  <a:cs typeface="Calibri" panose="020F0502020204030204" pitchFamily="34" charset="0"/>
                </a:rPr>
                <a:t>kan ik toch leuke dingen verzinnen om te doen waar ik blij van word</a:t>
              </a:r>
            </a:p>
          </p:txBody>
        </p:sp>
        <p:pic>
          <p:nvPicPr>
            <p:cNvPr id="3" name="Afbeelding 2" descr="Afbeelding met geel, cirkel, Graphics, logo&#10;&#10;Door AI gegenereerde inhoud is mogelijk onjuist.">
              <a:extLst>
                <a:ext uri="{FF2B5EF4-FFF2-40B4-BE49-F238E27FC236}">
                  <a16:creationId xmlns:a16="http://schemas.microsoft.com/office/drawing/2014/main" id="{B196D320-18B5-D5A1-F3AE-58CCCD92E485}"/>
                </a:ext>
              </a:extLst>
            </p:cNvPr>
            <p:cNvPicPr>
              <a:picLocks noChangeAspect="1"/>
            </p:cNvPicPr>
            <p:nvPr/>
          </p:nvPicPr>
          <p:blipFill>
            <a:blip r:embed="rId5"/>
            <a:stretch>
              <a:fillRect/>
            </a:stretch>
          </p:blipFill>
          <p:spPr>
            <a:xfrm>
              <a:off x="6145260" y="2859336"/>
              <a:ext cx="1619767" cy="1619767"/>
            </a:xfrm>
            <a:prstGeom prst="rect">
              <a:avLst/>
            </a:prstGeom>
          </p:spPr>
        </p:pic>
      </p:grpSp>
      <p:grpSp>
        <p:nvGrpSpPr>
          <p:cNvPr id="2" name="Groep 1">
            <a:extLst>
              <a:ext uri="{FF2B5EF4-FFF2-40B4-BE49-F238E27FC236}">
                <a16:creationId xmlns:a16="http://schemas.microsoft.com/office/drawing/2014/main" id="{C4C2D539-BE2D-3877-E3BD-F229F1FC0FC0}"/>
              </a:ext>
            </a:extLst>
          </p:cNvPr>
          <p:cNvGrpSpPr/>
          <p:nvPr/>
        </p:nvGrpSpPr>
        <p:grpSpPr>
          <a:xfrm rot="900000">
            <a:off x="8926434" y="1222534"/>
            <a:ext cx="2395248" cy="1394706"/>
            <a:chOff x="9560913" y="2468316"/>
            <a:chExt cx="4007442" cy="2215177"/>
          </a:xfrm>
        </p:grpSpPr>
        <p:pic>
          <p:nvPicPr>
            <p:cNvPr id="8" name="Afbeelding 7">
              <a:extLst>
                <a:ext uri="{FF2B5EF4-FFF2-40B4-BE49-F238E27FC236}">
                  <a16:creationId xmlns:a16="http://schemas.microsoft.com/office/drawing/2014/main" id="{6416DC28-DA82-ED3D-9F96-9E58E25274A5}"/>
                </a:ext>
              </a:extLst>
            </p:cNvPr>
            <p:cNvPicPr>
              <a:picLocks noChangeAspect="1"/>
            </p:cNvPicPr>
            <p:nvPr/>
          </p:nvPicPr>
          <p:blipFill>
            <a:blip r:embed="rId6"/>
            <a:srcRect/>
            <a:stretch/>
          </p:blipFill>
          <p:spPr>
            <a:xfrm rot="20700000" flipH="1">
              <a:off x="9560913" y="2622026"/>
              <a:ext cx="2061467" cy="2061467"/>
            </a:xfrm>
            <a:prstGeom prst="rect">
              <a:avLst/>
            </a:prstGeom>
            <a:effectLst>
              <a:outerShdw blurRad="50800" dist="38100" dir="2700000" algn="tl" rotWithShape="0">
                <a:prstClr val="black">
                  <a:alpha val="40000"/>
                </a:prstClr>
              </a:outerShdw>
            </a:effectLst>
          </p:spPr>
        </p:pic>
        <p:sp>
          <p:nvSpPr>
            <p:cNvPr id="9" name="Tekstvak 8">
              <a:extLst>
                <a:ext uri="{FF2B5EF4-FFF2-40B4-BE49-F238E27FC236}">
                  <a16:creationId xmlns:a16="http://schemas.microsoft.com/office/drawing/2014/main" id="{92FC35E3-B80B-144C-33B2-1B1F82D80196}"/>
                </a:ext>
              </a:extLst>
            </p:cNvPr>
            <p:cNvSpPr txBox="1"/>
            <p:nvPr/>
          </p:nvSpPr>
          <p:spPr>
            <a:xfrm rot="20700000">
              <a:off x="11448609" y="2468316"/>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Oneens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10" name="Groep 9">
            <a:extLst>
              <a:ext uri="{FF2B5EF4-FFF2-40B4-BE49-F238E27FC236}">
                <a16:creationId xmlns:a16="http://schemas.microsoft.com/office/drawing/2014/main" id="{31BF101E-AA93-C172-B713-690015FB212C}"/>
              </a:ext>
            </a:extLst>
          </p:cNvPr>
          <p:cNvGrpSpPr/>
          <p:nvPr/>
        </p:nvGrpSpPr>
        <p:grpSpPr>
          <a:xfrm rot="20462749">
            <a:off x="8877647" y="-38676"/>
            <a:ext cx="2495902" cy="1433496"/>
            <a:chOff x="9710442" y="2525565"/>
            <a:chExt cx="3949200" cy="2268183"/>
          </a:xfrm>
        </p:grpSpPr>
        <p:pic>
          <p:nvPicPr>
            <p:cNvPr id="11" name="Afbeelding 10" descr="Afbeelding met vinger, hand, ontwerp&#10;&#10;Door AI gegenereerde inhoud is mogelijk onjuist.">
              <a:extLst>
                <a:ext uri="{FF2B5EF4-FFF2-40B4-BE49-F238E27FC236}">
                  <a16:creationId xmlns:a16="http://schemas.microsoft.com/office/drawing/2014/main" id="{A869B6FF-A821-79CB-8835-A5C0A007AF92}"/>
                </a:ext>
              </a:extLst>
            </p:cNvPr>
            <p:cNvPicPr>
              <a:picLocks noChangeAspect="1"/>
            </p:cNvPicPr>
            <p:nvPr/>
          </p:nvPicPr>
          <p:blipFill>
            <a:blip r:embed="rId7"/>
            <a:stretch>
              <a:fillRect/>
            </a:stretch>
          </p:blipFill>
          <p:spPr>
            <a:xfrm rot="237251" flipH="1">
              <a:off x="9710442" y="2525565"/>
              <a:ext cx="2085370" cy="2085371"/>
            </a:xfrm>
            <a:prstGeom prst="rect">
              <a:avLst/>
            </a:prstGeom>
          </p:spPr>
        </p:pic>
        <p:sp>
          <p:nvSpPr>
            <p:cNvPr id="12" name="Tekstvak 11">
              <a:extLst>
                <a:ext uri="{FF2B5EF4-FFF2-40B4-BE49-F238E27FC236}">
                  <a16:creationId xmlns:a16="http://schemas.microsoft.com/office/drawing/2014/main" id="{5085ED58-BE85-F5D2-8ABA-5FBCEE1F979C}"/>
                </a:ext>
              </a:extLst>
            </p:cNvPr>
            <p:cNvSpPr txBox="1"/>
            <p:nvPr/>
          </p:nvSpPr>
          <p:spPr>
            <a:xfrm rot="1137251">
              <a:off x="11539896" y="3879347"/>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2133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A791AAAA-0D13-0716-6DDB-CD522E290CB7}"/>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61C6AB0-2EAD-38F6-F8E3-72DB294DC35E}"/>
              </a:ext>
            </a:extLst>
          </p:cNvPr>
          <p:cNvPicPr>
            <a:picLocks noChangeAspect="1"/>
          </p:cNvPicPr>
          <p:nvPr/>
        </p:nvPicPr>
        <p:blipFill>
          <a:blip r:embed="rId3"/>
          <a:srcRect/>
          <a:stretch/>
        </p:blipFill>
        <p:spPr>
          <a:xfrm flipH="1">
            <a:off x="-2530079" y="-36618"/>
            <a:ext cx="7538014" cy="7022209"/>
          </a:xfrm>
          <a:prstGeom prst="rect">
            <a:avLst/>
          </a:prstGeom>
        </p:spPr>
      </p:pic>
      <p:sp>
        <p:nvSpPr>
          <p:cNvPr id="33" name="Rechthoek: afgeronde hoeken 32">
            <a:extLst>
              <a:ext uri="{FF2B5EF4-FFF2-40B4-BE49-F238E27FC236}">
                <a16:creationId xmlns:a16="http://schemas.microsoft.com/office/drawing/2014/main" id="{B6B9B197-6961-E245-B9D2-D68E4098DD14}"/>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36A162C2-AA2C-FBBF-837E-DAF71842B520}"/>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Eens of oneens?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descr="Afbeelding met speelgoed, kleding, tekenfilm, pop&#10;&#10;Door AI gegenereerde inhoud is mogelijk onjuist.">
            <a:extLst>
              <a:ext uri="{FF2B5EF4-FFF2-40B4-BE49-F238E27FC236}">
                <a16:creationId xmlns:a16="http://schemas.microsoft.com/office/drawing/2014/main" id="{0D7D48B5-58AD-5966-F7B0-1466DF095755}"/>
              </a:ext>
            </a:extLst>
          </p:cNvPr>
          <p:cNvPicPr>
            <a:picLocks noChangeAspect="1"/>
          </p:cNvPicPr>
          <p:nvPr/>
        </p:nvPicPr>
        <p:blipFill>
          <a:blip r:embed="rId4"/>
          <a:stretch>
            <a:fillRect/>
          </a:stretch>
        </p:blipFill>
        <p:spPr>
          <a:xfrm>
            <a:off x="227013" y="3429000"/>
            <a:ext cx="1709997" cy="3361173"/>
          </a:xfrm>
          <a:prstGeom prst="rect">
            <a:avLst/>
          </a:prstGeom>
        </p:spPr>
      </p:pic>
      <p:grpSp>
        <p:nvGrpSpPr>
          <p:cNvPr id="12" name="Groep 11">
            <a:extLst>
              <a:ext uri="{FF2B5EF4-FFF2-40B4-BE49-F238E27FC236}">
                <a16:creationId xmlns:a16="http://schemas.microsoft.com/office/drawing/2014/main" id="{04E65967-9CFA-F993-874D-93ED3ADC5BC4}"/>
              </a:ext>
            </a:extLst>
          </p:cNvPr>
          <p:cNvGrpSpPr/>
          <p:nvPr/>
        </p:nvGrpSpPr>
        <p:grpSpPr>
          <a:xfrm>
            <a:off x="3447830" y="932886"/>
            <a:ext cx="7063012" cy="5235994"/>
            <a:chOff x="3447830" y="932886"/>
            <a:chExt cx="7063012" cy="5235994"/>
          </a:xfrm>
        </p:grpSpPr>
        <p:sp>
          <p:nvSpPr>
            <p:cNvPr id="5" name="Rechthoek: afgeronde hoeken 4">
              <a:extLst>
                <a:ext uri="{FF2B5EF4-FFF2-40B4-BE49-F238E27FC236}">
                  <a16:creationId xmlns:a16="http://schemas.microsoft.com/office/drawing/2014/main" id="{9E007D27-52A9-3DD0-5248-DDE8453BC976}"/>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Niet iedereen heeft evenveel geld,</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dat vind ik oneerlijk</a:t>
              </a:r>
            </a:p>
          </p:txBody>
        </p:sp>
        <p:grpSp>
          <p:nvGrpSpPr>
            <p:cNvPr id="11" name="Groep 10">
              <a:extLst>
                <a:ext uri="{FF2B5EF4-FFF2-40B4-BE49-F238E27FC236}">
                  <a16:creationId xmlns:a16="http://schemas.microsoft.com/office/drawing/2014/main" id="{B7CF6746-C4A1-19D9-B289-1355B44AB786}"/>
                </a:ext>
              </a:extLst>
            </p:cNvPr>
            <p:cNvGrpSpPr/>
            <p:nvPr/>
          </p:nvGrpSpPr>
          <p:grpSpPr>
            <a:xfrm>
              <a:off x="5270915" y="932886"/>
              <a:ext cx="3381936" cy="3580598"/>
              <a:chOff x="5270915" y="932886"/>
              <a:chExt cx="3381936" cy="3580598"/>
            </a:xfrm>
          </p:grpSpPr>
          <p:pic>
            <p:nvPicPr>
              <p:cNvPr id="10" name="Afbeelding 9" descr="Afbeelding met geel, cirkel, Graphics, logo&#10;&#10;Door AI gegenereerde inhoud is mogelijk onjuist.">
                <a:extLst>
                  <a:ext uri="{FF2B5EF4-FFF2-40B4-BE49-F238E27FC236}">
                    <a16:creationId xmlns:a16="http://schemas.microsoft.com/office/drawing/2014/main" id="{A24819AD-26AC-CA2B-90BC-FD07518FB7AB}"/>
                  </a:ext>
                </a:extLst>
              </p:cNvPr>
              <p:cNvPicPr>
                <a:picLocks noChangeAspect="1"/>
              </p:cNvPicPr>
              <p:nvPr/>
            </p:nvPicPr>
            <p:blipFill>
              <a:blip r:embed="rId5"/>
              <a:stretch>
                <a:fillRect/>
              </a:stretch>
            </p:blipFill>
            <p:spPr>
              <a:xfrm>
                <a:off x="5270915" y="2608446"/>
                <a:ext cx="979638" cy="979638"/>
              </a:xfrm>
              <a:prstGeom prst="rect">
                <a:avLst/>
              </a:prstGeom>
            </p:spPr>
          </p:pic>
          <p:pic>
            <p:nvPicPr>
              <p:cNvPr id="9" name="Afbeelding 8" descr="Afbeelding met geel, symbool, schermopname, Graphics&#10;&#10;Door AI gegenereerde inhoud is mogelijk onjuist.">
                <a:extLst>
                  <a:ext uri="{FF2B5EF4-FFF2-40B4-BE49-F238E27FC236}">
                    <a16:creationId xmlns:a16="http://schemas.microsoft.com/office/drawing/2014/main" id="{7C09180B-4B1C-264F-C948-D718F76DF504}"/>
                  </a:ext>
                </a:extLst>
              </p:cNvPr>
              <p:cNvPicPr>
                <a:picLocks noChangeAspect="1"/>
              </p:cNvPicPr>
              <p:nvPr/>
            </p:nvPicPr>
            <p:blipFill>
              <a:blip r:embed="rId6"/>
              <a:stretch>
                <a:fillRect/>
              </a:stretch>
            </p:blipFill>
            <p:spPr>
              <a:xfrm>
                <a:off x="7308042" y="2343268"/>
                <a:ext cx="1229491" cy="1139328"/>
              </a:xfrm>
              <a:prstGeom prst="rect">
                <a:avLst/>
              </a:prstGeom>
            </p:spPr>
          </p:pic>
          <p:pic>
            <p:nvPicPr>
              <p:cNvPr id="8" name="Afbeelding 7">
                <a:extLst>
                  <a:ext uri="{FF2B5EF4-FFF2-40B4-BE49-F238E27FC236}">
                    <a16:creationId xmlns:a16="http://schemas.microsoft.com/office/drawing/2014/main" id="{44CC2FB6-693E-1704-83B5-FF5EF8E68E37}"/>
                  </a:ext>
                </a:extLst>
              </p:cNvPr>
              <p:cNvPicPr>
                <a:picLocks noChangeAspect="1"/>
              </p:cNvPicPr>
              <p:nvPr/>
            </p:nvPicPr>
            <p:blipFill>
              <a:blip r:embed="rId7"/>
              <a:srcRect l="30043" t="17965" r="30148" b="29825"/>
              <a:stretch>
                <a:fillRect/>
              </a:stretch>
            </p:blipFill>
            <p:spPr>
              <a:xfrm>
                <a:off x="5305820" y="932886"/>
                <a:ext cx="3347031" cy="3580598"/>
              </a:xfrm>
              <a:prstGeom prst="rect">
                <a:avLst/>
              </a:prstGeom>
            </p:spPr>
          </p:pic>
        </p:grpSp>
      </p:grpSp>
      <p:grpSp>
        <p:nvGrpSpPr>
          <p:cNvPr id="2" name="Groep 1">
            <a:extLst>
              <a:ext uri="{FF2B5EF4-FFF2-40B4-BE49-F238E27FC236}">
                <a16:creationId xmlns:a16="http://schemas.microsoft.com/office/drawing/2014/main" id="{77FAF555-D411-EF03-D6CF-160655176CEA}"/>
              </a:ext>
            </a:extLst>
          </p:cNvPr>
          <p:cNvGrpSpPr/>
          <p:nvPr/>
        </p:nvGrpSpPr>
        <p:grpSpPr>
          <a:xfrm rot="900000">
            <a:off x="8926434" y="1222534"/>
            <a:ext cx="2395248" cy="1394706"/>
            <a:chOff x="9560913" y="2468316"/>
            <a:chExt cx="4007442" cy="2215177"/>
          </a:xfrm>
        </p:grpSpPr>
        <p:pic>
          <p:nvPicPr>
            <p:cNvPr id="3" name="Afbeelding 2">
              <a:extLst>
                <a:ext uri="{FF2B5EF4-FFF2-40B4-BE49-F238E27FC236}">
                  <a16:creationId xmlns:a16="http://schemas.microsoft.com/office/drawing/2014/main" id="{32DA6F2D-F0F4-5E4C-E136-655476BCC30F}"/>
                </a:ext>
              </a:extLst>
            </p:cNvPr>
            <p:cNvPicPr>
              <a:picLocks noChangeAspect="1"/>
            </p:cNvPicPr>
            <p:nvPr/>
          </p:nvPicPr>
          <p:blipFill>
            <a:blip r:embed="rId8"/>
            <a:srcRect/>
            <a:stretch/>
          </p:blipFill>
          <p:spPr>
            <a:xfrm rot="20700000" flipH="1">
              <a:off x="9560913" y="2622026"/>
              <a:ext cx="2061467" cy="2061467"/>
            </a:xfrm>
            <a:prstGeom prst="rect">
              <a:avLst/>
            </a:prstGeom>
            <a:effectLst>
              <a:outerShdw blurRad="50800" dist="38100" dir="2700000" algn="tl" rotWithShape="0">
                <a:prstClr val="black">
                  <a:alpha val="40000"/>
                </a:prstClr>
              </a:outerShdw>
            </a:effectLst>
          </p:spPr>
        </p:pic>
        <p:sp>
          <p:nvSpPr>
            <p:cNvPr id="4" name="Tekstvak 3">
              <a:extLst>
                <a:ext uri="{FF2B5EF4-FFF2-40B4-BE49-F238E27FC236}">
                  <a16:creationId xmlns:a16="http://schemas.microsoft.com/office/drawing/2014/main" id="{A000845B-91F7-021B-84BA-718809E61AC3}"/>
                </a:ext>
              </a:extLst>
            </p:cNvPr>
            <p:cNvSpPr txBox="1"/>
            <p:nvPr/>
          </p:nvSpPr>
          <p:spPr>
            <a:xfrm rot="20700000">
              <a:off x="11448609" y="2468316"/>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Oneens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13" name="Groep 12">
            <a:extLst>
              <a:ext uri="{FF2B5EF4-FFF2-40B4-BE49-F238E27FC236}">
                <a16:creationId xmlns:a16="http://schemas.microsoft.com/office/drawing/2014/main" id="{DAE04600-072D-6646-3838-D0A6AE14D0F4}"/>
              </a:ext>
            </a:extLst>
          </p:cNvPr>
          <p:cNvGrpSpPr/>
          <p:nvPr/>
        </p:nvGrpSpPr>
        <p:grpSpPr>
          <a:xfrm rot="20462749">
            <a:off x="8877647" y="-38676"/>
            <a:ext cx="2495902" cy="1433496"/>
            <a:chOff x="9710442" y="2525565"/>
            <a:chExt cx="3949200" cy="2268183"/>
          </a:xfrm>
        </p:grpSpPr>
        <p:pic>
          <p:nvPicPr>
            <p:cNvPr id="14" name="Afbeelding 13" descr="Afbeelding met vinger, hand, ontwerp&#10;&#10;Door AI gegenereerde inhoud is mogelijk onjuist.">
              <a:extLst>
                <a:ext uri="{FF2B5EF4-FFF2-40B4-BE49-F238E27FC236}">
                  <a16:creationId xmlns:a16="http://schemas.microsoft.com/office/drawing/2014/main" id="{11476148-1D4A-8665-1811-231697062F31}"/>
                </a:ext>
              </a:extLst>
            </p:cNvPr>
            <p:cNvPicPr>
              <a:picLocks noChangeAspect="1"/>
            </p:cNvPicPr>
            <p:nvPr/>
          </p:nvPicPr>
          <p:blipFill>
            <a:blip r:embed="rId9"/>
            <a:stretch>
              <a:fillRect/>
            </a:stretch>
          </p:blipFill>
          <p:spPr>
            <a:xfrm rot="237251" flipH="1">
              <a:off x="9710442" y="2525565"/>
              <a:ext cx="2085370" cy="2085371"/>
            </a:xfrm>
            <a:prstGeom prst="rect">
              <a:avLst/>
            </a:prstGeom>
          </p:spPr>
        </p:pic>
        <p:sp>
          <p:nvSpPr>
            <p:cNvPr id="15" name="Tekstvak 14">
              <a:extLst>
                <a:ext uri="{FF2B5EF4-FFF2-40B4-BE49-F238E27FC236}">
                  <a16:creationId xmlns:a16="http://schemas.microsoft.com/office/drawing/2014/main" id="{B5387314-E431-E359-FA0D-4540EB76734B}"/>
                </a:ext>
              </a:extLst>
            </p:cNvPr>
            <p:cNvSpPr txBox="1"/>
            <p:nvPr/>
          </p:nvSpPr>
          <p:spPr>
            <a:xfrm rot="1137251">
              <a:off x="11539896" y="3879347"/>
              <a:ext cx="2119746" cy="914401"/>
            </a:xfrm>
            <a:prstGeom prst="rect">
              <a:avLst/>
            </a:prstGeom>
            <a:noFill/>
          </p:spPr>
          <p:txBody>
            <a:bodyPr wrap="none" rtlCol="0">
              <a:noAutofit/>
            </a:bodyPr>
            <a:lstStyle/>
            <a:p>
              <a:r>
                <a:rPr lang="nl-NL" sz="40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Eens</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80579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4BBE0-15EC-47B8-8033-DB95C3EB290D}">
  <ds:schemaRefs>
    <ds:schemaRef ds:uri="http://schemas.microsoft.com/sharepoint/v3/contenttype/forms"/>
  </ds:schemaRefs>
</ds:datastoreItem>
</file>

<file path=customXml/itemProps2.xml><?xml version="1.0" encoding="utf-8"?>
<ds:datastoreItem xmlns:ds="http://schemas.openxmlformats.org/officeDocument/2006/customXml" ds:itemID="{8B2AB4D2-63B2-4E9E-8982-679701215B43}">
  <ds:schemaRefs>
    <ds:schemaRef ds:uri="40fcaa1a-ac74-410f-95bc-20bbab667105"/>
    <ds:schemaRef ds:uri="http://schemas.microsoft.com/office/2006/documentManagement/types"/>
    <ds:schemaRef ds:uri="http://purl.org/dc/dcmitype/"/>
    <ds:schemaRef ds:uri="16fe547f-eec1-4793-a1b6-34d56b9fc957"/>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217</TotalTime>
  <Words>809</Words>
  <Application>Microsoft Office PowerPoint</Application>
  <PresentationFormat>Breedbeeld</PresentationFormat>
  <Paragraphs>141</Paragraphs>
  <Slides>21</Slides>
  <Notes>21</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21</vt:i4>
      </vt:variant>
    </vt:vector>
  </HeadingPairs>
  <TitlesOfParts>
    <vt:vector size="31" baseType="lpstr">
      <vt:lpstr>Aptos</vt:lpstr>
      <vt:lpstr>Arial</vt:lpstr>
      <vt:lpstr>Calabri</vt:lpstr>
      <vt:lpstr>Calibri</vt:lpstr>
      <vt:lpstr>Corbel</vt:lpstr>
      <vt:lpstr>Open Sans</vt:lpstr>
      <vt:lpstr>Open Sans Light</vt:lpstr>
      <vt:lpstr>VAGRounded Lt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83</cp:revision>
  <dcterms:created xsi:type="dcterms:W3CDTF">2026-01-22T09:05:28Z</dcterms:created>
  <dcterms:modified xsi:type="dcterms:W3CDTF">2026-03-05T10:44:43Z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