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795" r:id="rId5"/>
    <p:sldId id="796" r:id="rId6"/>
    <p:sldId id="797" r:id="rId7"/>
    <p:sldId id="798" r:id="rId8"/>
    <p:sldId id="799" r:id="rId9"/>
    <p:sldId id="800" r:id="rId10"/>
    <p:sldId id="801" r:id="rId11"/>
    <p:sldId id="802" r:id="rId12"/>
    <p:sldId id="803" r:id="rId13"/>
    <p:sldId id="738" r:id="rId14"/>
    <p:sldId id="778" r:id="rId15"/>
    <p:sldId id="783" r:id="rId16"/>
    <p:sldId id="784" r:id="rId17"/>
    <p:sldId id="785" r:id="rId18"/>
    <p:sldId id="741" r:id="rId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00F811-8EAE-3FBE-DAA1-BBD9860D74A8}" name="Robieke Roesink" initials="RR" userId="S::rro@podium.nl::e2c01788-8b61-4009-b4f6-0a9340897fc3" providerId="AD"/>
  <p188:author id="{E23D7B23-B54B-5640-EBCC-C5003E1063C6}" name="Kisters, ND (Nienke) (FM/Wig)" initials="NH" userId="S::n.d.kisters@minfin.nl::baacda05-6f37-4e89-8906-42f698794aeb" providerId="AD"/>
  <p188:author id="{A80F91A1-3DBA-5BD4-2705-B38CDAB6B10C}" name="Frederiek de Vries Robbé" initials="Fd" userId="S::fdv@podium.nl::fdc547e9-d31c-41dc-9130-17ff1eac8a8a" providerId="AD"/>
  <p188:author id="{C8F7B2C1-9B86-836C-CCCD-17EDFE42BD0A}" name="Rauwers, F (Fabiënne) (FM/Wig)" initials="FR" userId="S::f.rauwers@minfin.nl::d691b053-11ea-4378-9bff-f32ef84ba952" providerId="AD"/>
  <p188:author id="{6FB93CD3-C879-7BD3-59D9-BBD709AADDF4}" name="Rosan Kooiman" initials="RK" userId="S::rko@podium.nl::f2697f66-4911-40f9-92a6-ea78970690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9D8"/>
    <a:srgbClr val="DAF0E5"/>
    <a:srgbClr val="641C76"/>
    <a:srgbClr val="712065"/>
    <a:srgbClr val="ECD316"/>
    <a:srgbClr val="894D21"/>
    <a:srgbClr val="972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A316A4-BFB7-423F-BCBF-20F8775DCB30}" v="6" dt="2026-03-05T09:57:17.4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76992" autoAdjust="0"/>
  </p:normalViewPr>
  <p:slideViewPr>
    <p:cSldViewPr snapToGrid="0">
      <p:cViewPr varScale="1">
        <p:scale>
          <a:sx n="64" d="100"/>
          <a:sy n="64" d="100"/>
        </p:scale>
        <p:origin x="1243"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90A74A5-3F5A-7BAA-ED38-69C76769D6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03A478DB-DABF-9B61-A965-CDDB8A7BB4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A6E31F-4D8B-4894-86AC-7CB91C9B586A}" type="datetimeFigureOut">
              <a:rPr lang="nl-NL" smtClean="0"/>
              <a:t>5-3-2026</a:t>
            </a:fld>
            <a:endParaRPr lang="nl-NL"/>
          </a:p>
        </p:txBody>
      </p:sp>
      <p:sp>
        <p:nvSpPr>
          <p:cNvPr id="4" name="Tijdelijke aanduiding voor voettekst 3">
            <a:extLst>
              <a:ext uri="{FF2B5EF4-FFF2-40B4-BE49-F238E27FC236}">
                <a16:creationId xmlns:a16="http://schemas.microsoft.com/office/drawing/2014/main" id="{B125CEF3-CDE7-A97F-E51F-CD3930F6C8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7CEE4E19-D3A3-FC85-B20D-F8A485DE2C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932BBD-65BC-4DA8-85CB-42D173B67792}" type="slidenum">
              <a:rPr lang="nl-NL" smtClean="0"/>
              <a:t>‹nr.›</a:t>
            </a:fld>
            <a:endParaRPr lang="nl-NL"/>
          </a:p>
        </p:txBody>
      </p:sp>
    </p:spTree>
    <p:extLst>
      <p:ext uri="{BB962C8B-B14F-4D97-AF65-F5344CB8AC3E}">
        <p14:creationId xmlns:p14="http://schemas.microsoft.com/office/powerpoint/2010/main" val="15097985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1D877-5D0E-488D-B7D1-4B549E571AFE}" type="datetimeFigureOut">
              <a:rPr lang="nl-NL" smtClean="0"/>
              <a:t>5-3-2026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B0167-33EF-4212-AA9F-1D3B67F48805}" type="slidenum">
              <a:rPr lang="nl-NL" smtClean="0"/>
              <a:t>‹nr.›</a:t>
            </a:fld>
            <a:endParaRPr lang="nl-NL"/>
          </a:p>
        </p:txBody>
      </p:sp>
    </p:spTree>
    <p:extLst>
      <p:ext uri="{BB962C8B-B14F-4D97-AF65-F5344CB8AC3E}">
        <p14:creationId xmlns:p14="http://schemas.microsoft.com/office/powerpoint/2010/main" val="3510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INTRODUCTIESLIDES</a:t>
            </a:r>
            <a:br>
              <a:rPr lang="nl-NL" dirty="0"/>
            </a:br>
            <a:r>
              <a:rPr lang="nl-NL" dirty="0"/>
              <a:t>Welkom bij de interactieve les uit het </a:t>
            </a:r>
            <a:r>
              <a:rPr lang="nl-NL" i="1" dirty="0"/>
              <a:t>Geldsprookjes</a:t>
            </a:r>
            <a:r>
              <a:rPr lang="nl-NL" dirty="0"/>
              <a:t> themapakket! Lees deze notitie goed door. </a:t>
            </a:r>
            <a:br>
              <a:rPr lang="nl-NL" dirty="0"/>
            </a:br>
            <a:br>
              <a:rPr lang="nl-NL" dirty="0"/>
            </a:br>
            <a:r>
              <a:rPr lang="nl-NL" b="1" dirty="0"/>
              <a:t>Belangrijk</a:t>
            </a:r>
            <a:r>
              <a:rPr lang="nl-NL" dirty="0"/>
              <a:t>: in deze PowerPoint zitten veel animaties verwerkt, zodat de presentatie extra pakkend is voor jouw leerlingen. Het klopt dat er plaatjes naast de slide staan, verwijder deze niet, want die zijn nodig voor de animaties. Wil je precies weten wat op een slide te zien is, en wanneer wat zichtbaar wordt? Kijk de presentatie dan eerst in presentatiemodus. </a:t>
            </a:r>
            <a:br>
              <a:rPr lang="nl-NL" dirty="0"/>
            </a:br>
            <a:r>
              <a:rPr lang="nl-NL" dirty="0"/>
              <a:t> </a:t>
            </a:r>
            <a:br>
              <a:rPr lang="nl-NL" dirty="0"/>
            </a:br>
            <a:r>
              <a:rPr lang="nl-NL" u="sng" dirty="0"/>
              <a:t>Deze PowerPoint bestaat uit de volgende 7 onderdelen:</a:t>
            </a:r>
          </a:p>
          <a:p>
            <a:pPr marL="171450" indent="-171450">
              <a:buFont typeface="Arial" panose="020B0604020202020204" pitchFamily="34" charset="0"/>
              <a:buChar char="•"/>
            </a:pPr>
            <a:r>
              <a:rPr lang="nl-NL" b="1" dirty="0"/>
              <a:t>Startslides: </a:t>
            </a:r>
            <a:r>
              <a:rPr lang="nl-NL" dirty="0"/>
              <a:t>introductie Week van het geld en Roodkapje.</a:t>
            </a:r>
          </a:p>
          <a:p>
            <a:pPr marL="171450" indent="-171450">
              <a:buFont typeface="Arial" panose="020B0604020202020204" pitchFamily="34" charset="0"/>
              <a:buChar char="•"/>
            </a:pPr>
            <a:r>
              <a:rPr lang="nl-NL" b="1" dirty="0"/>
              <a:t>Les 1: Geldsprookjes</a:t>
            </a:r>
          </a:p>
          <a:p>
            <a:pPr marL="171450" indent="-171450">
              <a:buFont typeface="Arial" panose="020B0604020202020204" pitchFamily="34" charset="0"/>
              <a:buChar char="•"/>
            </a:pPr>
            <a:r>
              <a:rPr lang="nl-NL" b="1" dirty="0"/>
              <a:t>Les 2: Nu of nooit deals</a:t>
            </a:r>
          </a:p>
          <a:p>
            <a:pPr marL="171450" indent="-171450">
              <a:buFont typeface="Arial" panose="020B0604020202020204" pitchFamily="34" charset="0"/>
              <a:buChar char="•"/>
            </a:pPr>
            <a:r>
              <a:rPr lang="nl-NL" b="1" dirty="0"/>
              <a:t>Les 3: Gratis aankopen doen</a:t>
            </a:r>
          </a:p>
          <a:p>
            <a:pPr marL="171450" indent="-171450">
              <a:buFont typeface="Arial" panose="020B0604020202020204" pitchFamily="34" charset="0"/>
              <a:buChar char="•"/>
            </a:pPr>
            <a:r>
              <a:rPr lang="nl-NL" b="1" dirty="0"/>
              <a:t>Les 4: Slapend rijk worden </a:t>
            </a:r>
          </a:p>
          <a:p>
            <a:pPr marL="171450" indent="-171450">
              <a:buFont typeface="Arial" panose="020B0604020202020204" pitchFamily="34" charset="0"/>
              <a:buChar char="•"/>
            </a:pPr>
            <a:r>
              <a:rPr lang="nl-NL" b="1" dirty="0"/>
              <a:t>Les 5: Maakt geld gelukkig?</a:t>
            </a:r>
          </a:p>
          <a:p>
            <a:pPr marL="171450" indent="-171450">
              <a:buFont typeface="Arial" panose="020B0604020202020204" pitchFamily="34" charset="0"/>
              <a:buChar char="•"/>
            </a:pPr>
            <a:r>
              <a:rPr lang="nl-NL" b="1" dirty="0"/>
              <a:t>Educatieve opdracht + Afsluiting </a:t>
            </a:r>
            <a:r>
              <a:rPr lang="nl-NL" dirty="0"/>
              <a:t>= voor het einde van de les.</a:t>
            </a:r>
          </a:p>
          <a:p>
            <a:pPr marL="171450" indent="-171450">
              <a:buFont typeface="Arial" panose="020B0604020202020204" pitchFamily="34" charset="0"/>
              <a:buChar char="•"/>
            </a:pPr>
            <a:endParaRPr lang="nl-NL" dirty="0"/>
          </a:p>
          <a:p>
            <a:pPr marL="0" indent="0">
              <a:buFont typeface="Arial" panose="020B0604020202020204" pitchFamily="34" charset="0"/>
              <a:buNone/>
            </a:pPr>
            <a:r>
              <a:rPr lang="nl-NL" dirty="0"/>
              <a:t>Je kunt zelf bepalen hoeveel lessen je wilt behandelen in de klas.</a:t>
            </a:r>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1</a:t>
            </a:fld>
            <a:endParaRPr lang="nl-NL"/>
          </a:p>
        </p:txBody>
      </p:sp>
    </p:spTree>
    <p:extLst>
      <p:ext uri="{BB962C8B-B14F-4D97-AF65-F5344CB8AC3E}">
        <p14:creationId xmlns:p14="http://schemas.microsoft.com/office/powerpoint/2010/main" val="1965727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C0FB2-4F10-01FC-A2DD-1B571FD2F1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95A56EE-2863-872F-9BD0-B0D5741102A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4B6B9B6-3A16-1BF5-1971-477BCA95F614}"/>
              </a:ext>
            </a:extLst>
          </p:cNvPr>
          <p:cNvSpPr>
            <a:spLocks noGrp="1"/>
          </p:cNvSpPr>
          <p:nvPr>
            <p:ph type="body" idx="1"/>
          </p:nvPr>
        </p:nvSpPr>
        <p:spPr/>
        <p:txBody>
          <a:bodyPr/>
          <a:lstStyle/>
          <a:p>
            <a:r>
              <a:rPr lang="nl-NL" b="1" dirty="0"/>
              <a:t>INSTRUCTIETEKST</a:t>
            </a:r>
            <a:endParaRPr lang="nl-NL" b="1" u="none" dirty="0"/>
          </a:p>
          <a:p>
            <a:pPr marL="0" indent="0">
              <a:buNone/>
            </a:pPr>
            <a:r>
              <a:rPr lang="nl-NL" b="0" u="sng" dirty="0"/>
              <a:t>Kijk</a:t>
            </a:r>
            <a:r>
              <a:rPr lang="nl-NL" b="0" u="none" dirty="0"/>
              <a:t> met de klas de video.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u="none" dirty="0"/>
              <a:t>Tip: </a:t>
            </a:r>
            <a:r>
              <a:rPr lang="nl-NL" b="0" i="0" u="none" dirty="0"/>
              <a:t>als je deze les wilt behandelen kun je tussentijds de video even stopzetten om dingen extra toe te lichten of te herhalen. </a:t>
            </a:r>
            <a:endParaRPr lang="nl-NL" b="0" i="1" u="none" dirty="0"/>
          </a:p>
          <a:p>
            <a:endParaRPr lang="nl-NL" dirty="0"/>
          </a:p>
        </p:txBody>
      </p:sp>
      <p:sp>
        <p:nvSpPr>
          <p:cNvPr id="4" name="Tijdelijke aanduiding voor dianummer 3">
            <a:extLst>
              <a:ext uri="{FF2B5EF4-FFF2-40B4-BE49-F238E27FC236}">
                <a16:creationId xmlns:a16="http://schemas.microsoft.com/office/drawing/2014/main" id="{C52D0BA1-25F8-2498-7E09-A8F629216DB1}"/>
              </a:ext>
            </a:extLst>
          </p:cNvPr>
          <p:cNvSpPr>
            <a:spLocks noGrp="1"/>
          </p:cNvSpPr>
          <p:nvPr>
            <p:ph type="sldNum" sz="quarter" idx="5"/>
          </p:nvPr>
        </p:nvSpPr>
        <p:spPr/>
        <p:txBody>
          <a:bodyPr/>
          <a:lstStyle/>
          <a:p>
            <a:fld id="{9B5B0167-33EF-4212-AA9F-1D3B67F48805}" type="slidenum">
              <a:rPr lang="nl-NL" smtClean="0"/>
              <a:t>10</a:t>
            </a:fld>
            <a:endParaRPr lang="nl-NL"/>
          </a:p>
        </p:txBody>
      </p:sp>
    </p:spTree>
    <p:extLst>
      <p:ext uri="{BB962C8B-B14F-4D97-AF65-F5344CB8AC3E}">
        <p14:creationId xmlns:p14="http://schemas.microsoft.com/office/powerpoint/2010/main" val="123187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E6EF0-D76B-D11A-D456-B9C3D9E66F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967C51E-E2B8-19F4-96D1-164C51D3437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EAD5A05-E107-922F-D46A-FB0618F02165}"/>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Roodkapje vertelt en hierna start de quiz.</a:t>
            </a:r>
            <a:endParaRPr lang="nl-NL" b="1" i="0" u="none" dirty="0"/>
          </a:p>
        </p:txBody>
      </p:sp>
      <p:sp>
        <p:nvSpPr>
          <p:cNvPr id="4" name="Tijdelijke aanduiding voor dianummer 3">
            <a:extLst>
              <a:ext uri="{FF2B5EF4-FFF2-40B4-BE49-F238E27FC236}">
                <a16:creationId xmlns:a16="http://schemas.microsoft.com/office/drawing/2014/main" id="{79624B1C-AC40-08D0-12ED-00ED16B9DADB}"/>
              </a:ext>
            </a:extLst>
          </p:cNvPr>
          <p:cNvSpPr>
            <a:spLocks noGrp="1"/>
          </p:cNvSpPr>
          <p:nvPr>
            <p:ph type="sldNum" sz="quarter" idx="5"/>
          </p:nvPr>
        </p:nvSpPr>
        <p:spPr/>
        <p:txBody>
          <a:bodyPr/>
          <a:lstStyle/>
          <a:p>
            <a:fld id="{9B5B0167-33EF-4212-AA9F-1D3B67F48805}" type="slidenum">
              <a:rPr lang="nl-NL" smtClean="0"/>
              <a:t>11</a:t>
            </a:fld>
            <a:endParaRPr lang="nl-NL"/>
          </a:p>
        </p:txBody>
      </p:sp>
    </p:spTree>
    <p:extLst>
      <p:ext uri="{BB962C8B-B14F-4D97-AF65-F5344CB8AC3E}">
        <p14:creationId xmlns:p14="http://schemas.microsoft.com/office/powerpoint/2010/main" val="571251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FC214-9422-C908-F963-F311B6FD6A6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F8403B6-7C8C-F8AF-6025-C01FFF0C8C7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8283D5E-07BC-44CF-9AC4-0EF5FDF72D8C}"/>
              </a:ext>
            </a:extLst>
          </p:cNvPr>
          <p:cNvSpPr>
            <a:spLocks noGrp="1"/>
          </p:cNvSpPr>
          <p:nvPr>
            <p:ph type="body" idx="1"/>
          </p:nvPr>
        </p:nvSpPr>
        <p:spPr/>
        <p:txBody>
          <a:bodyPr/>
          <a:lstStyle/>
          <a:p>
            <a:r>
              <a:rPr lang="nl-NL" b="1" dirty="0"/>
              <a:t>STAPPEN</a:t>
            </a:r>
          </a:p>
          <a:p>
            <a:pPr marL="228600" indent="-228600">
              <a:buAutoNum type="arabicPeriod"/>
            </a:pPr>
            <a:r>
              <a:rPr lang="nl-NL" dirty="0"/>
              <a:t>Lees (of laat leerlingen voorlezen) wat op de slide staat.</a:t>
            </a:r>
            <a:endParaRPr lang="nl-NL" b="0" dirty="0"/>
          </a:p>
          <a:p>
            <a:pPr marL="228600" indent="-228600">
              <a:buAutoNum type="arabicPeriod"/>
            </a:pPr>
            <a:r>
              <a:rPr lang="nl-NL" b="0" dirty="0"/>
              <a:t>Laat de leerlingen aan de juiste kant van de klas staan om te laten zien of de stelling waar of niet waar is.</a:t>
            </a:r>
          </a:p>
          <a:p>
            <a:pPr marL="457200" lvl="1" indent="0">
              <a:buNone/>
            </a:pPr>
            <a:r>
              <a:rPr lang="nl-NL" b="1" dirty="0"/>
              <a:t>Duim omhoog </a:t>
            </a:r>
            <a:r>
              <a:rPr lang="nl-NL" b="0" dirty="0"/>
              <a:t>= waar</a:t>
            </a:r>
          </a:p>
          <a:p>
            <a:pPr marL="457200" lvl="1" indent="0">
              <a:buNone/>
            </a:pPr>
            <a:r>
              <a:rPr lang="nl-NL" b="1" dirty="0"/>
              <a:t>Duim omlaag </a:t>
            </a:r>
            <a:r>
              <a:rPr lang="nl-NL" b="0" dirty="0"/>
              <a:t>= niet waar</a:t>
            </a:r>
            <a:endParaRPr lang="nl-NL" b="0" u="none" dirty="0"/>
          </a:p>
          <a:p>
            <a:pPr marL="0" lvl="0" indent="0">
              <a:buNone/>
            </a:pPr>
            <a:r>
              <a:rPr lang="nl-NL" b="0" u="none" dirty="0"/>
              <a:t>3. Behandel de instructietekst</a:t>
            </a:r>
          </a:p>
          <a:p>
            <a:pPr marL="0" lvl="0" indent="0">
              <a:buNone/>
            </a:pPr>
            <a:endParaRPr lang="nl-NL" b="0" u="none" dirty="0"/>
          </a:p>
          <a:p>
            <a:pPr marL="0" lvl="0" indent="0">
              <a:buNone/>
            </a:pPr>
            <a:r>
              <a:rPr lang="nl-NL" b="1" u="none" dirty="0"/>
              <a:t>INSTRUCTIETEKST</a:t>
            </a:r>
          </a:p>
          <a:p>
            <a:pPr marL="0" lvl="0" indent="0">
              <a:buNone/>
            </a:pPr>
            <a:r>
              <a:rPr lang="nl-NL" b="0" u="none" dirty="0"/>
              <a:t>- Waar. Geld bewaren voor later heet sparen. </a:t>
            </a:r>
          </a:p>
        </p:txBody>
      </p:sp>
      <p:sp>
        <p:nvSpPr>
          <p:cNvPr id="4" name="Tijdelijke aanduiding voor dianummer 3">
            <a:extLst>
              <a:ext uri="{FF2B5EF4-FFF2-40B4-BE49-F238E27FC236}">
                <a16:creationId xmlns:a16="http://schemas.microsoft.com/office/drawing/2014/main" id="{2DA36B5F-3030-6F7D-4050-68BB95033A30}"/>
              </a:ext>
            </a:extLst>
          </p:cNvPr>
          <p:cNvSpPr>
            <a:spLocks noGrp="1"/>
          </p:cNvSpPr>
          <p:nvPr>
            <p:ph type="sldNum" sz="quarter" idx="5"/>
          </p:nvPr>
        </p:nvSpPr>
        <p:spPr/>
        <p:txBody>
          <a:bodyPr/>
          <a:lstStyle/>
          <a:p>
            <a:fld id="{9B5B0167-33EF-4212-AA9F-1D3B67F48805}" type="slidenum">
              <a:rPr lang="nl-NL" smtClean="0"/>
              <a:t>12</a:t>
            </a:fld>
            <a:endParaRPr lang="nl-NL"/>
          </a:p>
        </p:txBody>
      </p:sp>
    </p:spTree>
    <p:extLst>
      <p:ext uri="{BB962C8B-B14F-4D97-AF65-F5344CB8AC3E}">
        <p14:creationId xmlns:p14="http://schemas.microsoft.com/office/powerpoint/2010/main" val="3529030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26D9E-6FDA-878F-C4EE-F8F4C45CB4F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581B883-9EB2-A703-40A5-EE8CF573598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E310AF1-32A9-E328-09DB-13C0B0690B93}"/>
              </a:ext>
            </a:extLst>
          </p:cNvPr>
          <p:cNvSpPr>
            <a:spLocks noGrp="1"/>
          </p:cNvSpPr>
          <p:nvPr>
            <p:ph type="body" idx="1"/>
          </p:nvPr>
        </p:nvSpPr>
        <p:spPr/>
        <p:txBody>
          <a:bodyPr/>
          <a:lstStyle/>
          <a:p>
            <a:r>
              <a:rPr lang="nl-NL" b="1" dirty="0"/>
              <a:t>STAPPEN</a:t>
            </a:r>
          </a:p>
          <a:p>
            <a:pPr marL="228600" indent="-228600">
              <a:buAutoNum type="arabicPeriod"/>
            </a:pPr>
            <a:r>
              <a:rPr lang="nl-NL" dirty="0"/>
              <a:t>Lees (of laat leerlingen voorlezen) wat op de slide staat.</a:t>
            </a:r>
            <a:endParaRPr lang="nl-NL" b="0" dirty="0"/>
          </a:p>
          <a:p>
            <a:pPr marL="228600" indent="-228600">
              <a:buAutoNum type="arabicPeriod"/>
            </a:pPr>
            <a:r>
              <a:rPr lang="nl-NL" b="0" dirty="0"/>
              <a:t>Laat de leerlingen aan de juiste kant van de klas staan om te laten zien of de stelling waar of niet waar is.</a:t>
            </a:r>
          </a:p>
          <a:p>
            <a:pPr marL="457200" lvl="1" indent="0">
              <a:buNone/>
            </a:pPr>
            <a:r>
              <a:rPr lang="nl-NL" b="1" dirty="0"/>
              <a:t>Duim omhoog </a:t>
            </a:r>
            <a:r>
              <a:rPr lang="nl-NL" b="0" dirty="0"/>
              <a:t>= waar</a:t>
            </a:r>
          </a:p>
          <a:p>
            <a:pPr marL="457200" lvl="1" indent="0">
              <a:buNone/>
            </a:pPr>
            <a:r>
              <a:rPr lang="nl-NL" b="1" dirty="0"/>
              <a:t>Duim omlaag </a:t>
            </a:r>
            <a:r>
              <a:rPr lang="nl-NL" b="0" dirty="0"/>
              <a:t>= niet waar</a:t>
            </a:r>
            <a:endParaRPr lang="nl-NL" b="0" u="none" dirty="0"/>
          </a:p>
          <a:p>
            <a:pPr marL="0" lvl="0" indent="0">
              <a:buNone/>
            </a:pPr>
            <a:r>
              <a:rPr lang="nl-NL" b="0" u="none" dirty="0"/>
              <a:t>3. Behandel de instructietekst</a:t>
            </a:r>
          </a:p>
          <a:p>
            <a:pPr marL="0" lvl="0" indent="0">
              <a:buNone/>
            </a:pPr>
            <a:endParaRPr lang="nl-NL" b="0" u="none" dirty="0"/>
          </a:p>
          <a:p>
            <a:pPr marL="0" lvl="0" indent="0">
              <a:buNone/>
            </a:pPr>
            <a:r>
              <a:rPr lang="nl-NL" b="1" u="none" dirty="0"/>
              <a:t>INSTRUCTIETEKST</a:t>
            </a:r>
          </a:p>
          <a:p>
            <a:pPr marL="0" lvl="0" indent="0">
              <a:buNone/>
            </a:pPr>
            <a:r>
              <a:rPr lang="nl-NL" b="0" u="none" dirty="0"/>
              <a:t>- Waar. Hoe groter het eurobriefje is, hoe meer het briefje waard is. De waarde van het briefje kan je herkennen aan het cijfer dat erop staat en de kleur die het briefje heeft. </a:t>
            </a:r>
          </a:p>
        </p:txBody>
      </p:sp>
      <p:sp>
        <p:nvSpPr>
          <p:cNvPr id="4" name="Tijdelijke aanduiding voor dianummer 3">
            <a:extLst>
              <a:ext uri="{FF2B5EF4-FFF2-40B4-BE49-F238E27FC236}">
                <a16:creationId xmlns:a16="http://schemas.microsoft.com/office/drawing/2014/main" id="{09E55CA6-6109-7010-BBAF-F551612F2E26}"/>
              </a:ext>
            </a:extLst>
          </p:cNvPr>
          <p:cNvSpPr>
            <a:spLocks noGrp="1"/>
          </p:cNvSpPr>
          <p:nvPr>
            <p:ph type="sldNum" sz="quarter" idx="5"/>
          </p:nvPr>
        </p:nvSpPr>
        <p:spPr/>
        <p:txBody>
          <a:bodyPr/>
          <a:lstStyle/>
          <a:p>
            <a:fld id="{9B5B0167-33EF-4212-AA9F-1D3B67F48805}" type="slidenum">
              <a:rPr lang="nl-NL" smtClean="0"/>
              <a:t>13</a:t>
            </a:fld>
            <a:endParaRPr lang="nl-NL"/>
          </a:p>
        </p:txBody>
      </p:sp>
    </p:spTree>
    <p:extLst>
      <p:ext uri="{BB962C8B-B14F-4D97-AF65-F5344CB8AC3E}">
        <p14:creationId xmlns:p14="http://schemas.microsoft.com/office/powerpoint/2010/main" val="1388289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FF3BF-9B7C-6A75-17AF-9854116E2A2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DA6401E-ED9A-D13E-8BC9-4ED08737D81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3D7CF33-73CB-4C7A-EC4D-DA9380B67723}"/>
              </a:ext>
            </a:extLst>
          </p:cNvPr>
          <p:cNvSpPr>
            <a:spLocks noGrp="1"/>
          </p:cNvSpPr>
          <p:nvPr>
            <p:ph type="body" idx="1"/>
          </p:nvPr>
        </p:nvSpPr>
        <p:spPr/>
        <p:txBody>
          <a:bodyPr/>
          <a:lstStyle/>
          <a:p>
            <a:r>
              <a:rPr lang="nl-NL" b="1" dirty="0"/>
              <a:t>STAPPEN</a:t>
            </a:r>
          </a:p>
          <a:p>
            <a:pPr marL="228600" indent="-228600">
              <a:buAutoNum type="arabicPeriod"/>
            </a:pPr>
            <a:r>
              <a:rPr lang="nl-NL" dirty="0"/>
              <a:t>Lees (of laat leerlingen voorlezen) wat op de slide staat.</a:t>
            </a:r>
            <a:endParaRPr lang="nl-NL" b="0" dirty="0"/>
          </a:p>
          <a:p>
            <a:pPr marL="228600" indent="-228600">
              <a:buAutoNum type="arabicPeriod"/>
            </a:pPr>
            <a:r>
              <a:rPr lang="nl-NL" b="0" dirty="0"/>
              <a:t>Laat de leerlingen aan de juiste kant van de klas staan om te laten zien of de stelling waar of niet waar is.</a:t>
            </a:r>
          </a:p>
          <a:p>
            <a:pPr marL="457200" lvl="1" indent="0">
              <a:buNone/>
            </a:pPr>
            <a:r>
              <a:rPr lang="nl-NL" b="1" dirty="0"/>
              <a:t>Duim omhoog </a:t>
            </a:r>
            <a:r>
              <a:rPr lang="nl-NL" b="0" dirty="0"/>
              <a:t>= waar</a:t>
            </a:r>
          </a:p>
          <a:p>
            <a:pPr marL="457200" lvl="1" indent="0">
              <a:buNone/>
            </a:pPr>
            <a:r>
              <a:rPr lang="nl-NL" b="1" dirty="0"/>
              <a:t>Duim omlaag </a:t>
            </a:r>
            <a:r>
              <a:rPr lang="nl-NL" b="0" dirty="0"/>
              <a:t>= niet waar</a:t>
            </a:r>
            <a:endParaRPr lang="nl-NL" b="0" u="none" dirty="0"/>
          </a:p>
          <a:p>
            <a:pPr marL="0" lvl="0" indent="0">
              <a:buNone/>
            </a:pPr>
            <a:r>
              <a:rPr lang="nl-NL" b="0" u="none" dirty="0"/>
              <a:t>3. Behandel de instructietekst</a:t>
            </a:r>
          </a:p>
          <a:p>
            <a:pPr marL="0" lvl="0" indent="0">
              <a:buNone/>
            </a:pPr>
            <a:endParaRPr lang="nl-NL" b="0" u="none" dirty="0"/>
          </a:p>
          <a:p>
            <a:pPr marL="0" lvl="0" indent="0">
              <a:buNone/>
            </a:pPr>
            <a:r>
              <a:rPr lang="nl-NL" b="1" u="none" dirty="0"/>
              <a:t>INSTRUCTIETEKST</a:t>
            </a:r>
          </a:p>
          <a:p>
            <a:pPr marL="0" lvl="0" indent="0">
              <a:buNone/>
            </a:pPr>
            <a:r>
              <a:rPr lang="nl-NL" b="0" u="none" dirty="0"/>
              <a:t>- Niet waar. Euromuntjes en eurobriefjes noemen we contant geld. Digitaal geld is geld wat je niet kunt zien en voelen, maar wat op je bank- of spaarrekening staat.</a:t>
            </a:r>
            <a:endParaRPr lang="nl-NL" dirty="0"/>
          </a:p>
        </p:txBody>
      </p:sp>
      <p:sp>
        <p:nvSpPr>
          <p:cNvPr id="4" name="Tijdelijke aanduiding voor dianummer 3">
            <a:extLst>
              <a:ext uri="{FF2B5EF4-FFF2-40B4-BE49-F238E27FC236}">
                <a16:creationId xmlns:a16="http://schemas.microsoft.com/office/drawing/2014/main" id="{EF6E954E-A55C-1DF0-A3B1-9E2C2CEB1713}"/>
              </a:ext>
            </a:extLst>
          </p:cNvPr>
          <p:cNvSpPr>
            <a:spLocks noGrp="1"/>
          </p:cNvSpPr>
          <p:nvPr>
            <p:ph type="sldNum" sz="quarter" idx="5"/>
          </p:nvPr>
        </p:nvSpPr>
        <p:spPr/>
        <p:txBody>
          <a:bodyPr/>
          <a:lstStyle/>
          <a:p>
            <a:fld id="{9B5B0167-33EF-4212-AA9F-1D3B67F48805}" type="slidenum">
              <a:rPr lang="nl-NL" smtClean="0"/>
              <a:t>14</a:t>
            </a:fld>
            <a:endParaRPr lang="nl-NL"/>
          </a:p>
        </p:txBody>
      </p:sp>
    </p:spTree>
    <p:extLst>
      <p:ext uri="{BB962C8B-B14F-4D97-AF65-F5344CB8AC3E}">
        <p14:creationId xmlns:p14="http://schemas.microsoft.com/office/powerpoint/2010/main" val="121440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40E7C-5D9D-2417-CBA0-2A51174054F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5A13495-EB93-C6C7-C7E7-8D3078FC1B3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CA140A5-03C9-3D4B-729B-CA6E0E2D5AE7}"/>
              </a:ext>
            </a:extLst>
          </p:cNvPr>
          <p:cNvSpPr>
            <a:spLocks noGrp="1"/>
          </p:cNvSpPr>
          <p:nvPr>
            <p:ph type="body" idx="1"/>
          </p:nvPr>
        </p:nvSpPr>
        <p:spPr/>
        <p:txBody>
          <a:bodyPr/>
          <a:lstStyle/>
          <a:p>
            <a:r>
              <a:rPr lang="nl-NL" b="1" dirty="0"/>
              <a:t>EINDE INTRODUCTIE</a:t>
            </a:r>
          </a:p>
          <a:p>
            <a:pPr marL="171450" indent="-171450">
              <a:buFontTx/>
              <a:buChar char="-"/>
            </a:pPr>
            <a:r>
              <a:rPr lang="nl-NL" b="0" u="sng" dirty="0"/>
              <a:t>Lees voor:</a:t>
            </a:r>
            <a:r>
              <a:rPr lang="nl-NL" b="0" u="none" dirty="0"/>
              <a:t> wat Roodkapje vertelt. </a:t>
            </a:r>
            <a:endParaRPr lang="nl-NL" b="1" i="0" u="none" dirty="0"/>
          </a:p>
          <a:p>
            <a:endParaRPr lang="nl-NL" dirty="0"/>
          </a:p>
        </p:txBody>
      </p:sp>
      <p:sp>
        <p:nvSpPr>
          <p:cNvPr id="4" name="Tijdelijke aanduiding voor dianummer 3">
            <a:extLst>
              <a:ext uri="{FF2B5EF4-FFF2-40B4-BE49-F238E27FC236}">
                <a16:creationId xmlns:a16="http://schemas.microsoft.com/office/drawing/2014/main" id="{CF83F3EC-F069-F718-39B8-58331AE44C3B}"/>
              </a:ext>
            </a:extLst>
          </p:cNvPr>
          <p:cNvSpPr>
            <a:spLocks noGrp="1"/>
          </p:cNvSpPr>
          <p:nvPr>
            <p:ph type="sldNum" sz="quarter" idx="5"/>
          </p:nvPr>
        </p:nvSpPr>
        <p:spPr/>
        <p:txBody>
          <a:bodyPr/>
          <a:lstStyle/>
          <a:p>
            <a:fld id="{9B5B0167-33EF-4212-AA9F-1D3B67F48805}" type="slidenum">
              <a:rPr lang="nl-NL" smtClean="0"/>
              <a:t>15</a:t>
            </a:fld>
            <a:endParaRPr lang="nl-NL"/>
          </a:p>
        </p:txBody>
      </p:sp>
    </p:spTree>
    <p:extLst>
      <p:ext uri="{BB962C8B-B14F-4D97-AF65-F5344CB8AC3E}">
        <p14:creationId xmlns:p14="http://schemas.microsoft.com/office/powerpoint/2010/main" val="2147823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u="sng"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2</a:t>
            </a:fld>
            <a:endParaRPr lang="nl-NL"/>
          </a:p>
        </p:txBody>
      </p:sp>
    </p:spTree>
    <p:extLst>
      <p:ext uri="{BB962C8B-B14F-4D97-AF65-F5344CB8AC3E}">
        <p14:creationId xmlns:p14="http://schemas.microsoft.com/office/powerpoint/2010/main" val="1524015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u="none" dirty="0"/>
              <a:t>INSTRUCTIETEKST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dirty="0"/>
              <a:t>Ieder jaar is er de </a:t>
            </a:r>
            <a:r>
              <a:rPr lang="nl-NL" b="1" u="none" dirty="0"/>
              <a:t>Week van het geld</a:t>
            </a:r>
            <a:r>
              <a:rPr lang="nl-NL" b="0" u="none"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dirty="0"/>
              <a:t>Dit jaar is de Week van het geld van 23 maart tot 27 maart 2026.</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dirty="0"/>
              <a:t>Deze week is speciaal voor kinderen en jongeren om te leren </a:t>
            </a:r>
            <a:r>
              <a:rPr lang="nl-NL" b="1" u="none" dirty="0"/>
              <a:t>omgaan met geld. </a:t>
            </a:r>
            <a:endParaRPr lang="nl-NL" b="0" u="non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dirty="0"/>
              <a:t>Leren omgaan met geld is belangrijk, omdat je </a:t>
            </a:r>
            <a:r>
              <a:rPr lang="nl-NL" b="1" u="none" dirty="0"/>
              <a:t>elke dag </a:t>
            </a:r>
            <a:r>
              <a:rPr lang="nl-NL" b="0" u="none" dirty="0"/>
              <a:t>met geld te maken hebt. Bijvoorbeeld als je iets koopt in de winkel, zakgeld krijgt of spaart voor iets leuks.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dirty="0"/>
              <a:t>Deze week leren jullie hoe je </a:t>
            </a:r>
            <a:r>
              <a:rPr lang="nl-NL" b="1" u="none" dirty="0"/>
              <a:t>goede keuzes </a:t>
            </a:r>
            <a:r>
              <a:rPr lang="nl-NL" b="0" u="none" dirty="0"/>
              <a:t>kunt maken met geld, nu én later als je groter bent.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u="none" dirty="0"/>
              <a:t>Tip</a:t>
            </a:r>
            <a:r>
              <a:rPr lang="nl-NL" b="0" u="none" dirty="0"/>
              <a:t>: leuk om als leerkracht te vertellen waarom je het zo belangrijk vindt om met de leerlingen mee te doen aan deze week.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u="none" dirty="0"/>
          </a:p>
          <a:p>
            <a:endParaRPr lang="nl-NL" dirty="0"/>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3</a:t>
            </a:fld>
            <a:endParaRPr lang="nl-NL"/>
          </a:p>
        </p:txBody>
      </p:sp>
    </p:spTree>
    <p:extLst>
      <p:ext uri="{BB962C8B-B14F-4D97-AF65-F5344CB8AC3E}">
        <p14:creationId xmlns:p14="http://schemas.microsoft.com/office/powerpoint/2010/main" val="1897954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Roodkapje vertelt. </a:t>
            </a:r>
            <a:endParaRPr lang="nl-NL" b="1" i="0" u="none" dirty="0"/>
          </a:p>
          <a:p>
            <a:pPr marL="171450" indent="-171450">
              <a:buFontTx/>
              <a:buChar char="-"/>
            </a:pPr>
            <a:r>
              <a:rPr lang="nl-NL" b="0" u="sng" dirty="0"/>
              <a:t>Vraag:</a:t>
            </a:r>
            <a:r>
              <a:rPr lang="nl-NL" b="0" u="none" dirty="0"/>
              <a:t> </a:t>
            </a:r>
            <a:r>
              <a:rPr lang="nl-NL" b="1" i="0" u="none" dirty="0"/>
              <a:t>Wie kent Roodkapje?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i="0" u="sng" dirty="0"/>
              <a:t>Vraag:</a:t>
            </a:r>
            <a:r>
              <a:rPr lang="nl-NL" b="0" i="0" u="none" dirty="0"/>
              <a:t> </a:t>
            </a:r>
            <a:r>
              <a:rPr lang="nl-NL" b="1" i="0" u="none" dirty="0"/>
              <a:t>Wie kan het verhaal van Roodkapje navertellen?</a:t>
            </a:r>
            <a:r>
              <a:rPr lang="nl-NL" b="0" i="1" u="none" dirty="0"/>
              <a:t> Roodkapje is onderweg naar haar zieke oma. Onderweg naar oma komt ze de grote boze wolf tegen. (Behandel deze vraag kort. Het doel is om de voorkennis van kinderen om te activeren)</a:t>
            </a:r>
            <a:endParaRPr lang="nl-NL" i="1" dirty="0"/>
          </a:p>
          <a:p>
            <a:endParaRPr lang="nl-NL" dirty="0"/>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4</a:t>
            </a:fld>
            <a:endParaRPr lang="nl-NL"/>
          </a:p>
        </p:txBody>
      </p:sp>
    </p:spTree>
    <p:extLst>
      <p:ext uri="{BB962C8B-B14F-4D97-AF65-F5344CB8AC3E}">
        <p14:creationId xmlns:p14="http://schemas.microsoft.com/office/powerpoint/2010/main" val="3222393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Roodkapje vertelt. </a:t>
            </a:r>
            <a:endParaRPr lang="nl-NL" b="1" i="0" u="none" dirty="0"/>
          </a:p>
          <a:p>
            <a:endParaRPr lang="nl-NL" dirty="0"/>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5</a:t>
            </a:fld>
            <a:endParaRPr lang="nl-NL"/>
          </a:p>
        </p:txBody>
      </p:sp>
    </p:spTree>
    <p:extLst>
      <p:ext uri="{BB962C8B-B14F-4D97-AF65-F5344CB8AC3E}">
        <p14:creationId xmlns:p14="http://schemas.microsoft.com/office/powerpoint/2010/main" val="2413208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03853-2CA0-016C-BD68-3E158660DC6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849FC59-0C5D-9F42-FF38-1423A631555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C3EE32F-C798-A63F-69F4-DC74A2187A45}"/>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Roodkapje vertelt.</a:t>
            </a:r>
            <a:endParaRPr lang="nl-NL" b="1" i="0" u="none" dirty="0"/>
          </a:p>
          <a:p>
            <a:endParaRPr lang="nl-NL" dirty="0"/>
          </a:p>
        </p:txBody>
      </p:sp>
      <p:sp>
        <p:nvSpPr>
          <p:cNvPr id="4" name="Tijdelijke aanduiding voor dianummer 3">
            <a:extLst>
              <a:ext uri="{FF2B5EF4-FFF2-40B4-BE49-F238E27FC236}">
                <a16:creationId xmlns:a16="http://schemas.microsoft.com/office/drawing/2014/main" id="{01AB3B4E-7171-1FC5-97F7-9FD8115FB556}"/>
              </a:ext>
            </a:extLst>
          </p:cNvPr>
          <p:cNvSpPr>
            <a:spLocks noGrp="1"/>
          </p:cNvSpPr>
          <p:nvPr>
            <p:ph type="sldNum" sz="quarter" idx="5"/>
          </p:nvPr>
        </p:nvSpPr>
        <p:spPr/>
        <p:txBody>
          <a:bodyPr/>
          <a:lstStyle/>
          <a:p>
            <a:fld id="{9B5B0167-33EF-4212-AA9F-1D3B67F48805}" type="slidenum">
              <a:rPr lang="nl-NL" smtClean="0"/>
              <a:t>6</a:t>
            </a:fld>
            <a:endParaRPr lang="nl-NL"/>
          </a:p>
        </p:txBody>
      </p:sp>
    </p:spTree>
    <p:extLst>
      <p:ext uri="{BB962C8B-B14F-4D97-AF65-F5344CB8AC3E}">
        <p14:creationId xmlns:p14="http://schemas.microsoft.com/office/powerpoint/2010/main" val="3735959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dirty="0"/>
              <a:t>INSTRUCTIETEKST</a:t>
            </a:r>
          </a:p>
          <a:p>
            <a:pPr marL="171450" indent="-171450">
              <a:buFontTx/>
              <a:buChar char="-"/>
            </a:pPr>
            <a:r>
              <a:rPr lang="nl-NL" b="0" u="sng" dirty="0"/>
              <a:t>Lees voor:</a:t>
            </a:r>
            <a:r>
              <a:rPr lang="nl-NL" b="0" u="none" dirty="0"/>
              <a:t> wat Roodkapje vertelt. </a:t>
            </a:r>
            <a:endParaRPr lang="nl-NL" b="1" i="0" u="none" dirty="0"/>
          </a:p>
          <a:p>
            <a:endParaRPr lang="nl-NL" dirty="0"/>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7</a:t>
            </a:fld>
            <a:endParaRPr lang="nl-NL"/>
          </a:p>
        </p:txBody>
      </p:sp>
    </p:spTree>
    <p:extLst>
      <p:ext uri="{BB962C8B-B14F-4D97-AF65-F5344CB8AC3E}">
        <p14:creationId xmlns:p14="http://schemas.microsoft.com/office/powerpoint/2010/main" val="1434292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INSTRUCTIETEKST</a:t>
            </a:r>
          </a:p>
          <a:p>
            <a:pPr marL="171450" indent="-171450">
              <a:buFontTx/>
              <a:buChar char="-"/>
            </a:pPr>
            <a:r>
              <a:rPr lang="nl-NL" b="0" u="sng" dirty="0"/>
              <a:t>Vul het </a:t>
            </a:r>
            <a:r>
              <a:rPr lang="nl-NL" b="0" u="sng" dirty="0" err="1"/>
              <a:t>woordweb</a:t>
            </a:r>
            <a:r>
              <a:rPr lang="nl-NL" b="0" u="sng" dirty="0"/>
              <a:t> in met de leerlingen:</a:t>
            </a:r>
            <a:r>
              <a:rPr lang="nl-NL" b="0" u="none" dirty="0"/>
              <a:t> wat weten de leerlingen al over geld?</a:t>
            </a:r>
            <a:endParaRPr lang="nl-NL" b="1" i="0" u="none" dirty="0"/>
          </a:p>
          <a:p>
            <a:endParaRPr lang="nl-NL" dirty="0"/>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8</a:t>
            </a:fld>
            <a:endParaRPr lang="nl-NL"/>
          </a:p>
        </p:txBody>
      </p:sp>
    </p:spTree>
    <p:extLst>
      <p:ext uri="{BB962C8B-B14F-4D97-AF65-F5344CB8AC3E}">
        <p14:creationId xmlns:p14="http://schemas.microsoft.com/office/powerpoint/2010/main" val="4230103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dirty="0"/>
              <a:t>EINDE INTRODUCTIE</a:t>
            </a:r>
          </a:p>
          <a:p>
            <a:pPr marL="171450" indent="-171450">
              <a:buFontTx/>
              <a:buChar char="-"/>
            </a:pPr>
            <a:r>
              <a:rPr lang="nl-NL" b="0" u="sng" dirty="0"/>
              <a:t>Lees voor:</a:t>
            </a:r>
            <a:r>
              <a:rPr lang="nl-NL" b="0" u="none" dirty="0"/>
              <a:t> wat Roodkapje vertelt. </a:t>
            </a:r>
            <a:endParaRPr lang="nl-NL" b="1" i="0" u="none" dirty="0"/>
          </a:p>
          <a:p>
            <a:endParaRPr lang="nl-NL" dirty="0"/>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9</a:t>
            </a:fld>
            <a:endParaRPr lang="nl-NL"/>
          </a:p>
        </p:txBody>
      </p:sp>
    </p:spTree>
    <p:extLst>
      <p:ext uri="{BB962C8B-B14F-4D97-AF65-F5344CB8AC3E}">
        <p14:creationId xmlns:p14="http://schemas.microsoft.com/office/powerpoint/2010/main" val="2536647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5_Titeldia">
    <p:bg>
      <p:bgPr>
        <a:solidFill>
          <a:schemeClr val="accent4"/>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3"/>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1378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6771930" y="3081867"/>
            <a:ext cx="5086434" cy="3387192"/>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Afbeelding 10" descr="Afbeelding met groen, creativiteit, kunst&#10;&#10;Door AI gegenereerde inhoud is mogelijk onjuist.">
            <a:extLst>
              <a:ext uri="{FF2B5EF4-FFF2-40B4-BE49-F238E27FC236}">
                <a16:creationId xmlns:a16="http://schemas.microsoft.com/office/drawing/2014/main" id="{5B82CB0E-B675-24B8-E5C4-D9380D385BFA}"/>
              </a:ext>
            </a:extLst>
          </p:cNvPr>
          <p:cNvPicPr>
            <a:picLocks noChangeAspect="1"/>
          </p:cNvPicPr>
          <p:nvPr userDrawn="1"/>
        </p:nvPicPr>
        <p:blipFill>
          <a:blip r:embed="rId4"/>
          <a:stretch>
            <a:fillRect/>
          </a:stretch>
        </p:blipFill>
        <p:spPr>
          <a:xfrm rot="9322080">
            <a:off x="9620866" y="1148557"/>
            <a:ext cx="1833792" cy="1306740"/>
          </a:xfrm>
          <a:prstGeom prst="rect">
            <a:avLst/>
          </a:prstGeom>
        </p:spPr>
      </p:pic>
    </p:spTree>
    <p:extLst>
      <p:ext uri="{BB962C8B-B14F-4D97-AF65-F5344CB8AC3E}">
        <p14:creationId xmlns:p14="http://schemas.microsoft.com/office/powerpoint/2010/main" val="399006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plant, blad, boom, eik&#10;&#10;Door AI gegenereerde inhoud is mogelijk onjuist.">
            <a:extLst>
              <a:ext uri="{FF2B5EF4-FFF2-40B4-BE49-F238E27FC236}">
                <a16:creationId xmlns:a16="http://schemas.microsoft.com/office/drawing/2014/main" id="{B2AB5CDD-D3D9-3286-3368-DFC65EEDF163}"/>
              </a:ext>
            </a:extLst>
          </p:cNvPr>
          <p:cNvPicPr>
            <a:picLocks noChangeAspect="1"/>
          </p:cNvPicPr>
          <p:nvPr userDrawn="1"/>
        </p:nvPicPr>
        <p:blipFill>
          <a:blip r:embed="rId3"/>
          <a:stretch>
            <a:fillRect/>
          </a:stretch>
        </p:blipFill>
        <p:spPr>
          <a:xfrm rot="12441886">
            <a:off x="10421006" y="498722"/>
            <a:ext cx="1686326" cy="1697569"/>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a:off x="7104961" y="2861208"/>
            <a:ext cx="4688779" cy="3827459"/>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E83D2038-95D1-7DCC-C953-1E187A5C371A}"/>
              </a:ext>
            </a:extLst>
          </p:cNvPr>
          <p:cNvSpPr txBox="1"/>
          <p:nvPr userDrawn="1"/>
        </p:nvSpPr>
        <p:spPr>
          <a:xfrm>
            <a:off x="12649200" y="-745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0210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bloem, roze, Graphics, creativiteit&#10;&#10;Door AI gegenereerde inhoud is mogelijk onjuist.">
            <a:extLst>
              <a:ext uri="{FF2B5EF4-FFF2-40B4-BE49-F238E27FC236}">
                <a16:creationId xmlns:a16="http://schemas.microsoft.com/office/drawing/2014/main" id="{10448F6A-0AE6-0E3D-2A6D-1E9726579D6C}"/>
              </a:ext>
            </a:extLst>
          </p:cNvPr>
          <p:cNvPicPr>
            <a:picLocks noChangeAspect="1"/>
          </p:cNvPicPr>
          <p:nvPr userDrawn="1"/>
        </p:nvPicPr>
        <p:blipFill>
          <a:blip r:embed="rId3"/>
          <a:stretch>
            <a:fillRect/>
          </a:stretch>
        </p:blipFill>
        <p:spPr>
          <a:xfrm>
            <a:off x="9777666" y="5392154"/>
            <a:ext cx="1877350" cy="1306740"/>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flipH="1">
            <a:off x="6259850" y="3148613"/>
            <a:ext cx="5028370" cy="3771277"/>
          </a:xfrm>
          <a:prstGeom prst="rect">
            <a:avLst/>
          </a:prstGeom>
        </p:spPr>
      </p:pic>
    </p:spTree>
    <p:extLst>
      <p:ext uri="{BB962C8B-B14F-4D97-AF65-F5344CB8AC3E}">
        <p14:creationId xmlns:p14="http://schemas.microsoft.com/office/powerpoint/2010/main" val="3643201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bloem, plant, creativiteit&#10;&#10;Door AI gegenereerde inhoud is mogelijk onjuist.">
            <a:extLst>
              <a:ext uri="{FF2B5EF4-FFF2-40B4-BE49-F238E27FC236}">
                <a16:creationId xmlns:a16="http://schemas.microsoft.com/office/drawing/2014/main" id="{1F1E2C4D-61D1-A2F6-1318-F4F41A142150}"/>
              </a:ext>
            </a:extLst>
          </p:cNvPr>
          <p:cNvPicPr>
            <a:picLocks noChangeAspect="1"/>
          </p:cNvPicPr>
          <p:nvPr userDrawn="1"/>
        </p:nvPicPr>
        <p:blipFill>
          <a:blip r:embed="rId3"/>
          <a:stretch>
            <a:fillRect/>
          </a:stretch>
        </p:blipFill>
        <p:spPr>
          <a:xfrm>
            <a:off x="9604222" y="4216827"/>
            <a:ext cx="2587778" cy="2345418"/>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rot="308168" flipH="1">
            <a:off x="6816790" y="2994031"/>
            <a:ext cx="3351783" cy="4120153"/>
          </a:xfrm>
          <a:prstGeom prst="rect">
            <a:avLst/>
          </a:prstGeom>
        </p:spPr>
      </p:pic>
    </p:spTree>
    <p:extLst>
      <p:ext uri="{BB962C8B-B14F-4D97-AF65-F5344CB8AC3E}">
        <p14:creationId xmlns:p14="http://schemas.microsoft.com/office/powerpoint/2010/main" val="1383609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Afbeelding 6">
            <a:extLst>
              <a:ext uri="{FF2B5EF4-FFF2-40B4-BE49-F238E27FC236}">
                <a16:creationId xmlns:a16="http://schemas.microsoft.com/office/drawing/2014/main" id="{85F5B888-EE1B-A488-C3B2-F6B13F25575D}"/>
              </a:ext>
            </a:extLst>
          </p:cNvPr>
          <p:cNvPicPr>
            <a:picLocks noChangeAspect="1"/>
          </p:cNvPicPr>
          <p:nvPr userDrawn="1"/>
        </p:nvPicPr>
        <p:blipFill>
          <a:blip r:embed="rId4"/>
          <a:srcRect/>
          <a:stretch/>
        </p:blipFill>
        <p:spPr>
          <a:xfrm rot="308168" flipH="1">
            <a:off x="8556075" y="3118509"/>
            <a:ext cx="2940924" cy="3615108"/>
          </a:xfrm>
          <a:prstGeom prst="rect">
            <a:avLst/>
          </a:prstGeom>
        </p:spPr>
      </p:pic>
    </p:spTree>
    <p:extLst>
      <p:ext uri="{BB962C8B-B14F-4D97-AF65-F5344CB8AC3E}">
        <p14:creationId xmlns:p14="http://schemas.microsoft.com/office/powerpoint/2010/main" val="3724791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8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27194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8_Titeldia">
    <p:bg>
      <p:bgPr>
        <a:solidFill>
          <a:schemeClr val="accent3"/>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descr="Afbeelding met Peperkoekhuisje, gebouw, peperkoek&#10;&#10;Door AI gegenereerde inhoud is mogelijk onjuist.">
            <a:extLst>
              <a:ext uri="{FF2B5EF4-FFF2-40B4-BE49-F238E27FC236}">
                <a16:creationId xmlns:a16="http://schemas.microsoft.com/office/drawing/2014/main" id="{7AD2FF33-6C3D-D9E3-C641-444FD322E09B}"/>
              </a:ext>
            </a:extLst>
          </p:cNvPr>
          <p:cNvPicPr>
            <a:picLocks noChangeAspect="1"/>
          </p:cNvPicPr>
          <p:nvPr userDrawn="1"/>
        </p:nvPicPr>
        <p:blipFill>
          <a:blip r:embed="rId4"/>
          <a:stretch>
            <a:fillRect/>
          </a:stretch>
        </p:blipFill>
        <p:spPr>
          <a:xfrm>
            <a:off x="7360509" y="3626069"/>
            <a:ext cx="4095697" cy="2727434"/>
          </a:xfrm>
          <a:prstGeom prst="rect">
            <a:avLst/>
          </a:prstGeom>
        </p:spPr>
      </p:pic>
    </p:spTree>
    <p:extLst>
      <p:ext uri="{BB962C8B-B14F-4D97-AF65-F5344CB8AC3E}">
        <p14:creationId xmlns:p14="http://schemas.microsoft.com/office/powerpoint/2010/main" val="1968447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eldia">
    <p:bg>
      <p:bgPr>
        <a:solidFill>
          <a:schemeClr val="accent4"/>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a:extLst>
              <a:ext uri="{FF2B5EF4-FFF2-40B4-BE49-F238E27FC236}">
                <a16:creationId xmlns:a16="http://schemas.microsoft.com/office/drawing/2014/main" id="{7AD2FF33-6C3D-D9E3-C641-444FD322E09B}"/>
              </a:ext>
            </a:extLst>
          </p:cNvPr>
          <p:cNvPicPr>
            <a:picLocks noChangeAspect="1"/>
          </p:cNvPicPr>
          <p:nvPr userDrawn="1"/>
        </p:nvPicPr>
        <p:blipFill>
          <a:blip r:embed="rId4"/>
          <a:srcRect/>
          <a:stretch/>
        </p:blipFill>
        <p:spPr>
          <a:xfrm>
            <a:off x="7524470" y="3281440"/>
            <a:ext cx="4011750" cy="3376863"/>
          </a:xfrm>
          <a:prstGeom prst="rect">
            <a:avLst/>
          </a:prstGeom>
        </p:spPr>
      </p:pic>
    </p:spTree>
    <p:extLst>
      <p:ext uri="{BB962C8B-B14F-4D97-AF65-F5344CB8AC3E}">
        <p14:creationId xmlns:p14="http://schemas.microsoft.com/office/powerpoint/2010/main" val="515620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Titeldia">
    <p:bg>
      <p:bgPr>
        <a:solidFill>
          <a:schemeClr val="accent1"/>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CC9ECC7A-EF59-916C-C96C-B645586D0F02}"/>
              </a:ext>
            </a:extLst>
          </p:cNvPr>
          <p:cNvPicPr>
            <a:picLocks noChangeAspect="1"/>
          </p:cNvPicPr>
          <p:nvPr userDrawn="1"/>
        </p:nvPicPr>
        <p:blipFill>
          <a:blip r:embed="rId4"/>
          <a:srcRect/>
          <a:stretch/>
        </p:blipFill>
        <p:spPr>
          <a:xfrm flipH="1">
            <a:off x="7163630" y="3086723"/>
            <a:ext cx="5028370" cy="3771277"/>
          </a:xfrm>
          <a:prstGeom prst="rect">
            <a:avLst/>
          </a:prstGeom>
        </p:spPr>
      </p:pic>
    </p:spTree>
    <p:extLst>
      <p:ext uri="{BB962C8B-B14F-4D97-AF65-F5344CB8AC3E}">
        <p14:creationId xmlns:p14="http://schemas.microsoft.com/office/powerpoint/2010/main" val="2414404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1">
            <a:extLst>
              <a:ext uri="{FF2B5EF4-FFF2-40B4-BE49-F238E27FC236}">
                <a16:creationId xmlns:a16="http://schemas.microsoft.com/office/drawing/2014/main" id="{02AE7E0A-5389-7176-86B6-176999D6FFAE}"/>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589458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4"/>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2777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459399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537330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4" name="Afbeelding 3" descr="Afbeelding met groen, schermopname&#10;&#10;Door AI gegenereerde inhoud is mogelijk onjuist.">
            <a:extLst>
              <a:ext uri="{FF2B5EF4-FFF2-40B4-BE49-F238E27FC236}">
                <a16:creationId xmlns:a16="http://schemas.microsoft.com/office/drawing/2014/main" id="{8E996F12-6D07-CB5A-1E2B-6FBAC375E5EA}"/>
              </a:ext>
            </a:extLst>
          </p:cNvPr>
          <p:cNvPicPr>
            <a:picLocks noChangeAspect="1"/>
          </p:cNvPicPr>
          <p:nvPr userDrawn="1"/>
        </p:nvPicPr>
        <p:blipFill>
          <a:blip r:embed="rId4"/>
          <a:stretch>
            <a:fillRect/>
          </a:stretch>
        </p:blipFill>
        <p:spPr>
          <a:xfrm>
            <a:off x="0" y="5261496"/>
            <a:ext cx="12192001" cy="1720849"/>
          </a:xfrm>
          <a:prstGeom prst="rect">
            <a:avLst/>
          </a:prstGeom>
        </p:spPr>
      </p:pic>
    </p:spTree>
    <p:extLst>
      <p:ext uri="{BB962C8B-B14F-4D97-AF65-F5344CB8AC3E}">
        <p14:creationId xmlns:p14="http://schemas.microsoft.com/office/powerpoint/2010/main" val="1197370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6">
            <a:extLst>
              <a:ext uri="{FF2B5EF4-FFF2-40B4-BE49-F238E27FC236}">
                <a16:creationId xmlns:a16="http://schemas.microsoft.com/office/drawing/2014/main" id="{7CD933D1-38D7-E5DE-AFFA-4B8216443A15}"/>
              </a:ext>
            </a:extLst>
          </p:cNvPr>
          <p:cNvSpPr/>
          <p:nvPr userDrawn="1"/>
        </p:nvSpPr>
        <p:spPr>
          <a:xfrm>
            <a:off x="359999" y="359999"/>
            <a:ext cx="5040676"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253820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065235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17" name="Afbeelding 16">
            <a:extLst>
              <a:ext uri="{FF2B5EF4-FFF2-40B4-BE49-F238E27FC236}">
                <a16:creationId xmlns:a16="http://schemas.microsoft.com/office/drawing/2014/main" id="{FFA76615-6884-6058-3279-69CC8E80B658}"/>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6442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el en object">
    <p:bg>
      <p:bgPr>
        <a:solidFill>
          <a:srgbClr val="641C7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2643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schermopname&#10;&#10;Door AI gegenereerde inhoud is mogelijk onjuist.">
            <a:extLst>
              <a:ext uri="{FF2B5EF4-FFF2-40B4-BE49-F238E27FC236}">
                <a16:creationId xmlns:a16="http://schemas.microsoft.com/office/drawing/2014/main" id="{8F2655FF-FE0E-C31B-BFCB-CE0B2BFF9298}"/>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descr="Afbeelding met tekening, clipart, tekenfilm, kunst&#10;&#10;Door AI gegenereerde inhoud is mogelijk onjuist.">
            <a:extLst>
              <a:ext uri="{FF2B5EF4-FFF2-40B4-BE49-F238E27FC236}">
                <a16:creationId xmlns:a16="http://schemas.microsoft.com/office/drawing/2014/main" id="{C01CB952-5443-AB25-5EB8-FCFCDD93B7BF}"/>
              </a:ext>
            </a:extLst>
          </p:cNvPr>
          <p:cNvPicPr>
            <a:picLocks noChangeAspect="1"/>
          </p:cNvPicPr>
          <p:nvPr userDrawn="1"/>
        </p:nvPicPr>
        <p:blipFill>
          <a:blip r:embed="rId4"/>
          <a:stretch>
            <a:fillRect/>
          </a:stretch>
        </p:blipFill>
        <p:spPr>
          <a:xfrm>
            <a:off x="7444812" y="0"/>
            <a:ext cx="5844209" cy="6858000"/>
          </a:xfrm>
          <a:prstGeom prst="rect">
            <a:avLst/>
          </a:prstGeom>
        </p:spPr>
      </p:pic>
    </p:spTree>
    <p:extLst>
      <p:ext uri="{BB962C8B-B14F-4D97-AF65-F5344CB8AC3E}">
        <p14:creationId xmlns:p14="http://schemas.microsoft.com/office/powerpoint/2010/main" val="271935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Titeldia">
    <p:bg>
      <p:bgPr>
        <a:solidFill>
          <a:schemeClr val="accent1"/>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D32FBE80-4C50-FF7A-00CB-C63A9B4E1663}"/>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a:extLst>
              <a:ext uri="{FF2B5EF4-FFF2-40B4-BE49-F238E27FC236}">
                <a16:creationId xmlns:a16="http://schemas.microsoft.com/office/drawing/2014/main" id="{C01CB952-5443-AB25-5EB8-FCFCDD93B7BF}"/>
              </a:ext>
            </a:extLst>
          </p:cNvPr>
          <p:cNvPicPr>
            <a:picLocks noChangeAspect="1"/>
          </p:cNvPicPr>
          <p:nvPr userDrawn="1"/>
        </p:nvPicPr>
        <p:blipFill>
          <a:blip r:embed="rId4"/>
          <a:srcRect/>
          <a:stretch/>
        </p:blipFill>
        <p:spPr>
          <a:xfrm>
            <a:off x="7800412" y="2997201"/>
            <a:ext cx="4259882" cy="3585726"/>
          </a:xfrm>
          <a:prstGeom prst="rect">
            <a:avLst/>
          </a:prstGeom>
        </p:spPr>
      </p:pic>
    </p:spTree>
    <p:extLst>
      <p:ext uri="{BB962C8B-B14F-4D97-AF65-F5344CB8AC3E}">
        <p14:creationId xmlns:p14="http://schemas.microsoft.com/office/powerpoint/2010/main" val="668414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rot="308168" flipH="1">
            <a:off x="8776208" y="3081730"/>
            <a:ext cx="2940924" cy="361510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5722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223906" y="3428354"/>
            <a:ext cx="6216852" cy="1325563"/>
          </a:xfrm>
        </p:spPr>
        <p:txBody>
          <a:bodyPr>
            <a:noAutofit/>
          </a:bodyPr>
          <a:lstStyle>
            <a:lvl1pPr algn="ctr">
              <a:defRPr sz="6600">
                <a:solidFill>
                  <a:schemeClr val="accent2"/>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4"/>
          <a:stretch>
            <a:fillRect/>
          </a:stretch>
        </p:blipFill>
        <p:spPr>
          <a:xfrm>
            <a:off x="5897277" y="1404371"/>
            <a:ext cx="2847808" cy="160189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5"/>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9793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7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13589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Titeldia">
    <p:bg>
      <p:bgPr>
        <a:solidFill>
          <a:schemeClr val="accent3"/>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70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a:off x="7823201" y="3822956"/>
            <a:ext cx="3910865" cy="260434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07586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flipH="1">
            <a:off x="7957194" y="3652263"/>
            <a:ext cx="4251739" cy="3188804"/>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362CD4AF-9FC1-BE61-753B-D81A6E1E59F5}"/>
              </a:ext>
            </a:extLst>
          </p:cNvPr>
          <p:cNvSpPr txBox="1"/>
          <p:nvPr userDrawn="1"/>
        </p:nvSpPr>
        <p:spPr>
          <a:xfrm>
            <a:off x="14037733" y="31157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82742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725282BE-8134-0122-2575-8FAF37709F8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2035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schermopname&#10;&#10;Door AI gegenereerde inhoud is mogelijk onjuist.">
            <a:extLst>
              <a:ext uri="{FF2B5EF4-FFF2-40B4-BE49-F238E27FC236}">
                <a16:creationId xmlns:a16="http://schemas.microsoft.com/office/drawing/2014/main" id="{D8EC512C-96FB-7124-C848-927D0FA617E6}"/>
              </a:ext>
            </a:extLst>
          </p:cNvPr>
          <p:cNvPicPr>
            <a:picLocks noChangeAspect="1"/>
          </p:cNvPicPr>
          <p:nvPr userDrawn="1"/>
        </p:nvPicPr>
        <p:blipFill>
          <a:blip r:embed="rId2">
            <a:alphaModFix amt="77000"/>
          </a:blip>
          <a:srcRect t="30601"/>
          <a:stretch>
            <a:fill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6805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7600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2124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el 1">
            <a:extLst>
              <a:ext uri="{FF2B5EF4-FFF2-40B4-BE49-F238E27FC236}">
                <a16:creationId xmlns:a16="http://schemas.microsoft.com/office/drawing/2014/main" id="{97B29C92-C42D-D975-6ED3-CF20C0BACA79}"/>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3351558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20769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3" name="Afbeelding 2" descr="Afbeelding met schermopname, kunst, ontwerp, zwart-wit&#10;&#10;Door AI gegenereerde inhoud is mogelijk onjuist.">
            <a:extLst>
              <a:ext uri="{FF2B5EF4-FFF2-40B4-BE49-F238E27FC236}">
                <a16:creationId xmlns:a16="http://schemas.microsoft.com/office/drawing/2014/main" id="{BF25EF1C-62AD-A3E1-2768-0137D9D7C825}"/>
              </a:ext>
            </a:extLst>
          </p:cNvPr>
          <p:cNvPicPr>
            <a:picLocks noChangeAspect="1"/>
          </p:cNvPicPr>
          <p:nvPr userDrawn="1"/>
        </p:nvPicPr>
        <p:blipFill>
          <a:blip r:embed="rId3"/>
          <a:stretch>
            <a:fillRect/>
          </a:stretch>
        </p:blipFill>
        <p:spPr>
          <a:xfrm>
            <a:off x="42147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4761617" y="2518732"/>
            <a:ext cx="4697507" cy="1588127"/>
          </a:xfrm>
        </p:spPr>
        <p:txBody>
          <a:bodyPr wrap="square" anchor="ctr" anchorCtr="0">
            <a:spAutoFit/>
          </a:bodyPr>
          <a:lstStyle>
            <a:lvl1pPr algn="ctr">
              <a:defRPr sz="3600">
                <a:solidFill>
                  <a:schemeClr val="bg1"/>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9485293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accent4"/>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D5D99A2-7054-2EBE-42A8-3887DDEAEC72}"/>
              </a:ext>
            </a:extLst>
          </p:cNvPr>
          <p:cNvSpPr/>
          <p:nvPr userDrawn="1"/>
        </p:nvSpPr>
        <p:spPr>
          <a:xfrm>
            <a:off x="0"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3"/>
          <a:srcRect/>
          <a:stretch/>
        </p:blipFill>
        <p:spPr>
          <a:xfrm>
            <a:off x="5084257" y="1"/>
            <a:ext cx="7361743" cy="6857999"/>
          </a:xfrm>
          <a:prstGeom prst="rect">
            <a:avLst/>
          </a:prstGeom>
        </p:spPr>
      </p:pic>
      <p:pic>
        <p:nvPicPr>
          <p:cNvPr id="4" name="Afbeelding 3">
            <a:extLst>
              <a:ext uri="{FF2B5EF4-FFF2-40B4-BE49-F238E27FC236}">
                <a16:creationId xmlns:a16="http://schemas.microsoft.com/office/drawing/2014/main" id="{7CF6E6BF-7316-8591-329C-2450E3ACC226}"/>
              </a:ext>
            </a:extLst>
          </p:cNvPr>
          <p:cNvPicPr>
            <a:picLocks noChangeAspect="1"/>
          </p:cNvPicPr>
          <p:nvPr userDrawn="1"/>
        </p:nvPicPr>
        <p:blipFill>
          <a:blip r:embed="rId4"/>
          <a:srcRect/>
          <a:stretch/>
        </p:blipFill>
        <p:spPr>
          <a:xfrm rot="367729">
            <a:off x="4238859" y="255039"/>
            <a:ext cx="5145405" cy="6869888"/>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360000">
            <a:off x="5499237" y="2481108"/>
            <a:ext cx="2818546" cy="1325563"/>
          </a:xfrm>
        </p:spPr>
        <p:txBody>
          <a:bodyPr>
            <a:noAutofit/>
          </a:bodyPr>
          <a:lstStyle>
            <a:lvl1pPr algn="ctr">
              <a:defRPr sz="6600">
                <a:solidFill>
                  <a:schemeClr val="accent4"/>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5"/>
          <a:stretch>
            <a:fillRect/>
          </a:stretch>
        </p:blipFill>
        <p:spPr>
          <a:xfrm>
            <a:off x="10377125" y="5470487"/>
            <a:ext cx="1459274" cy="82084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6"/>
          <a:stretch>
            <a:fillRect/>
          </a:stretch>
        </p:blipFill>
        <p:spPr>
          <a:xfrm rot="5400000">
            <a:off x="10397756" y="3610103"/>
            <a:ext cx="2413157" cy="289580"/>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rot="5400000">
            <a:off x="10562950" y="129247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BA7000E9-0D1D-7691-A8FE-E6B81E0F44D3}"/>
              </a:ext>
            </a:extLst>
          </p:cNvPr>
          <p:cNvSpPr txBox="1"/>
          <p:nvPr userDrawn="1"/>
        </p:nvSpPr>
        <p:spPr>
          <a:xfrm>
            <a:off x="7112000" y="-22352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kstvak 9">
            <a:extLst>
              <a:ext uri="{FF2B5EF4-FFF2-40B4-BE49-F238E27FC236}">
                <a16:creationId xmlns:a16="http://schemas.microsoft.com/office/drawing/2014/main" id="{D6EEDDC1-A373-0AEA-EFC6-8A8BEE45F4B6}"/>
              </a:ext>
            </a:extLst>
          </p:cNvPr>
          <p:cNvSpPr txBox="1"/>
          <p:nvPr userDrawn="1"/>
        </p:nvSpPr>
        <p:spPr>
          <a:xfrm>
            <a:off x="9584267" y="-1862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kstvak 10">
            <a:extLst>
              <a:ext uri="{FF2B5EF4-FFF2-40B4-BE49-F238E27FC236}">
                <a16:creationId xmlns:a16="http://schemas.microsoft.com/office/drawing/2014/main" id="{17B9DEE3-B511-B385-2FA5-61A255AE1221}"/>
              </a:ext>
            </a:extLst>
          </p:cNvPr>
          <p:cNvSpPr txBox="1"/>
          <p:nvPr userDrawn="1"/>
        </p:nvSpPr>
        <p:spPr>
          <a:xfrm>
            <a:off x="6011333" y="-20489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5328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9498255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2337410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8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1422254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Titel en object">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B71B154-3C95-3CEC-E8EA-3C7798B15111}"/>
              </a:ext>
            </a:extLst>
          </p:cNvPr>
          <p:cNvPicPr>
            <a:picLocks noChangeAspect="1"/>
          </p:cNvPicPr>
          <p:nvPr userDrawn="1"/>
        </p:nvPicPr>
        <p:blipFill>
          <a:blip r:embed="rId2">
            <a:alphaModFix amt="32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3298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BF25EF1C-62AD-A3E1-2768-0137D9D7C825}"/>
              </a:ext>
            </a:extLst>
          </p:cNvPr>
          <p:cNvPicPr>
            <a:picLocks noChangeAspect="1"/>
          </p:cNvPicPr>
          <p:nvPr userDrawn="1"/>
        </p:nvPicPr>
        <p:blipFill>
          <a:blip r:embed="rId3"/>
          <a:srcRect/>
          <a:stretch/>
        </p:blipFill>
        <p:spPr>
          <a:xfrm>
            <a:off x="47735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5320417" y="2518732"/>
            <a:ext cx="4697507" cy="1588127"/>
          </a:xfrm>
        </p:spPr>
        <p:txBody>
          <a:bodyPr wrap="square" anchor="ctr" anchorCtr="0">
            <a:spAutoFit/>
          </a:bodyPr>
          <a:lstStyle>
            <a:lvl1pPr algn="ctr">
              <a:defRPr sz="3600">
                <a:solidFill>
                  <a:schemeClr val="accent2"/>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276910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descr="Afbeelding met schermopname&#10;&#10;Door AI gegenereerde inhoud is mogelijk onjuist.">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2136334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2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864262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511228"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511228"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154603"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154603"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191777"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253912"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338294"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511228"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154603"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253912"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253912"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338294"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199391"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165937"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338294"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157307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4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68191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68191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32529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32529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6246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42460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50898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68191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32529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42460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42460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50898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37007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33662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50898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0381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6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2701E026-E7E5-D02C-9457-D779B9BA61B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482847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482847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247185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247185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250902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157116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765554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482847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247185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157116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157116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765554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251663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248318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765554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53212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83CF0DD8-6764-A09A-5C86-CFBAB5CE936C}"/>
              </a:ext>
            </a:extLst>
          </p:cNvPr>
          <p:cNvPicPr>
            <a:picLocks noChangeAspect="1"/>
          </p:cNvPicPr>
          <p:nvPr userDrawn="1"/>
        </p:nvPicPr>
        <p:blipFill>
          <a:blip r:embed="rId2"/>
          <a:srcRect/>
          <a:stretch/>
        </p:blipFill>
        <p:spPr>
          <a:xfrm>
            <a:off x="802143" y="394299"/>
            <a:ext cx="6277434" cy="6277434"/>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4"/>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2993321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ectiekop">
    <p:bg>
      <p:bgPr>
        <a:solidFill>
          <a:schemeClr val="accent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639B0435-5F05-72BC-D5A2-CFB1A75F5B3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6499099"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28881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30493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2722966"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66473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7063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13216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3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108704" y="2766678"/>
            <a:ext cx="3733977" cy="1739171"/>
          </a:xfrm>
          <a:prstGeom prst="roundRect">
            <a:avLst>
              <a:gd name="adj" fmla="val 23607"/>
            </a:avLst>
          </a:prstGeom>
          <a:solidFill>
            <a:schemeClr val="accent4"/>
          </a:solidFill>
        </p:spPr>
        <p:txBody>
          <a:bodyPr wrap="square" lIns="251999" tIns="251999" rIns="251999" bIns="251999" anchor="ctr" anchorCtr="0">
            <a:spAutoFit/>
          </a:bodyPr>
          <a:lstStyle>
            <a:lvl1pPr algn="ctr">
              <a:defRPr sz="36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Titel van </a:t>
            </a:r>
            <a:r>
              <a:rPr lang="nl-NL" err="1"/>
              <a:t>woordweb</a:t>
            </a:r>
            <a:endParaRPr lang="nl-NL"/>
          </a:p>
        </p:txBody>
      </p:sp>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8704116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5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Tree>
    <p:extLst>
      <p:ext uri="{BB962C8B-B14F-4D97-AF65-F5344CB8AC3E}">
        <p14:creationId xmlns:p14="http://schemas.microsoft.com/office/powerpoint/2010/main" val="3376801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3"/>
          <a:stretch>
            <a:fillRect/>
          </a:stretch>
        </p:blipFill>
        <p:spPr>
          <a:xfrm flipH="1">
            <a:off x="7173058"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4"/>
          <a:srcRect/>
          <a:stretch/>
        </p:blipFill>
        <p:spPr>
          <a:xfrm>
            <a:off x="7173058"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6945604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0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891269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10" y="993786"/>
            <a:ext cx="3031318" cy="1865126"/>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4457874"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39843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Titeldia">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6D35562B-DE55-BFE5-5B3E-0F3FC3B8581C}"/>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descr="Afbeelding met schermopname&#10;&#10;Door AI gegenereerde inhoud is mogelijk onjuist.">
            <a:extLst>
              <a:ext uri="{FF2B5EF4-FFF2-40B4-BE49-F238E27FC236}">
                <a16:creationId xmlns:a16="http://schemas.microsoft.com/office/drawing/2014/main" id="{A27BBA98-E0C4-555E-48D7-BC9C63AC596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64587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69664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475164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Titeldia">
    <p:bg>
      <p:bgPr>
        <a:solidFill>
          <a:schemeClr val="bg1"/>
        </a:solidFill>
        <a:effectLst/>
      </p:bgPr>
    </p:bg>
    <p:spTree>
      <p:nvGrpSpPr>
        <p:cNvPr id="1" name=""/>
        <p:cNvGrpSpPr/>
        <p:nvPr/>
      </p:nvGrpSpPr>
      <p:grpSpPr>
        <a:xfrm>
          <a:off x="0" y="0"/>
          <a:ext cx="0" cy="0"/>
          <a:chOff x="0" y="0"/>
          <a:chExt cx="0" cy="0"/>
        </a:xfrm>
      </p:grpSpPr>
      <p:sp>
        <p:nvSpPr>
          <p:cNvPr id="25" name="Afgeronde rechthoek 24">
            <a:extLst>
              <a:ext uri="{FF2B5EF4-FFF2-40B4-BE49-F238E27FC236}">
                <a16:creationId xmlns:a16="http://schemas.microsoft.com/office/drawing/2014/main" id="{B14A8375-A3E7-DD91-B595-CF1A32275A69}"/>
              </a:ext>
            </a:extLst>
          </p:cNvPr>
          <p:cNvSpPr/>
          <p:nvPr userDrawn="1"/>
        </p:nvSpPr>
        <p:spPr>
          <a:xfrm>
            <a:off x="360000"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Afbeelding 25" descr="Afbeelding met schermopname&#10;&#10;Door AI gegenereerde inhoud is mogelijk onjuist.">
            <a:extLst>
              <a:ext uri="{FF2B5EF4-FFF2-40B4-BE49-F238E27FC236}">
                <a16:creationId xmlns:a16="http://schemas.microsoft.com/office/drawing/2014/main" id="{2066EE0F-40A4-3317-1DA3-1780EEA826C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6749791" y="3586185"/>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6832625" y="1515709"/>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6430151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1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881358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0_Titeldia">
    <p:bg>
      <p:bgPr>
        <a:solidFill>
          <a:schemeClr val="bg1"/>
        </a:solidFill>
        <a:effectLst/>
      </p:bgPr>
    </p:bg>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817058"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871609" y="2188919"/>
            <a:ext cx="5341903" cy="3438158"/>
          </a:xfrm>
        </p:spPr>
        <p:txBody>
          <a:bodyPr/>
          <a:lstStyle>
            <a:lvl1pPr>
              <a:defRPr>
                <a:solidFill>
                  <a:schemeClr val="accent2"/>
                </a:solidFill>
              </a:defRPr>
            </a:lvl1p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2"/>
          <a:stretch>
            <a:fillRect/>
          </a:stretch>
        </p:blipFill>
        <p:spPr>
          <a:xfrm flipH="1">
            <a:off x="7867325"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3"/>
          <a:srcRect/>
          <a:stretch/>
        </p:blipFill>
        <p:spPr>
          <a:xfrm>
            <a:off x="7867325"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30450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1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3514123" cy="1865126"/>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5033607"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222800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70175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75252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0063484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2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C5A0AF7-2608-747D-DE6E-C6E187E451D1}"/>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7308591" y="3907919"/>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7391425" y="1837443"/>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855913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295612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Titeldia">
    <p:bg>
      <p:bgPr>
        <a:solidFill>
          <a:schemeClr val="bg1"/>
        </a:solidFill>
        <a:effectLst/>
      </p:bgPr>
    </p:bg>
    <p:spTree>
      <p:nvGrpSpPr>
        <p:cNvPr id="1" name=""/>
        <p:cNvGrpSpPr/>
        <p:nvPr/>
      </p:nvGrpSpPr>
      <p:grpSpPr>
        <a:xfrm>
          <a:off x="0" y="0"/>
          <a:ext cx="0" cy="0"/>
          <a:chOff x="0" y="0"/>
          <a:chExt cx="0" cy="0"/>
        </a:xfrm>
      </p:grpSpPr>
      <p:sp>
        <p:nvSpPr>
          <p:cNvPr id="4" name="Afgeronde rechthoek 24">
            <a:extLst>
              <a:ext uri="{FF2B5EF4-FFF2-40B4-BE49-F238E27FC236}">
                <a16:creationId xmlns:a16="http://schemas.microsoft.com/office/drawing/2014/main" id="{497B6B30-D93C-29DB-220C-05153A988F17}"/>
              </a:ext>
            </a:extLst>
          </p:cNvPr>
          <p:cNvSpPr/>
          <p:nvPr userDrawn="1"/>
        </p:nvSpPr>
        <p:spPr>
          <a:xfrm>
            <a:off x="360000" y="359999"/>
            <a:ext cx="11472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902927" y="673463"/>
            <a:ext cx="5575590" cy="867930"/>
          </a:xfrm>
        </p:spPr>
        <p:txBody>
          <a:bodyPr wrap="square" anchor="t">
            <a:spAutoFit/>
          </a:bodyPr>
          <a:lstStyle>
            <a:lvl1pPr algn="l">
              <a:defRPr sz="2800">
                <a:solidFill>
                  <a:schemeClr val="bg1"/>
                </a:solidFill>
              </a:defRPr>
            </a:lvl1pPr>
          </a:lstStyle>
          <a:p>
            <a:r>
              <a:rPr lang="nl-NL"/>
              <a:t>Pagina voor horizontale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1260000" y="2160000"/>
            <a:ext cx="8151629" cy="3917415"/>
          </a:xfrm>
        </p:spPr>
        <p:txBody>
          <a:bodyPr/>
          <a:lstStyle/>
          <a:p>
            <a:endParaRPr lang="nl-NL"/>
          </a:p>
        </p:txBody>
      </p:sp>
      <p:pic>
        <p:nvPicPr>
          <p:cNvPr id="15" name="Afbeelding 14" descr="Afbeelding met kunst, schermopname, Rechthoek, ontwerp&#10;&#10;Door AI gegenereerde inhoud is mogelijk onjuist.">
            <a:extLst>
              <a:ext uri="{FF2B5EF4-FFF2-40B4-BE49-F238E27FC236}">
                <a16:creationId xmlns:a16="http://schemas.microsoft.com/office/drawing/2014/main" id="{6EF9A5A8-78DB-C61B-3EE5-F20570F35993}"/>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6" name="Titel 19">
            <a:extLst>
              <a:ext uri="{FF2B5EF4-FFF2-40B4-BE49-F238E27FC236}">
                <a16:creationId xmlns:a16="http://schemas.microsoft.com/office/drawing/2014/main" id="{1FEFEA86-3266-4F49-13E7-6E80825E8AB0}"/>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Tree>
    <p:extLst>
      <p:ext uri="{BB962C8B-B14F-4D97-AF65-F5344CB8AC3E}">
        <p14:creationId xmlns:p14="http://schemas.microsoft.com/office/powerpoint/2010/main" val="2178219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pic>
        <p:nvPicPr>
          <p:cNvPr id="11" name="Afbeelding 10" descr="Afbeelding met kunst, schermopname, Rechthoek, ontwerp&#10;&#10;Door AI gegenereerde inhoud is mogelijk onjuist.">
            <a:extLst>
              <a:ext uri="{FF2B5EF4-FFF2-40B4-BE49-F238E27FC236}">
                <a16:creationId xmlns:a16="http://schemas.microsoft.com/office/drawing/2014/main" id="{F21DD49D-F283-3C2C-2B2E-BA31916DE449}"/>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4" name="Titel 19">
            <a:extLst>
              <a:ext uri="{FF2B5EF4-FFF2-40B4-BE49-F238E27FC236}">
                <a16:creationId xmlns:a16="http://schemas.microsoft.com/office/drawing/2014/main" id="{12DC8EF7-1EED-5F33-E456-9F3F1FC39DA7}"/>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59259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9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11904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2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1000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06B730B4-3652-A707-3F44-655FD8B96885}"/>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19">
            <a:extLst>
              <a:ext uri="{FF2B5EF4-FFF2-40B4-BE49-F238E27FC236}">
                <a16:creationId xmlns:a16="http://schemas.microsoft.com/office/drawing/2014/main" id="{E2B7BADE-4109-0999-FA14-784F5D9418A3}"/>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4142208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4" name="Titel 19">
            <a:extLst>
              <a:ext uri="{FF2B5EF4-FFF2-40B4-BE49-F238E27FC236}">
                <a16:creationId xmlns:a16="http://schemas.microsoft.com/office/drawing/2014/main" id="{F3F7F36A-7715-2247-BBB8-05883BB68B0E}"/>
              </a:ext>
            </a:extLst>
          </p:cNvPr>
          <p:cNvSpPr txBox="1">
            <a:spLocks/>
          </p:cNvSpPr>
          <p:nvPr userDrawn="1"/>
        </p:nvSpPr>
        <p:spPr>
          <a:xfrm rot="-120000">
            <a:off x="708346" y="1143363"/>
            <a:ext cx="1775482" cy="522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Les X</a:t>
            </a:r>
          </a:p>
        </p:txBody>
      </p:sp>
    </p:spTree>
    <p:extLst>
      <p:ext uri="{BB962C8B-B14F-4D97-AF65-F5344CB8AC3E}">
        <p14:creationId xmlns:p14="http://schemas.microsoft.com/office/powerpoint/2010/main" val="19185409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4"/>
        </a:solidFill>
        <a:effectLst/>
      </p:bgPr>
    </p:bg>
    <p:spTree>
      <p:nvGrpSpPr>
        <p:cNvPr id="1" name=""/>
        <p:cNvGrpSpPr/>
        <p:nvPr/>
      </p:nvGrpSpPr>
      <p:grpSpPr>
        <a:xfrm>
          <a:off x="0" y="0"/>
          <a:ext cx="0" cy="0"/>
          <a:chOff x="0" y="0"/>
          <a:chExt cx="0" cy="0"/>
        </a:xfrm>
      </p:grpSpPr>
      <p:pic>
        <p:nvPicPr>
          <p:cNvPr id="5" name="Afbeelding 4" descr="Afbeelding met schermopname&#10;&#10;Door AI gegenereerde inhoud is mogelijk onjuist.">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2" t="37199" r="9682" b="160"/>
          <a:stretch>
            <a:fillRect/>
          </a:stretch>
        </p:blipFill>
        <p:spPr>
          <a:xfrm>
            <a:off x="0" y="0"/>
            <a:ext cx="12167999" cy="6840000"/>
          </a:xfrm>
          <a:prstGeom prst="rect">
            <a:avLst/>
          </a:prstGeom>
        </p:spPr>
      </p:pic>
      <p:sp>
        <p:nvSpPr>
          <p:cNvPr id="9" name="Afgeronde rechthoek 8">
            <a:extLst>
              <a:ext uri="{FF2B5EF4-FFF2-40B4-BE49-F238E27FC236}">
                <a16:creationId xmlns:a16="http://schemas.microsoft.com/office/drawing/2014/main" id="{BAF88DCE-81B8-496C-781E-BDD8A79A9953}"/>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
        <p:nvSpPr>
          <p:cNvPr id="2" name="Tekstvak 1">
            <a:extLst>
              <a:ext uri="{FF2B5EF4-FFF2-40B4-BE49-F238E27FC236}">
                <a16:creationId xmlns:a16="http://schemas.microsoft.com/office/drawing/2014/main" id="{D0415892-1B7E-B539-7BC7-350C052D75BC}"/>
              </a:ext>
            </a:extLst>
          </p:cNvPr>
          <p:cNvSpPr txBox="1"/>
          <p:nvPr userDrawn="1"/>
        </p:nvSpPr>
        <p:spPr>
          <a:xfrm>
            <a:off x="6937248" y="763219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67881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Sectiekop">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B6F0475-2FE4-29B9-619F-CE016B823AB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5" name="Afgeronde rechthoek 8">
            <a:extLst>
              <a:ext uri="{FF2B5EF4-FFF2-40B4-BE49-F238E27FC236}">
                <a16:creationId xmlns:a16="http://schemas.microsoft.com/office/drawing/2014/main" id="{8665C0E6-61F3-0C3B-6AE1-373F7E79028F}"/>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4115123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Sectiekop">
    <p:bg>
      <p:bgPr>
        <a:solidFill>
          <a:schemeClr val="accent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2" name="Afgeronde rechthoek 8">
            <a:extLst>
              <a:ext uri="{FF2B5EF4-FFF2-40B4-BE49-F238E27FC236}">
                <a16:creationId xmlns:a16="http://schemas.microsoft.com/office/drawing/2014/main" id="{BEC88D75-EC4D-02C6-2AB3-2D55D48BF5E2}"/>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133162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Sectiekop">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58E2D09-5295-A330-C896-5F4ED73C41AE}"/>
              </a:ext>
            </a:extLst>
          </p:cNvPr>
          <p:cNvPicPr>
            <a:picLocks noChangeAspect="1"/>
          </p:cNvPicPr>
          <p:nvPr userDrawn="1"/>
        </p:nvPicPr>
        <p:blipFill>
          <a:blip r:embed="rId2">
            <a:alphaModFix amt="30000"/>
          </a:blip>
          <a:srcRect l="55425" t="29619" r="-17771" b="-177"/>
          <a:stretch>
            <a:fillRect/>
          </a:stretch>
        </p:blipFill>
        <p:spPr>
          <a:xfrm>
            <a:off x="0" y="0"/>
            <a:ext cx="10800000" cy="6876000"/>
          </a:xfrm>
          <a:prstGeom prst="rect">
            <a:avLst/>
          </a:prstGeom>
        </p:spPr>
      </p:pic>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4244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Sectiekop">
    <p:bg>
      <p:bgPr>
        <a:solidFill>
          <a:schemeClr val="bg1"/>
        </a:solidFill>
        <a:effectLst/>
      </p:bgPr>
    </p:bg>
    <p:spTree>
      <p:nvGrpSpPr>
        <p:cNvPr id="1" name=""/>
        <p:cNvGrpSpPr/>
        <p:nvPr/>
      </p:nvGrpSpPr>
      <p:grpSpPr>
        <a:xfrm>
          <a:off x="0" y="0"/>
          <a:ext cx="0" cy="0"/>
          <a:chOff x="0" y="0"/>
          <a:chExt cx="0" cy="0"/>
        </a:xfrm>
      </p:grpSpPr>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89061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r="45888" b="3979"/>
          <a:stretch>
            <a:fillRect/>
          </a:stretch>
        </p:blipFill>
        <p:spPr>
          <a:xfrm rot="5400000">
            <a:off x="2131251" y="-2520000"/>
            <a:ext cx="8316000" cy="10440000"/>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367169" y="1750402"/>
            <a:ext cx="5670550" cy="3235325"/>
          </a:xfrm>
          <a:ln w="19050">
            <a:noFill/>
          </a:ln>
        </p:spPr>
        <p:txBody>
          <a:bodyPr/>
          <a:lstStyle/>
          <a:p>
            <a:endParaRPr lang="nl-NL"/>
          </a:p>
        </p:txBody>
      </p:sp>
    </p:spTree>
    <p:extLst>
      <p:ext uri="{BB962C8B-B14F-4D97-AF65-F5344CB8AC3E}">
        <p14:creationId xmlns:p14="http://schemas.microsoft.com/office/powerpoint/2010/main" val="38122232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35696361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Sectiekop">
    <p:bg>
      <p:bgPr>
        <a:solidFill>
          <a:schemeClr val="accent3"/>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15" name="Afbeelding 14">
            <a:extLst>
              <a:ext uri="{FF2B5EF4-FFF2-40B4-BE49-F238E27FC236}">
                <a16:creationId xmlns:a16="http://schemas.microsoft.com/office/drawing/2014/main" id="{B2D57851-CA4C-03EA-5C4E-736AA577A775}"/>
              </a:ext>
            </a:extLst>
          </p:cNvPr>
          <p:cNvPicPr>
            <a:picLocks noChangeAspect="1"/>
          </p:cNvPicPr>
          <p:nvPr userDrawn="1"/>
        </p:nvPicPr>
        <p:blipFill>
          <a:blip r:embed="rId3"/>
          <a:srcRect/>
          <a:stretch/>
        </p:blipFill>
        <p:spPr>
          <a:xfrm>
            <a:off x="2064818" y="397593"/>
            <a:ext cx="8128467" cy="5935474"/>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260725" y="1747668"/>
            <a:ext cx="5670550" cy="3235325"/>
          </a:xfrm>
          <a:ln w="19050">
            <a:noFill/>
          </a:ln>
        </p:spPr>
        <p:txBody>
          <a:bodyPr/>
          <a:lstStyle/>
          <a:p>
            <a:endParaRPr lang="nl-NL"/>
          </a:p>
        </p:txBody>
      </p:sp>
      <p:sp>
        <p:nvSpPr>
          <p:cNvPr id="9" name="Tekstvak 8">
            <a:extLst>
              <a:ext uri="{FF2B5EF4-FFF2-40B4-BE49-F238E27FC236}">
                <a16:creationId xmlns:a16="http://schemas.microsoft.com/office/drawing/2014/main" id="{78F5BBA6-C1EA-2E3F-D285-442EBB42952B}"/>
              </a:ext>
            </a:extLst>
          </p:cNvPr>
          <p:cNvSpPr txBox="1"/>
          <p:nvPr userDrawn="1"/>
        </p:nvSpPr>
        <p:spPr>
          <a:xfrm>
            <a:off x="2099733" y="-15578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kstvak 11">
            <a:extLst>
              <a:ext uri="{FF2B5EF4-FFF2-40B4-BE49-F238E27FC236}">
                <a16:creationId xmlns:a16="http://schemas.microsoft.com/office/drawing/2014/main" id="{3C762977-2B14-BD8E-83EC-16D1F55B3AD5}"/>
              </a:ext>
            </a:extLst>
          </p:cNvPr>
          <p:cNvSpPr txBox="1"/>
          <p:nvPr userDrawn="1"/>
        </p:nvSpPr>
        <p:spPr>
          <a:xfrm>
            <a:off x="12649200" y="-1507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81383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pic>
        <p:nvPicPr>
          <p:cNvPr id="5" name="Afbeelding 4" descr="Afbeelding met clipart, wit, Graphics, Lettertype&#10;&#10;Automatisch gegenereerde beschrijving">
            <a:extLst>
              <a:ext uri="{FF2B5EF4-FFF2-40B4-BE49-F238E27FC236}">
                <a16:creationId xmlns:a16="http://schemas.microsoft.com/office/drawing/2014/main" id="{34995D09-93C5-4DF4-5DE9-BDD30E45EF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88440" y="1046589"/>
            <a:ext cx="6188004" cy="3434751"/>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4"/>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6455206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3"/>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2216783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pic>
        <p:nvPicPr>
          <p:cNvPr id="6" name="Afbeelding 5">
            <a:extLst>
              <a:ext uri="{FF2B5EF4-FFF2-40B4-BE49-F238E27FC236}">
                <a16:creationId xmlns:a16="http://schemas.microsoft.com/office/drawing/2014/main" id="{CCDE4219-A50B-A331-353F-D94EE99F4E9D}"/>
              </a:ext>
            </a:extLst>
          </p:cNvPr>
          <p:cNvPicPr>
            <a:picLocks noChangeAspect="1"/>
          </p:cNvPicPr>
          <p:nvPr userDrawn="1"/>
        </p:nvPicPr>
        <p:blipFill>
          <a:blip r:embed="rId5"/>
          <a:srcRect/>
          <a:stretch/>
        </p:blipFill>
        <p:spPr>
          <a:xfrm rot="5400000">
            <a:off x="10523418" y="4769438"/>
            <a:ext cx="2218878" cy="266265"/>
          </a:xfrm>
          <a:prstGeom prst="rect">
            <a:avLst/>
          </a:prstGeom>
        </p:spPr>
      </p:pic>
    </p:spTree>
    <p:extLst>
      <p:ext uri="{BB962C8B-B14F-4D97-AF65-F5344CB8AC3E}">
        <p14:creationId xmlns:p14="http://schemas.microsoft.com/office/powerpoint/2010/main" val="34804373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3037339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7F8CB-E936-0B01-E4BE-F5A7395F92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4603D9C-BC41-C50A-8F3C-CF95329A66CE}"/>
              </a:ext>
            </a:extLst>
          </p:cNvPr>
          <p:cNvSpPr>
            <a:spLocks noGrp="1"/>
          </p:cNvSpPr>
          <p:nvPr>
            <p:ph type="dt" sz="half" idx="10"/>
          </p:nvPr>
        </p:nvSpPr>
        <p:spPr/>
        <p:txBody>
          <a:bodyPr/>
          <a:lstStyle/>
          <a:p>
            <a:fld id="{0D6257B2-D069-482C-B9B6-6513C46C83C9}" type="datetimeFigureOut">
              <a:rPr lang="nl-NL" smtClean="0"/>
              <a:t>5-3-2026</a:t>
            </a:fld>
            <a:endParaRPr lang="nl-NL"/>
          </a:p>
        </p:txBody>
      </p:sp>
      <p:sp>
        <p:nvSpPr>
          <p:cNvPr id="4" name="Tijdelijke aanduiding voor voettekst 3">
            <a:extLst>
              <a:ext uri="{FF2B5EF4-FFF2-40B4-BE49-F238E27FC236}">
                <a16:creationId xmlns:a16="http://schemas.microsoft.com/office/drawing/2014/main" id="{988CD446-C3B7-7478-853F-93FC449DF68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C7106BB-2536-F413-06AF-F4A97C862D24}"/>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3879907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6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C68DC842-8039-F436-4F45-DFCF39001C71}"/>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3" name="Titel 19">
            <a:extLst>
              <a:ext uri="{FF2B5EF4-FFF2-40B4-BE49-F238E27FC236}">
                <a16:creationId xmlns:a16="http://schemas.microsoft.com/office/drawing/2014/main" id="{F1012A1A-8284-A0B6-E13A-24465636DF39}"/>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4" name="Titel 19">
            <a:extLst>
              <a:ext uri="{FF2B5EF4-FFF2-40B4-BE49-F238E27FC236}">
                <a16:creationId xmlns:a16="http://schemas.microsoft.com/office/drawing/2014/main" id="{FCE634E1-5E83-D553-0CBC-F5E06608BFDF}"/>
              </a:ext>
            </a:extLst>
          </p:cNvPr>
          <p:cNvSpPr txBox="1">
            <a:spLocks/>
          </p:cNvSpPr>
          <p:nvPr userDrawn="1"/>
        </p:nvSpPr>
        <p:spPr>
          <a:xfrm>
            <a:off x="1042437" y="2766218"/>
            <a:ext cx="5793785"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grote/lange titel</a:t>
            </a:r>
          </a:p>
        </p:txBody>
      </p:sp>
    </p:spTree>
    <p:extLst>
      <p:ext uri="{BB962C8B-B14F-4D97-AF65-F5344CB8AC3E}">
        <p14:creationId xmlns:p14="http://schemas.microsoft.com/office/powerpoint/2010/main" val="411450666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95294A0-2E62-B29E-C545-32B337FDF8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9400FC8-9078-BC19-DC50-44181BE7C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5A463F31-9A78-8F61-66BB-452F8E68A05C}"/>
              </a:ext>
            </a:extLst>
          </p:cNvPr>
          <p:cNvSpPr>
            <a:spLocks noGrp="1"/>
          </p:cNvSpPr>
          <p:nvPr>
            <p:ph type="ftr" sz="quarter" idx="3"/>
          </p:nvPr>
        </p:nvSpPr>
        <p:spPr>
          <a:xfrm>
            <a:off x="2555631" y="6356350"/>
            <a:ext cx="733864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51B3052-F165-B940-0B1D-0CB6DFB0B3C8}"/>
              </a:ext>
            </a:extLst>
          </p:cNvPr>
          <p:cNvSpPr>
            <a:spLocks noGrp="1"/>
          </p:cNvSpPr>
          <p:nvPr>
            <p:ph type="sldNum" sz="quarter" idx="4"/>
          </p:nvPr>
        </p:nvSpPr>
        <p:spPr>
          <a:xfrm>
            <a:off x="10070122" y="6356350"/>
            <a:ext cx="128367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1EDBDF-5166-7F4E-A780-EAEFE6F9BDD1}" type="slidenum">
              <a:rPr lang="nl-NL" smtClean="0"/>
              <a:t>‹nr.›</a:t>
            </a:fld>
            <a:endParaRPr lang="nl-NL"/>
          </a:p>
        </p:txBody>
      </p:sp>
    </p:spTree>
    <p:extLst>
      <p:ext uri="{BB962C8B-B14F-4D97-AF65-F5344CB8AC3E}">
        <p14:creationId xmlns:p14="http://schemas.microsoft.com/office/powerpoint/2010/main" val="1302210213"/>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649" r:id="rId3"/>
    <p:sldLayoutId id="2147483706" r:id="rId4"/>
    <p:sldLayoutId id="2147483671" r:id="rId5"/>
    <p:sldLayoutId id="2147483735" r:id="rId6"/>
    <p:sldLayoutId id="2147483737" r:id="rId7"/>
    <p:sldLayoutId id="2147483738" r:id="rId8"/>
    <p:sldLayoutId id="2147483722" r:id="rId9"/>
    <p:sldLayoutId id="2147483693" r:id="rId10"/>
    <p:sldLayoutId id="2147483695" r:id="rId11"/>
    <p:sldLayoutId id="2147483691" r:id="rId12"/>
    <p:sldLayoutId id="2147483694" r:id="rId13"/>
    <p:sldLayoutId id="2147483685" r:id="rId14"/>
    <p:sldLayoutId id="2147483724" r:id="rId15"/>
    <p:sldLayoutId id="2147483708" r:id="rId16"/>
    <p:sldLayoutId id="2147483687" r:id="rId17"/>
    <p:sldLayoutId id="2147483707" r:id="rId18"/>
    <p:sldLayoutId id="2147483650" r:id="rId19"/>
    <p:sldLayoutId id="2147483748" r:id="rId20"/>
    <p:sldLayoutId id="2147483750" r:id="rId21"/>
    <p:sldLayoutId id="2147483749" r:id="rId22"/>
    <p:sldLayoutId id="2147483746" r:id="rId23"/>
    <p:sldLayoutId id="2147483747" r:id="rId24"/>
    <p:sldLayoutId id="2147483732" r:id="rId25"/>
    <p:sldLayoutId id="2147483705" r:id="rId26"/>
    <p:sldLayoutId id="2147483663" r:id="rId27"/>
    <p:sldLayoutId id="2147483699" r:id="rId28"/>
    <p:sldLayoutId id="2147483684" r:id="rId29"/>
    <p:sldLayoutId id="2147483723" r:id="rId30"/>
    <p:sldLayoutId id="2147483700" r:id="rId31"/>
    <p:sldLayoutId id="2147483701" r:id="rId32"/>
    <p:sldLayoutId id="2147483662" r:id="rId33"/>
    <p:sldLayoutId id="2147483709" r:id="rId34"/>
    <p:sldLayoutId id="2147483683" r:id="rId35"/>
    <p:sldLayoutId id="2147483734" r:id="rId36"/>
    <p:sldLayoutId id="2147483721" r:id="rId37"/>
    <p:sldLayoutId id="2147483696" r:id="rId38"/>
    <p:sldLayoutId id="2147483679" r:id="rId39"/>
    <p:sldLayoutId id="2147483728" r:id="rId40"/>
    <p:sldLayoutId id="2147483744" r:id="rId41"/>
    <p:sldLayoutId id="2147483745" r:id="rId42"/>
    <p:sldLayoutId id="2147483751" r:id="rId43"/>
    <p:sldLayoutId id="2147483697" r:id="rId44"/>
    <p:sldLayoutId id="2147483664" r:id="rId45"/>
    <p:sldLayoutId id="2147483698" r:id="rId46"/>
    <p:sldLayoutId id="2147483678" r:id="rId47"/>
    <p:sldLayoutId id="2147483716" r:id="rId48"/>
    <p:sldLayoutId id="2147483702" r:id="rId49"/>
    <p:sldLayoutId id="2147483703" r:id="rId50"/>
    <p:sldLayoutId id="2147483704" r:id="rId51"/>
    <p:sldLayoutId id="2147483726" r:id="rId52"/>
    <p:sldLayoutId id="2147483715" r:id="rId53"/>
    <p:sldLayoutId id="2147483741" r:id="rId54"/>
    <p:sldLayoutId id="2147483672" r:id="rId55"/>
    <p:sldLayoutId id="2147483729" r:id="rId56"/>
    <p:sldLayoutId id="2147483681" r:id="rId57"/>
    <p:sldLayoutId id="2147483673" r:id="rId58"/>
    <p:sldLayoutId id="2147483675" r:id="rId59"/>
    <p:sldLayoutId id="2147483710" r:id="rId60"/>
    <p:sldLayoutId id="2147483711" r:id="rId61"/>
    <p:sldLayoutId id="2147483712" r:id="rId62"/>
    <p:sldLayoutId id="2147483713" r:id="rId63"/>
    <p:sldLayoutId id="2147483742" r:id="rId64"/>
    <p:sldLayoutId id="2147483667" r:id="rId65"/>
    <p:sldLayoutId id="2147483680" r:id="rId66"/>
    <p:sldLayoutId id="2147483727" r:id="rId67"/>
    <p:sldLayoutId id="2147483740" r:id="rId68"/>
    <p:sldLayoutId id="2147483739" r:id="rId69"/>
    <p:sldLayoutId id="2147483651" r:id="rId70"/>
    <p:sldLayoutId id="2147483688" r:id="rId71"/>
    <p:sldLayoutId id="2147483689" r:id="rId72"/>
    <p:sldLayoutId id="2147483714" r:id="rId73"/>
    <p:sldLayoutId id="2147483717" r:id="rId74"/>
    <p:sldLayoutId id="2147483677" r:id="rId75"/>
    <p:sldLayoutId id="2147483725" r:id="rId76"/>
    <p:sldLayoutId id="2147483690" r:id="rId77"/>
    <p:sldLayoutId id="2147483676" r:id="rId78"/>
    <p:sldLayoutId id="2147483720" r:id="rId79"/>
    <p:sldLayoutId id="2147483730" r:id="rId80"/>
    <p:sldLayoutId id="2147483752" r:id="rId81"/>
  </p:sldLayoutIdLst>
  <p:txStyles>
    <p:titleStyle>
      <a:lvl1pPr algn="l" defTabSz="914400" rtl="0" eaLnBrk="1" latinLnBrk="0" hangingPunct="1">
        <a:lnSpc>
          <a:spcPct val="90000"/>
        </a:lnSpc>
        <a:spcBef>
          <a:spcPct val="0"/>
        </a:spcBef>
        <a:buNone/>
        <a:defRPr sz="4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81.xml"/><Relationship Id="rId6" Type="http://schemas.openxmlformats.org/officeDocument/2006/relationships/image" Target="../media/image7.png"/><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1.xml"/><Relationship Id="rId7" Type="http://schemas.openxmlformats.org/officeDocument/2006/relationships/image" Target="../media/image5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5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56.png"/><Relationship Id="rId5" Type="http://schemas.openxmlformats.org/officeDocument/2006/relationships/image" Target="../media/image29.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57.png"/><Relationship Id="rId5" Type="http://schemas.openxmlformats.org/officeDocument/2006/relationships/image" Target="../media/image29.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39.png"/><Relationship Id="rId5" Type="http://schemas.openxmlformats.org/officeDocument/2006/relationships/image" Target="../media/image30.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55.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9.png"/><Relationship Id="rId3" Type="http://schemas.openxmlformats.org/officeDocument/2006/relationships/slideLayout" Target="../slideLayouts/slideLayout81.xml"/><Relationship Id="rId7" Type="http://schemas.openxmlformats.org/officeDocument/2006/relationships/image" Target="../media/image3.png"/><Relationship Id="rId12"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11" Type="http://schemas.openxmlformats.org/officeDocument/2006/relationships/image" Target="../media/image14.png"/><Relationship Id="rId5" Type="http://schemas.openxmlformats.org/officeDocument/2006/relationships/image" Target="../media/image41.png"/><Relationship Id="rId10" Type="http://schemas.openxmlformats.org/officeDocument/2006/relationships/image" Target="../media/image38.png"/><Relationship Id="rId4" Type="http://schemas.openxmlformats.org/officeDocument/2006/relationships/notesSlide" Target="../notesSlides/notesSlide2.xml"/><Relationship Id="rId9" Type="http://schemas.openxmlformats.org/officeDocument/2006/relationships/image" Target="../media/image37.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3.pn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52.png"/><Relationship Id="rId11" Type="http://schemas.openxmlformats.org/officeDocument/2006/relationships/image" Target="../media/image48.png"/><Relationship Id="rId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3.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51.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44.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B537190-1939-1E51-4C98-C76A94F1ED45}"/>
              </a:ext>
            </a:extLst>
          </p:cNvPr>
          <p:cNvSpPr/>
          <p:nvPr/>
        </p:nvSpPr>
        <p:spPr>
          <a:xfrm>
            <a:off x="0" y="0"/>
            <a:ext cx="12192000" cy="6858000"/>
          </a:xfrm>
          <a:prstGeom prst="rect">
            <a:avLst/>
          </a:prstGeom>
          <a:solidFill>
            <a:srgbClr val="641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groen, schermopname&#10;&#10;Door AI gegenereerde inhoud is mogelijk onjuist.">
            <a:extLst>
              <a:ext uri="{FF2B5EF4-FFF2-40B4-BE49-F238E27FC236}">
                <a16:creationId xmlns:a16="http://schemas.microsoft.com/office/drawing/2014/main" id="{562BE244-9DEE-CCBD-E508-B352229D5783}"/>
              </a:ext>
            </a:extLst>
          </p:cNvPr>
          <p:cNvPicPr>
            <a:picLocks noChangeAspect="1"/>
          </p:cNvPicPr>
          <p:nvPr/>
        </p:nvPicPr>
        <p:blipFill>
          <a:blip r:embed="rId3"/>
          <a:stretch>
            <a:fillRect/>
          </a:stretch>
        </p:blipFill>
        <p:spPr>
          <a:xfrm>
            <a:off x="0" y="5137151"/>
            <a:ext cx="12192001" cy="1720849"/>
          </a:xfrm>
          <a:prstGeom prst="rect">
            <a:avLst/>
          </a:prstGeom>
        </p:spPr>
      </p:pic>
      <p:pic>
        <p:nvPicPr>
          <p:cNvPr id="7" name="Afbeelding 6">
            <a:extLst>
              <a:ext uri="{FF2B5EF4-FFF2-40B4-BE49-F238E27FC236}">
                <a16:creationId xmlns:a16="http://schemas.microsoft.com/office/drawing/2014/main" id="{470A19E5-67CF-F3E8-8317-A8FF6B5FE835}"/>
              </a:ext>
            </a:extLst>
          </p:cNvPr>
          <p:cNvPicPr>
            <a:picLocks noChangeAspect="1"/>
          </p:cNvPicPr>
          <p:nvPr/>
        </p:nvPicPr>
        <p:blipFill>
          <a:blip r:embed="rId4"/>
          <a:srcRect/>
          <a:stretch/>
        </p:blipFill>
        <p:spPr>
          <a:xfrm flipH="1">
            <a:off x="-653370" y="-13512"/>
            <a:ext cx="6745254" cy="6283695"/>
          </a:xfrm>
          <a:prstGeom prst="rect">
            <a:avLst/>
          </a:prstGeom>
        </p:spPr>
      </p:pic>
      <p:pic>
        <p:nvPicPr>
          <p:cNvPr id="9" name="Afbeelding 8" descr="Afbeelding met clipart, wit, Graphics, Lettertype&#10;&#10;Automatisch gegenereerde beschrijving">
            <a:extLst>
              <a:ext uri="{FF2B5EF4-FFF2-40B4-BE49-F238E27FC236}">
                <a16:creationId xmlns:a16="http://schemas.microsoft.com/office/drawing/2014/main" id="{CC72FAC2-560C-5AE3-2F30-43167F9A65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5896" y="1487346"/>
            <a:ext cx="3280208" cy="1820732"/>
          </a:xfrm>
          <a:prstGeom prst="rect">
            <a:avLst/>
          </a:prstGeom>
        </p:spPr>
      </p:pic>
      <p:sp>
        <p:nvSpPr>
          <p:cNvPr id="3" name="Ovaal 2">
            <a:extLst>
              <a:ext uri="{FF2B5EF4-FFF2-40B4-BE49-F238E27FC236}">
                <a16:creationId xmlns:a16="http://schemas.microsoft.com/office/drawing/2014/main" id="{3C63351E-F384-1516-0222-68C466E9CE1C}"/>
              </a:ext>
            </a:extLst>
          </p:cNvPr>
          <p:cNvSpPr/>
          <p:nvPr/>
        </p:nvSpPr>
        <p:spPr>
          <a:xfrm>
            <a:off x="5065552" y="3471565"/>
            <a:ext cx="2052664" cy="1984647"/>
          </a:xfrm>
          <a:prstGeom prst="ellipse">
            <a:avLst/>
          </a:prstGeom>
          <a:solidFill>
            <a:srgbClr val="E41C7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latin typeface="Calabri"/>
              </a:rPr>
              <a:t>niveau</a:t>
            </a:r>
          </a:p>
          <a:p>
            <a:pPr algn="ctr"/>
            <a:r>
              <a:rPr lang="nl-NL" sz="4400" b="1" dirty="0">
                <a:latin typeface="Calabri"/>
              </a:rPr>
              <a:t>5 &amp; 6</a:t>
            </a:r>
          </a:p>
        </p:txBody>
      </p:sp>
      <p:pic>
        <p:nvPicPr>
          <p:cNvPr id="8" name="Afbeelding 7" descr="Afbeelding met paddenstoel, schimmel, Eetbare paddenstoel&#10;&#10;Door AI gegenereerde inhoud is mogelijk onjuist.">
            <a:extLst>
              <a:ext uri="{FF2B5EF4-FFF2-40B4-BE49-F238E27FC236}">
                <a16:creationId xmlns:a16="http://schemas.microsoft.com/office/drawing/2014/main" id="{C9F96A86-D71C-4952-B663-2CC9D958198A}"/>
              </a:ext>
            </a:extLst>
          </p:cNvPr>
          <p:cNvPicPr>
            <a:picLocks noChangeAspect="1"/>
          </p:cNvPicPr>
          <p:nvPr/>
        </p:nvPicPr>
        <p:blipFill>
          <a:blip r:embed="rId6"/>
          <a:stretch>
            <a:fillRect/>
          </a:stretch>
        </p:blipFill>
        <p:spPr>
          <a:xfrm>
            <a:off x="332233" y="4879318"/>
            <a:ext cx="1306740" cy="1302384"/>
          </a:xfrm>
          <a:prstGeom prst="rect">
            <a:avLst/>
          </a:prstGeom>
        </p:spPr>
      </p:pic>
      <p:grpSp>
        <p:nvGrpSpPr>
          <p:cNvPr id="19" name="Groep 18">
            <a:extLst>
              <a:ext uri="{FF2B5EF4-FFF2-40B4-BE49-F238E27FC236}">
                <a16:creationId xmlns:a16="http://schemas.microsoft.com/office/drawing/2014/main" id="{2C43F86F-579C-9609-B28C-C452F552F3E7}"/>
              </a:ext>
            </a:extLst>
          </p:cNvPr>
          <p:cNvGrpSpPr/>
          <p:nvPr/>
        </p:nvGrpSpPr>
        <p:grpSpPr>
          <a:xfrm>
            <a:off x="8950569" y="4614852"/>
            <a:ext cx="2563204" cy="1533611"/>
            <a:chOff x="8950569" y="4614852"/>
            <a:chExt cx="2563204" cy="1533611"/>
          </a:xfrm>
        </p:grpSpPr>
        <p:pic>
          <p:nvPicPr>
            <p:cNvPr id="16" name="Afbeelding 15" descr="Afbeelding met groen&#10;&#10;Door AI gegenereerde inhoud is mogelijk onjuist.">
              <a:extLst>
                <a:ext uri="{FF2B5EF4-FFF2-40B4-BE49-F238E27FC236}">
                  <a16:creationId xmlns:a16="http://schemas.microsoft.com/office/drawing/2014/main" id="{7E6942E7-E6FB-B008-623D-93EA4976AC8C}"/>
                </a:ext>
              </a:extLst>
            </p:cNvPr>
            <p:cNvPicPr>
              <a:picLocks noChangeAspect="1"/>
            </p:cNvPicPr>
            <p:nvPr/>
          </p:nvPicPr>
          <p:blipFill>
            <a:blip r:embed="rId7"/>
            <a:stretch>
              <a:fillRect/>
            </a:stretch>
          </p:blipFill>
          <p:spPr>
            <a:xfrm flipH="1">
              <a:off x="10773287" y="4614852"/>
              <a:ext cx="740486" cy="1306740"/>
            </a:xfrm>
            <a:prstGeom prst="rect">
              <a:avLst/>
            </a:prstGeom>
          </p:spPr>
        </p:pic>
        <p:pic>
          <p:nvPicPr>
            <p:cNvPr id="17" name="Afbeelding 16" descr="Afbeelding met ontwerp&#10;&#10;Door AI gegenereerde inhoud is mogelijk onjuist.">
              <a:extLst>
                <a:ext uri="{FF2B5EF4-FFF2-40B4-BE49-F238E27FC236}">
                  <a16:creationId xmlns:a16="http://schemas.microsoft.com/office/drawing/2014/main" id="{71E09B7B-27D8-63CD-1389-999C3E2052B4}"/>
                </a:ext>
              </a:extLst>
            </p:cNvPr>
            <p:cNvPicPr>
              <a:picLocks noChangeAspect="1"/>
            </p:cNvPicPr>
            <p:nvPr/>
          </p:nvPicPr>
          <p:blipFill>
            <a:blip r:embed="rId8"/>
            <a:stretch>
              <a:fillRect/>
            </a:stretch>
          </p:blipFill>
          <p:spPr>
            <a:xfrm>
              <a:off x="9598819" y="5422505"/>
              <a:ext cx="1306740" cy="688216"/>
            </a:xfrm>
            <a:prstGeom prst="rect">
              <a:avLst/>
            </a:prstGeom>
          </p:spPr>
        </p:pic>
        <p:pic>
          <p:nvPicPr>
            <p:cNvPr id="15" name="Afbeelding 14" descr="Afbeelding met bloem, roze, Graphics, creativiteit&#10;&#10;Door AI gegenereerde inhoud is mogelijk onjuist.">
              <a:extLst>
                <a:ext uri="{FF2B5EF4-FFF2-40B4-BE49-F238E27FC236}">
                  <a16:creationId xmlns:a16="http://schemas.microsoft.com/office/drawing/2014/main" id="{DA3C8209-C71C-B7A2-1565-F00169AA36E2}"/>
                </a:ext>
              </a:extLst>
            </p:cNvPr>
            <p:cNvPicPr>
              <a:picLocks noChangeAspect="1"/>
            </p:cNvPicPr>
            <p:nvPr/>
          </p:nvPicPr>
          <p:blipFill>
            <a:blip r:embed="rId9"/>
            <a:stretch>
              <a:fillRect/>
            </a:stretch>
          </p:blipFill>
          <p:spPr>
            <a:xfrm>
              <a:off x="8950569" y="5382598"/>
              <a:ext cx="1100293" cy="765865"/>
            </a:xfrm>
            <a:prstGeom prst="rect">
              <a:avLst/>
            </a:prstGeom>
          </p:spPr>
        </p:pic>
      </p:grpSp>
      <p:pic>
        <p:nvPicPr>
          <p:cNvPr id="12" name="Afbeelding 11" descr="Afbeelding met geel, symbool, schermopname, Graphics&#10;&#10;Door AI gegenereerde inhoud is mogelijk onjuist.">
            <a:extLst>
              <a:ext uri="{FF2B5EF4-FFF2-40B4-BE49-F238E27FC236}">
                <a16:creationId xmlns:a16="http://schemas.microsoft.com/office/drawing/2014/main" id="{A4542F89-0FE5-09FF-1042-05656C092ABC}"/>
              </a:ext>
            </a:extLst>
          </p:cNvPr>
          <p:cNvPicPr>
            <a:picLocks noChangeAspect="1"/>
          </p:cNvPicPr>
          <p:nvPr/>
        </p:nvPicPr>
        <p:blipFill>
          <a:blip r:embed="rId10"/>
          <a:stretch>
            <a:fillRect/>
          </a:stretch>
        </p:blipFill>
        <p:spPr>
          <a:xfrm>
            <a:off x="10373288" y="5374617"/>
            <a:ext cx="1180521" cy="1093949"/>
          </a:xfrm>
          <a:prstGeom prst="rect">
            <a:avLst/>
          </a:prstGeom>
        </p:spPr>
      </p:pic>
      <p:pic>
        <p:nvPicPr>
          <p:cNvPr id="11" name="Afbeelding 10">
            <a:extLst>
              <a:ext uri="{FF2B5EF4-FFF2-40B4-BE49-F238E27FC236}">
                <a16:creationId xmlns:a16="http://schemas.microsoft.com/office/drawing/2014/main" id="{2455457E-C246-9D50-371F-69B1F09C10B9}"/>
              </a:ext>
            </a:extLst>
          </p:cNvPr>
          <p:cNvPicPr>
            <a:picLocks noChangeAspect="1"/>
          </p:cNvPicPr>
          <p:nvPr/>
        </p:nvPicPr>
        <p:blipFill>
          <a:blip r:embed="rId11"/>
          <a:stretch>
            <a:fillRect/>
          </a:stretch>
        </p:blipFill>
        <p:spPr>
          <a:xfrm>
            <a:off x="9746024" y="6257234"/>
            <a:ext cx="2196168" cy="655999"/>
          </a:xfrm>
          <a:prstGeom prst="rect">
            <a:avLst/>
          </a:prstGeom>
        </p:spPr>
      </p:pic>
      <p:sp>
        <p:nvSpPr>
          <p:cNvPr id="13" name="Tekstvak 12">
            <a:extLst>
              <a:ext uri="{FF2B5EF4-FFF2-40B4-BE49-F238E27FC236}">
                <a16:creationId xmlns:a16="http://schemas.microsoft.com/office/drawing/2014/main" id="{4A270E7C-0F45-A5B2-9A61-43E779937406}"/>
              </a:ext>
            </a:extLst>
          </p:cNvPr>
          <p:cNvSpPr txBox="1"/>
          <p:nvPr/>
        </p:nvSpPr>
        <p:spPr>
          <a:xfrm>
            <a:off x="192824" y="6393569"/>
            <a:ext cx="2600301" cy="818707"/>
          </a:xfrm>
          <a:prstGeom prst="rect">
            <a:avLst/>
          </a:prstGeom>
          <a:noFill/>
        </p:spPr>
        <p:txBody>
          <a:bodyPr wrap="none" rtlCol="0">
            <a:noAutofit/>
          </a:bodyPr>
          <a:lstStyle/>
          <a:p>
            <a:r>
              <a:rPr lang="nl-NL" sz="2000" spc="100">
                <a:solidFill>
                  <a:schemeClr val="bg1"/>
                </a:solidFill>
                <a:latin typeface="VAGRounded-Bold" pitchFamily="2" charset="0"/>
                <a:ea typeface="Open Sans" panose="020B0606030504020204" pitchFamily="34" charset="0"/>
                <a:cs typeface="Open Sans" panose="020B0606030504020204" pitchFamily="34" charset="0"/>
              </a:rPr>
              <a:t>weekvanhetgeld.nl</a:t>
            </a:r>
            <a:endParaRPr lang="nl-NL" sz="2800" spc="100">
              <a:solidFill>
                <a:schemeClr val="bg1"/>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03204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8BC53-B17F-2292-91E9-0D0B5F415C77}"/>
            </a:ext>
          </a:extLst>
        </p:cNvPr>
        <p:cNvGrpSpPr/>
        <p:nvPr/>
      </p:nvGrpSpPr>
      <p:grpSpPr>
        <a:xfrm>
          <a:off x="0" y="0"/>
          <a:ext cx="0" cy="0"/>
          <a:chOff x="0" y="0"/>
          <a:chExt cx="0" cy="0"/>
        </a:xfrm>
      </p:grpSpPr>
      <p:pic>
        <p:nvPicPr>
          <p:cNvPr id="2" name="freecompress-WIG GELDWAARDE FINAL">
            <a:hlinkClick r:id="" action="ppaction://media"/>
            <a:extLst>
              <a:ext uri="{FF2B5EF4-FFF2-40B4-BE49-F238E27FC236}">
                <a16:creationId xmlns:a16="http://schemas.microsoft.com/office/drawing/2014/main" id="{88D69341-E442-0154-BAAD-9041BCF8E3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3" name="Afbeelding 2">
            <a:extLst>
              <a:ext uri="{FF2B5EF4-FFF2-40B4-BE49-F238E27FC236}">
                <a16:creationId xmlns:a16="http://schemas.microsoft.com/office/drawing/2014/main" id="{E1D8FA03-2776-961B-A59A-555BF1C05B99}"/>
              </a:ext>
            </a:extLst>
          </p:cNvPr>
          <p:cNvPicPr>
            <a:picLocks noChangeAspect="1"/>
          </p:cNvPicPr>
          <p:nvPr/>
        </p:nvPicPr>
        <p:blipFill>
          <a:blip r:embed="rId6"/>
          <a:srcRect/>
          <a:stretch/>
        </p:blipFill>
        <p:spPr>
          <a:xfrm flipH="1">
            <a:off x="-9042723" y="-82105"/>
            <a:ext cx="7538014" cy="7022209"/>
          </a:xfrm>
          <a:prstGeom prst="rect">
            <a:avLst/>
          </a:prstGeom>
        </p:spPr>
      </p:pic>
      <p:pic>
        <p:nvPicPr>
          <p:cNvPr id="5" name="Afbeelding 4">
            <a:extLst>
              <a:ext uri="{FF2B5EF4-FFF2-40B4-BE49-F238E27FC236}">
                <a16:creationId xmlns:a16="http://schemas.microsoft.com/office/drawing/2014/main" id="{FBE9A029-35B6-5DE9-D7FC-DF5BF62A12BA}"/>
              </a:ext>
            </a:extLst>
          </p:cNvPr>
          <p:cNvPicPr>
            <a:picLocks noChangeAspect="1"/>
          </p:cNvPicPr>
          <p:nvPr/>
        </p:nvPicPr>
        <p:blipFill>
          <a:blip r:embed="rId7"/>
          <a:srcRect l="39549" r="37019"/>
          <a:stretch/>
        </p:blipFill>
        <p:spPr>
          <a:xfrm>
            <a:off x="-6014518" y="2651413"/>
            <a:ext cx="1733321" cy="4161099"/>
          </a:xfrm>
          <a:prstGeom prst="rect">
            <a:avLst/>
          </a:prstGeom>
        </p:spPr>
      </p:pic>
    </p:spTree>
    <p:extLst>
      <p:ext uri="{BB962C8B-B14F-4D97-AF65-F5344CB8AC3E}">
        <p14:creationId xmlns:p14="http://schemas.microsoft.com/office/powerpoint/2010/main" val="13139161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E9D8"/>
        </a:solidFill>
        <a:effectLst/>
      </p:bgPr>
    </p:bg>
    <p:spTree>
      <p:nvGrpSpPr>
        <p:cNvPr id="1" name="">
          <a:extLst>
            <a:ext uri="{FF2B5EF4-FFF2-40B4-BE49-F238E27FC236}">
              <a16:creationId xmlns:a16="http://schemas.microsoft.com/office/drawing/2014/main" id="{02692C67-F5B5-8A83-EBDA-19C3657D9F11}"/>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33C018C5-FC47-C84F-A17E-2B98E4D9FDF9}"/>
              </a:ext>
            </a:extLst>
          </p:cNvPr>
          <p:cNvPicPr>
            <a:picLocks noChangeAspect="1"/>
          </p:cNvPicPr>
          <p:nvPr/>
        </p:nvPicPr>
        <p:blipFill>
          <a:blip r:embed="rId3"/>
          <a:srcRect/>
          <a:stretch/>
        </p:blipFill>
        <p:spPr>
          <a:xfrm flipH="1">
            <a:off x="-2530079" y="-36618"/>
            <a:ext cx="7538014" cy="7022209"/>
          </a:xfrm>
          <a:prstGeom prst="rect">
            <a:avLst/>
          </a:prstGeom>
        </p:spPr>
      </p:pic>
      <p:sp>
        <p:nvSpPr>
          <p:cNvPr id="4" name="Titel 1">
            <a:extLst>
              <a:ext uri="{FF2B5EF4-FFF2-40B4-BE49-F238E27FC236}">
                <a16:creationId xmlns:a16="http://schemas.microsoft.com/office/drawing/2014/main" id="{E9A42C07-9A9E-3843-4AD5-15E8F9555500}"/>
              </a:ext>
            </a:extLst>
          </p:cNvPr>
          <p:cNvSpPr txBox="1">
            <a:spLocks/>
          </p:cNvSpPr>
          <p:nvPr/>
        </p:nvSpPr>
        <p:spPr>
          <a:xfrm>
            <a:off x="4200491" y="2196907"/>
            <a:ext cx="4253133" cy="1421168"/>
          </a:xfrm>
          <a:prstGeom prst="wedgeRoundRectCallout">
            <a:avLst>
              <a:gd name="adj1" fmla="val -71338"/>
              <a:gd name="adj2" fmla="val 41561"/>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Een </a:t>
            </a:r>
            <a:r>
              <a:rPr lang="nl-NL" sz="2800" dirty="0">
                <a:latin typeface="Calibri" panose="020F0502020204030204" pitchFamily="34" charset="0"/>
                <a:ea typeface="Calibri" panose="020F0502020204030204" pitchFamily="34" charset="0"/>
                <a:cs typeface="Calibri" panose="020F0502020204030204" pitchFamily="34" charset="0"/>
              </a:rPr>
              <a:t>kleine quiz </a:t>
            </a:r>
            <a:r>
              <a:rPr lang="nl-NL" sz="2800" b="0" dirty="0">
                <a:latin typeface="Calibri" panose="020F0502020204030204" pitchFamily="34" charset="0"/>
                <a:ea typeface="Calibri" panose="020F0502020204030204" pitchFamily="34" charset="0"/>
                <a:cs typeface="Calibri" panose="020F0502020204030204" pitchFamily="34" charset="0"/>
              </a:rPr>
              <a:t>over de video. Wat weet jij nog?</a:t>
            </a:r>
            <a:endParaRPr lang="nl-NL" sz="2800" b="0" dirty="0"/>
          </a:p>
        </p:txBody>
      </p:sp>
      <p:sp>
        <p:nvSpPr>
          <p:cNvPr id="5" name="Titel 1">
            <a:extLst>
              <a:ext uri="{FF2B5EF4-FFF2-40B4-BE49-F238E27FC236}">
                <a16:creationId xmlns:a16="http://schemas.microsoft.com/office/drawing/2014/main" id="{09702823-8598-CC08-A753-CEECD361BFC2}"/>
              </a:ext>
            </a:extLst>
          </p:cNvPr>
          <p:cNvSpPr txBox="1">
            <a:spLocks/>
          </p:cNvSpPr>
          <p:nvPr/>
        </p:nvSpPr>
        <p:spPr>
          <a:xfrm>
            <a:off x="5119156" y="4565957"/>
            <a:ext cx="6412831" cy="1421168"/>
          </a:xfrm>
          <a:prstGeom prst="wedgeRoundRectCallout">
            <a:avLst>
              <a:gd name="adj1" fmla="val -74787"/>
              <a:gd name="adj2" fmla="val 526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2800" dirty="0">
                <a:latin typeface="Calibri" panose="020F0502020204030204" pitchFamily="34" charset="0"/>
                <a:ea typeface="Calibri" panose="020F0502020204030204" pitchFamily="34" charset="0"/>
                <a:cs typeface="Calibri" panose="020F0502020204030204" pitchFamily="34" charset="0"/>
              </a:rPr>
              <a:t>Duim omhoog </a:t>
            </a:r>
            <a:r>
              <a:rPr lang="nl-NL" sz="2800" b="0" dirty="0">
                <a:latin typeface="Calibri" panose="020F0502020204030204" pitchFamily="34" charset="0"/>
                <a:ea typeface="Calibri" panose="020F0502020204030204" pitchFamily="34" charset="0"/>
                <a:cs typeface="Calibri" panose="020F0502020204030204" pitchFamily="34" charset="0"/>
              </a:rPr>
              <a:t>= waar</a:t>
            </a:r>
          </a:p>
          <a:p>
            <a:r>
              <a:rPr lang="nl-NL" sz="2800" dirty="0">
                <a:latin typeface="Calibri" panose="020F0502020204030204" pitchFamily="34" charset="0"/>
                <a:ea typeface="Calibri" panose="020F0502020204030204" pitchFamily="34" charset="0"/>
                <a:cs typeface="Calibri" panose="020F0502020204030204" pitchFamily="34" charset="0"/>
              </a:rPr>
              <a:t>Duim omlaag </a:t>
            </a:r>
            <a:r>
              <a:rPr lang="nl-NL" sz="2800" b="0" dirty="0">
                <a:latin typeface="Calibri" panose="020F0502020204030204" pitchFamily="34" charset="0"/>
                <a:ea typeface="Calibri" panose="020F0502020204030204" pitchFamily="34" charset="0"/>
                <a:cs typeface="Calibri" panose="020F0502020204030204" pitchFamily="34" charset="0"/>
              </a:rPr>
              <a:t>= niet waar</a:t>
            </a:r>
            <a:endParaRPr lang="nl-NL" sz="2800" b="0" dirty="0"/>
          </a:p>
        </p:txBody>
      </p:sp>
      <p:sp>
        <p:nvSpPr>
          <p:cNvPr id="33" name="Rechthoek: afgeronde hoeken 32">
            <a:extLst>
              <a:ext uri="{FF2B5EF4-FFF2-40B4-BE49-F238E27FC236}">
                <a16:creationId xmlns:a16="http://schemas.microsoft.com/office/drawing/2014/main" id="{A5FFDF3B-7AFE-F5D6-9302-B3302F404572}"/>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DB121446-D6AC-086E-98CF-517DBE3509C6}"/>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Waar of niet waar?</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FF6E7429-B140-14A1-1CFA-C8F65F923976}"/>
              </a:ext>
            </a:extLst>
          </p:cNvPr>
          <p:cNvPicPr>
            <a:picLocks noChangeAspect="1"/>
          </p:cNvPicPr>
          <p:nvPr/>
        </p:nvPicPr>
        <p:blipFill>
          <a:blip r:embed="rId4"/>
          <a:srcRect l="39549" r="37019"/>
          <a:stretch/>
        </p:blipFill>
        <p:spPr>
          <a:xfrm>
            <a:off x="754802" y="2696901"/>
            <a:ext cx="1733321" cy="4161099"/>
          </a:xfrm>
          <a:prstGeom prst="rect">
            <a:avLst/>
          </a:prstGeom>
        </p:spPr>
      </p:pic>
    </p:spTree>
    <p:extLst>
      <p:ext uri="{BB962C8B-B14F-4D97-AF65-F5344CB8AC3E}">
        <p14:creationId xmlns:p14="http://schemas.microsoft.com/office/powerpoint/2010/main" val="364421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9E9D8"/>
        </a:solidFill>
        <a:effectLst/>
      </p:bgPr>
    </p:bg>
    <p:spTree>
      <p:nvGrpSpPr>
        <p:cNvPr id="1" name="">
          <a:extLst>
            <a:ext uri="{FF2B5EF4-FFF2-40B4-BE49-F238E27FC236}">
              <a16:creationId xmlns:a16="http://schemas.microsoft.com/office/drawing/2014/main" id="{6AA57D6B-476C-7ADC-BB44-AE99165503A0}"/>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0A59C55A-8DFE-812B-D681-E4D45EE26FA5}"/>
              </a:ext>
            </a:extLst>
          </p:cNvPr>
          <p:cNvPicPr>
            <a:picLocks noChangeAspect="1"/>
          </p:cNvPicPr>
          <p:nvPr/>
        </p:nvPicPr>
        <p:blipFill>
          <a:blip r:embed="rId3"/>
          <a:srcRect/>
          <a:stretch/>
        </p:blipFill>
        <p:spPr>
          <a:xfrm flipH="1">
            <a:off x="-2530079" y="-36618"/>
            <a:ext cx="7538014" cy="7022209"/>
          </a:xfrm>
          <a:prstGeom prst="rect">
            <a:avLst/>
          </a:prstGeom>
        </p:spPr>
      </p:pic>
      <p:sp>
        <p:nvSpPr>
          <p:cNvPr id="33" name="Rechthoek: afgeronde hoeken 32">
            <a:extLst>
              <a:ext uri="{FF2B5EF4-FFF2-40B4-BE49-F238E27FC236}">
                <a16:creationId xmlns:a16="http://schemas.microsoft.com/office/drawing/2014/main" id="{A64711EE-DC37-E2F0-2018-0F2CC6DCA66D}"/>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7DBF8187-11EC-B888-25BD-0E81E7547FA2}"/>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Waar of niet waar?</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6" name="Afbeelding 5">
            <a:extLst>
              <a:ext uri="{FF2B5EF4-FFF2-40B4-BE49-F238E27FC236}">
                <a16:creationId xmlns:a16="http://schemas.microsoft.com/office/drawing/2014/main" id="{FB277D0C-CE80-9414-7EE5-3AE9804BC0C7}"/>
              </a:ext>
            </a:extLst>
          </p:cNvPr>
          <p:cNvPicPr>
            <a:picLocks noChangeAspect="1"/>
          </p:cNvPicPr>
          <p:nvPr/>
        </p:nvPicPr>
        <p:blipFill>
          <a:blip r:embed="rId4"/>
          <a:srcRect l="39549" r="37019"/>
          <a:stretch/>
        </p:blipFill>
        <p:spPr>
          <a:xfrm>
            <a:off x="754802" y="2696901"/>
            <a:ext cx="1733321" cy="4161099"/>
          </a:xfrm>
          <a:prstGeom prst="rect">
            <a:avLst/>
          </a:prstGeom>
        </p:spPr>
      </p:pic>
      <p:grpSp>
        <p:nvGrpSpPr>
          <p:cNvPr id="4" name="Groep 3">
            <a:extLst>
              <a:ext uri="{FF2B5EF4-FFF2-40B4-BE49-F238E27FC236}">
                <a16:creationId xmlns:a16="http://schemas.microsoft.com/office/drawing/2014/main" id="{AF54BE0D-8EAB-10C3-0E17-1E6CB5F96B72}"/>
              </a:ext>
            </a:extLst>
          </p:cNvPr>
          <p:cNvGrpSpPr/>
          <p:nvPr/>
        </p:nvGrpSpPr>
        <p:grpSpPr>
          <a:xfrm>
            <a:off x="9288103" y="921791"/>
            <a:ext cx="2405771" cy="2190973"/>
            <a:chOff x="9074884" y="380031"/>
            <a:chExt cx="2405771" cy="2190973"/>
          </a:xfrm>
        </p:grpSpPr>
        <p:pic>
          <p:nvPicPr>
            <p:cNvPr id="2" name="Afbeelding 1" descr="Afbeelding met vinger, hand, ontwerp&#10;&#10;Door AI gegenereerde inhoud is mogelijk onjuist.">
              <a:extLst>
                <a:ext uri="{FF2B5EF4-FFF2-40B4-BE49-F238E27FC236}">
                  <a16:creationId xmlns:a16="http://schemas.microsoft.com/office/drawing/2014/main" id="{538F5236-3C80-EC00-B746-272226EAE16D}"/>
                </a:ext>
              </a:extLst>
            </p:cNvPr>
            <p:cNvPicPr>
              <a:picLocks noChangeAspect="1"/>
            </p:cNvPicPr>
            <p:nvPr/>
          </p:nvPicPr>
          <p:blipFill>
            <a:blip r:embed="rId5"/>
            <a:stretch>
              <a:fillRect/>
            </a:stretch>
          </p:blipFill>
          <p:spPr>
            <a:xfrm>
              <a:off x="9402132" y="380031"/>
              <a:ext cx="2078523" cy="2078523"/>
            </a:xfrm>
            <a:prstGeom prst="rect">
              <a:avLst/>
            </a:prstGeom>
          </p:spPr>
        </p:pic>
        <p:sp>
          <p:nvSpPr>
            <p:cNvPr id="3" name="Tekstvak 2">
              <a:extLst>
                <a:ext uri="{FF2B5EF4-FFF2-40B4-BE49-F238E27FC236}">
                  <a16:creationId xmlns:a16="http://schemas.microsoft.com/office/drawing/2014/main" id="{10D2DA82-140D-585D-CB3B-6C11CD40D9DA}"/>
                </a:ext>
              </a:extLst>
            </p:cNvPr>
            <p:cNvSpPr txBox="1"/>
            <p:nvPr/>
          </p:nvSpPr>
          <p:spPr>
            <a:xfrm rot="657185">
              <a:off x="9074884" y="1656604"/>
              <a:ext cx="2119745" cy="914400"/>
            </a:xfrm>
            <a:prstGeom prst="rect">
              <a:avLst/>
            </a:prstGeom>
            <a:noFill/>
          </p:spPr>
          <p:txBody>
            <a:bodyPr wrap="none" rtlCol="0">
              <a:noAutofit/>
            </a:bodyPr>
            <a:lstStyle/>
            <a:p>
              <a:r>
                <a:rPr lang="nl-NL" sz="4800"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Waar</a:t>
              </a:r>
              <a:endParaRPr lang="nl-NL"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grpSp>
        <p:nvGrpSpPr>
          <p:cNvPr id="9" name="Groep 8">
            <a:extLst>
              <a:ext uri="{FF2B5EF4-FFF2-40B4-BE49-F238E27FC236}">
                <a16:creationId xmlns:a16="http://schemas.microsoft.com/office/drawing/2014/main" id="{60F5CFAF-47AC-8EC1-F20E-7CC779DBDB06}"/>
              </a:ext>
            </a:extLst>
          </p:cNvPr>
          <p:cNvGrpSpPr/>
          <p:nvPr/>
        </p:nvGrpSpPr>
        <p:grpSpPr>
          <a:xfrm>
            <a:off x="3323972" y="2399771"/>
            <a:ext cx="7063012" cy="3378018"/>
            <a:chOff x="3323972" y="2399771"/>
            <a:chExt cx="7063012" cy="3378018"/>
          </a:xfrm>
        </p:grpSpPr>
        <p:sp>
          <p:nvSpPr>
            <p:cNvPr id="8" name="Rechthoek: afgeronde hoeken 7">
              <a:extLst>
                <a:ext uri="{FF2B5EF4-FFF2-40B4-BE49-F238E27FC236}">
                  <a16:creationId xmlns:a16="http://schemas.microsoft.com/office/drawing/2014/main" id="{833E06A7-D239-F977-45A5-B3893CD2C671}"/>
                </a:ext>
              </a:extLst>
            </p:cNvPr>
            <p:cNvSpPr/>
            <p:nvPr/>
          </p:nvSpPr>
          <p:spPr>
            <a:xfrm>
              <a:off x="3323972" y="3607573"/>
              <a:ext cx="7063012" cy="217021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41C76"/>
                  </a:solidFill>
                  <a:latin typeface="Calibri" panose="020F0502020204030204" pitchFamily="34" charset="0"/>
                  <a:ea typeface="Calibri" panose="020F0502020204030204" pitchFamily="34" charset="0"/>
                  <a:cs typeface="Calibri" panose="020F0502020204030204" pitchFamily="34" charset="0"/>
                </a:rPr>
                <a:t>Geld bewaren voor later heet sparen</a:t>
              </a:r>
              <a:endParaRPr lang="nl-NL" sz="2800" dirty="0">
                <a:solidFill>
                  <a:srgbClr val="641C76"/>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Afbeelding 4" descr="Afbeelding met deksel, fles, Bewaardozen voor voeding, Frisdrank&#10;&#10;Door AI gegenereerde inhoud is mogelijk onjuist.">
              <a:extLst>
                <a:ext uri="{FF2B5EF4-FFF2-40B4-BE49-F238E27FC236}">
                  <a16:creationId xmlns:a16="http://schemas.microsoft.com/office/drawing/2014/main" id="{C2064949-8521-992B-AB1E-4FA595C5BC79}"/>
                </a:ext>
              </a:extLst>
            </p:cNvPr>
            <p:cNvPicPr>
              <a:picLocks noChangeAspect="1"/>
            </p:cNvPicPr>
            <p:nvPr/>
          </p:nvPicPr>
          <p:blipFill>
            <a:blip r:embed="rId6"/>
            <a:stretch>
              <a:fillRect/>
            </a:stretch>
          </p:blipFill>
          <p:spPr>
            <a:xfrm>
              <a:off x="5843784" y="2399771"/>
              <a:ext cx="1936055" cy="1936055"/>
            </a:xfrm>
            <a:prstGeom prst="rect">
              <a:avLst/>
            </a:prstGeom>
          </p:spPr>
        </p:pic>
      </p:grpSp>
    </p:spTree>
    <p:extLst>
      <p:ext uri="{BB962C8B-B14F-4D97-AF65-F5344CB8AC3E}">
        <p14:creationId xmlns:p14="http://schemas.microsoft.com/office/powerpoint/2010/main" val="266491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9E9D8"/>
        </a:solidFill>
        <a:effectLst/>
      </p:bgPr>
    </p:bg>
    <p:spTree>
      <p:nvGrpSpPr>
        <p:cNvPr id="1" name="">
          <a:extLst>
            <a:ext uri="{FF2B5EF4-FFF2-40B4-BE49-F238E27FC236}">
              <a16:creationId xmlns:a16="http://schemas.microsoft.com/office/drawing/2014/main" id="{C3EC926E-D23D-AA4A-F781-13857120CFE2}"/>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5FAB8E38-C005-F519-50F7-D7815FDF4DBC}"/>
              </a:ext>
            </a:extLst>
          </p:cNvPr>
          <p:cNvPicPr>
            <a:picLocks noChangeAspect="1"/>
          </p:cNvPicPr>
          <p:nvPr/>
        </p:nvPicPr>
        <p:blipFill>
          <a:blip r:embed="rId3"/>
          <a:srcRect/>
          <a:stretch/>
        </p:blipFill>
        <p:spPr>
          <a:xfrm flipH="1">
            <a:off x="-2530079" y="-36618"/>
            <a:ext cx="7538014" cy="7022209"/>
          </a:xfrm>
          <a:prstGeom prst="rect">
            <a:avLst/>
          </a:prstGeom>
        </p:spPr>
      </p:pic>
      <p:sp>
        <p:nvSpPr>
          <p:cNvPr id="33" name="Rechthoek: afgeronde hoeken 32">
            <a:extLst>
              <a:ext uri="{FF2B5EF4-FFF2-40B4-BE49-F238E27FC236}">
                <a16:creationId xmlns:a16="http://schemas.microsoft.com/office/drawing/2014/main" id="{B4FBC832-0E5B-4394-2A2B-AE0F5D244566}"/>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0CA64EC7-F205-0431-7459-11606F424DC8}"/>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Waar of niet waar?</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6" name="Afbeelding 5">
            <a:extLst>
              <a:ext uri="{FF2B5EF4-FFF2-40B4-BE49-F238E27FC236}">
                <a16:creationId xmlns:a16="http://schemas.microsoft.com/office/drawing/2014/main" id="{4DBB68A3-964A-3938-AE39-E5622F5442CE}"/>
              </a:ext>
            </a:extLst>
          </p:cNvPr>
          <p:cNvPicPr>
            <a:picLocks noChangeAspect="1"/>
          </p:cNvPicPr>
          <p:nvPr/>
        </p:nvPicPr>
        <p:blipFill>
          <a:blip r:embed="rId4"/>
          <a:srcRect l="39549" r="37019"/>
          <a:stretch/>
        </p:blipFill>
        <p:spPr>
          <a:xfrm>
            <a:off x="754802" y="2696901"/>
            <a:ext cx="1733321" cy="4161099"/>
          </a:xfrm>
          <a:prstGeom prst="rect">
            <a:avLst/>
          </a:prstGeom>
        </p:spPr>
      </p:pic>
      <p:grpSp>
        <p:nvGrpSpPr>
          <p:cNvPr id="3" name="Groep 2">
            <a:extLst>
              <a:ext uri="{FF2B5EF4-FFF2-40B4-BE49-F238E27FC236}">
                <a16:creationId xmlns:a16="http://schemas.microsoft.com/office/drawing/2014/main" id="{B27B0481-1565-4CDF-D2CA-5CCDAFEA8A7E}"/>
              </a:ext>
            </a:extLst>
          </p:cNvPr>
          <p:cNvGrpSpPr/>
          <p:nvPr/>
        </p:nvGrpSpPr>
        <p:grpSpPr>
          <a:xfrm>
            <a:off x="9288103" y="921791"/>
            <a:ext cx="2405771" cy="2190973"/>
            <a:chOff x="9074884" y="380031"/>
            <a:chExt cx="2405771" cy="2190973"/>
          </a:xfrm>
        </p:grpSpPr>
        <p:pic>
          <p:nvPicPr>
            <p:cNvPr id="4" name="Afbeelding 3" descr="Afbeelding met vinger, hand, ontwerp&#10;&#10;Door AI gegenereerde inhoud is mogelijk onjuist.">
              <a:extLst>
                <a:ext uri="{FF2B5EF4-FFF2-40B4-BE49-F238E27FC236}">
                  <a16:creationId xmlns:a16="http://schemas.microsoft.com/office/drawing/2014/main" id="{3C8EFABC-175E-B599-6960-61F0FA3596DE}"/>
                </a:ext>
              </a:extLst>
            </p:cNvPr>
            <p:cNvPicPr>
              <a:picLocks noChangeAspect="1"/>
            </p:cNvPicPr>
            <p:nvPr/>
          </p:nvPicPr>
          <p:blipFill>
            <a:blip r:embed="rId5"/>
            <a:stretch>
              <a:fillRect/>
            </a:stretch>
          </p:blipFill>
          <p:spPr>
            <a:xfrm>
              <a:off x="9402132" y="380031"/>
              <a:ext cx="2078523" cy="2078523"/>
            </a:xfrm>
            <a:prstGeom prst="rect">
              <a:avLst/>
            </a:prstGeom>
          </p:spPr>
        </p:pic>
        <p:sp>
          <p:nvSpPr>
            <p:cNvPr id="8" name="Tekstvak 7">
              <a:extLst>
                <a:ext uri="{FF2B5EF4-FFF2-40B4-BE49-F238E27FC236}">
                  <a16:creationId xmlns:a16="http://schemas.microsoft.com/office/drawing/2014/main" id="{38DA13A6-2161-9D76-6CA1-E1E061FDB2BD}"/>
                </a:ext>
              </a:extLst>
            </p:cNvPr>
            <p:cNvSpPr txBox="1"/>
            <p:nvPr/>
          </p:nvSpPr>
          <p:spPr>
            <a:xfrm rot="657185">
              <a:off x="9074884" y="1656604"/>
              <a:ext cx="2119745" cy="914400"/>
            </a:xfrm>
            <a:prstGeom prst="rect">
              <a:avLst/>
            </a:prstGeom>
            <a:noFill/>
          </p:spPr>
          <p:txBody>
            <a:bodyPr wrap="none" rtlCol="0">
              <a:noAutofit/>
            </a:bodyPr>
            <a:lstStyle/>
            <a:p>
              <a:r>
                <a:rPr lang="nl-NL" sz="4800"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Waar</a:t>
              </a:r>
              <a:endParaRPr lang="nl-NL"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grpSp>
        <p:nvGrpSpPr>
          <p:cNvPr id="10" name="Groep 9">
            <a:extLst>
              <a:ext uri="{FF2B5EF4-FFF2-40B4-BE49-F238E27FC236}">
                <a16:creationId xmlns:a16="http://schemas.microsoft.com/office/drawing/2014/main" id="{6CDBFF02-DF2B-9921-CFCA-836E2DBA9D3E}"/>
              </a:ext>
            </a:extLst>
          </p:cNvPr>
          <p:cNvGrpSpPr/>
          <p:nvPr/>
        </p:nvGrpSpPr>
        <p:grpSpPr>
          <a:xfrm>
            <a:off x="3323972" y="2428285"/>
            <a:ext cx="7063012" cy="3349504"/>
            <a:chOff x="3323972" y="2428285"/>
            <a:chExt cx="7063012" cy="3349504"/>
          </a:xfrm>
        </p:grpSpPr>
        <p:sp>
          <p:nvSpPr>
            <p:cNvPr id="12" name="Rechthoek: afgeronde hoeken 11">
              <a:extLst>
                <a:ext uri="{FF2B5EF4-FFF2-40B4-BE49-F238E27FC236}">
                  <a16:creationId xmlns:a16="http://schemas.microsoft.com/office/drawing/2014/main" id="{8CA6C5BB-2654-7B2C-299D-6DAEB70497CE}"/>
                </a:ext>
              </a:extLst>
            </p:cNvPr>
            <p:cNvSpPr/>
            <p:nvPr/>
          </p:nvSpPr>
          <p:spPr>
            <a:xfrm>
              <a:off x="3323972" y="3607573"/>
              <a:ext cx="7063012" cy="217021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41C76"/>
                  </a:solidFill>
                  <a:latin typeface="Calibri" panose="020F0502020204030204" pitchFamily="34" charset="0"/>
                  <a:ea typeface="Calibri" panose="020F0502020204030204" pitchFamily="34" charset="0"/>
                  <a:cs typeface="Calibri" panose="020F0502020204030204" pitchFamily="34" charset="0"/>
                </a:rPr>
                <a:t>Hoe groter het eurobriefje, hoe meer het briefje waard is</a:t>
              </a:r>
              <a:endParaRPr lang="nl-NL" sz="2800" dirty="0">
                <a:solidFill>
                  <a:srgbClr val="641C76"/>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Afbeelding 8" descr="Afbeelding met grafische vormgeving, Graphics, logo, tekst&#10;&#10;Door AI gegenereerde inhoud is mogelijk onjuist.">
              <a:extLst>
                <a:ext uri="{FF2B5EF4-FFF2-40B4-BE49-F238E27FC236}">
                  <a16:creationId xmlns:a16="http://schemas.microsoft.com/office/drawing/2014/main" id="{402228AF-793E-EA07-B169-36D64084C09D}"/>
                </a:ext>
              </a:extLst>
            </p:cNvPr>
            <p:cNvPicPr>
              <a:picLocks noChangeAspect="1"/>
            </p:cNvPicPr>
            <p:nvPr/>
          </p:nvPicPr>
          <p:blipFill>
            <a:blip r:embed="rId6"/>
            <a:stretch>
              <a:fillRect/>
            </a:stretch>
          </p:blipFill>
          <p:spPr>
            <a:xfrm>
              <a:off x="5622018" y="2428285"/>
              <a:ext cx="2157419" cy="1580182"/>
            </a:xfrm>
            <a:prstGeom prst="rect">
              <a:avLst/>
            </a:prstGeom>
          </p:spPr>
        </p:pic>
      </p:grpSp>
    </p:spTree>
    <p:extLst>
      <p:ext uri="{BB962C8B-B14F-4D97-AF65-F5344CB8AC3E}">
        <p14:creationId xmlns:p14="http://schemas.microsoft.com/office/powerpoint/2010/main" val="118718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9E9D8"/>
        </a:solidFill>
        <a:effectLst/>
      </p:bgPr>
    </p:bg>
    <p:spTree>
      <p:nvGrpSpPr>
        <p:cNvPr id="1" name="">
          <a:extLst>
            <a:ext uri="{FF2B5EF4-FFF2-40B4-BE49-F238E27FC236}">
              <a16:creationId xmlns:a16="http://schemas.microsoft.com/office/drawing/2014/main" id="{77E7D87D-82C6-DF5A-8F36-2B75DAEED77F}"/>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19137483-CD31-1F38-FC49-B54C1ABB7797}"/>
              </a:ext>
            </a:extLst>
          </p:cNvPr>
          <p:cNvPicPr>
            <a:picLocks noChangeAspect="1"/>
          </p:cNvPicPr>
          <p:nvPr/>
        </p:nvPicPr>
        <p:blipFill>
          <a:blip r:embed="rId3"/>
          <a:srcRect/>
          <a:stretch/>
        </p:blipFill>
        <p:spPr>
          <a:xfrm flipH="1">
            <a:off x="-2530079" y="-36618"/>
            <a:ext cx="7538014" cy="7022209"/>
          </a:xfrm>
          <a:prstGeom prst="rect">
            <a:avLst/>
          </a:prstGeom>
        </p:spPr>
      </p:pic>
      <p:sp>
        <p:nvSpPr>
          <p:cNvPr id="33" name="Rechthoek: afgeronde hoeken 32">
            <a:extLst>
              <a:ext uri="{FF2B5EF4-FFF2-40B4-BE49-F238E27FC236}">
                <a16:creationId xmlns:a16="http://schemas.microsoft.com/office/drawing/2014/main" id="{734784F8-9B11-3BC6-4315-579BA30E3281}"/>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18EDFAB1-5B4D-024E-4731-4E85ADEAC3C8}"/>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Waar of niet waar?</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6" name="Afbeelding 5">
            <a:extLst>
              <a:ext uri="{FF2B5EF4-FFF2-40B4-BE49-F238E27FC236}">
                <a16:creationId xmlns:a16="http://schemas.microsoft.com/office/drawing/2014/main" id="{1CDB68AE-4626-0FAD-1032-ED01D10FB198}"/>
              </a:ext>
            </a:extLst>
          </p:cNvPr>
          <p:cNvPicPr>
            <a:picLocks noChangeAspect="1"/>
          </p:cNvPicPr>
          <p:nvPr/>
        </p:nvPicPr>
        <p:blipFill>
          <a:blip r:embed="rId4"/>
          <a:srcRect l="39549" r="37019"/>
          <a:stretch/>
        </p:blipFill>
        <p:spPr>
          <a:xfrm>
            <a:off x="754802" y="2696901"/>
            <a:ext cx="1733321" cy="4161099"/>
          </a:xfrm>
          <a:prstGeom prst="rect">
            <a:avLst/>
          </a:prstGeom>
        </p:spPr>
      </p:pic>
      <p:grpSp>
        <p:nvGrpSpPr>
          <p:cNvPr id="4" name="Groep 3">
            <a:extLst>
              <a:ext uri="{FF2B5EF4-FFF2-40B4-BE49-F238E27FC236}">
                <a16:creationId xmlns:a16="http://schemas.microsoft.com/office/drawing/2014/main" id="{76D9B7EE-E56F-D59E-2D70-B40AA8994306}"/>
              </a:ext>
            </a:extLst>
          </p:cNvPr>
          <p:cNvGrpSpPr/>
          <p:nvPr/>
        </p:nvGrpSpPr>
        <p:grpSpPr>
          <a:xfrm>
            <a:off x="8999156" y="998316"/>
            <a:ext cx="2438042" cy="2252111"/>
            <a:chOff x="9255832" y="448671"/>
            <a:chExt cx="2438042" cy="2252111"/>
          </a:xfrm>
        </p:grpSpPr>
        <p:pic>
          <p:nvPicPr>
            <p:cNvPr id="2" name="Afbeelding 1" descr="Afbeelding met vinger, hand&#10;&#10;Door AI gegenereerde inhoud is mogelijk onjuist.">
              <a:extLst>
                <a:ext uri="{FF2B5EF4-FFF2-40B4-BE49-F238E27FC236}">
                  <a16:creationId xmlns:a16="http://schemas.microsoft.com/office/drawing/2014/main" id="{E1C952DB-3F5C-0F89-63FF-056E6FADD9F7}"/>
                </a:ext>
              </a:extLst>
            </p:cNvPr>
            <p:cNvPicPr>
              <a:picLocks noChangeAspect="1"/>
            </p:cNvPicPr>
            <p:nvPr/>
          </p:nvPicPr>
          <p:blipFill>
            <a:blip r:embed="rId5"/>
            <a:stretch>
              <a:fillRect/>
            </a:stretch>
          </p:blipFill>
          <p:spPr>
            <a:xfrm>
              <a:off x="9701563" y="448671"/>
              <a:ext cx="1992311" cy="1992311"/>
            </a:xfrm>
            <a:prstGeom prst="rect">
              <a:avLst/>
            </a:prstGeom>
          </p:spPr>
        </p:pic>
        <p:sp>
          <p:nvSpPr>
            <p:cNvPr id="3" name="Tekstvak 2">
              <a:extLst>
                <a:ext uri="{FF2B5EF4-FFF2-40B4-BE49-F238E27FC236}">
                  <a16:creationId xmlns:a16="http://schemas.microsoft.com/office/drawing/2014/main" id="{1334566E-8090-0EAC-DDC9-D482B996B244}"/>
                </a:ext>
              </a:extLst>
            </p:cNvPr>
            <p:cNvSpPr txBox="1"/>
            <p:nvPr/>
          </p:nvSpPr>
          <p:spPr>
            <a:xfrm rot="21021274">
              <a:off x="9255832" y="1786382"/>
              <a:ext cx="2119745" cy="914400"/>
            </a:xfrm>
            <a:prstGeom prst="rect">
              <a:avLst/>
            </a:prstGeom>
            <a:noFill/>
          </p:spPr>
          <p:txBody>
            <a:bodyPr wrap="none" rtlCol="0">
              <a:noAutofit/>
            </a:bodyPr>
            <a:lstStyle/>
            <a:p>
              <a:r>
                <a:rPr lang="nl-NL" sz="4800"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rPr>
                <a:t>Niet waar</a:t>
              </a:r>
              <a:endParaRPr lang="nl-NL" spc="100" dirty="0">
                <a:ln w="28575">
                  <a:solidFill>
                    <a:schemeClr val="bg1"/>
                  </a:solidFill>
                </a:ln>
                <a:solidFill>
                  <a:srgbClr val="641C76"/>
                </a:solidFill>
                <a:latin typeface="VAGRounded-Bold" pitchFamily="2" charset="0"/>
                <a:ea typeface="Open Sans" panose="020B0606030504020204" pitchFamily="34" charset="0"/>
                <a:cs typeface="Open Sans" panose="020B0606030504020204" pitchFamily="34" charset="0"/>
              </a:endParaRPr>
            </a:p>
          </p:txBody>
        </p:sp>
      </p:grpSp>
      <p:grpSp>
        <p:nvGrpSpPr>
          <p:cNvPr id="9" name="Groep 8">
            <a:extLst>
              <a:ext uri="{FF2B5EF4-FFF2-40B4-BE49-F238E27FC236}">
                <a16:creationId xmlns:a16="http://schemas.microsoft.com/office/drawing/2014/main" id="{301C9547-7B85-A8D0-72C0-48422863E0FE}"/>
              </a:ext>
            </a:extLst>
          </p:cNvPr>
          <p:cNvGrpSpPr/>
          <p:nvPr/>
        </p:nvGrpSpPr>
        <p:grpSpPr>
          <a:xfrm>
            <a:off x="3323972" y="2635046"/>
            <a:ext cx="7063012" cy="3142743"/>
            <a:chOff x="3323972" y="2635046"/>
            <a:chExt cx="7063012" cy="3142743"/>
          </a:xfrm>
        </p:grpSpPr>
        <p:sp>
          <p:nvSpPr>
            <p:cNvPr id="8" name="Rechthoek: afgeronde hoeken 7">
              <a:extLst>
                <a:ext uri="{FF2B5EF4-FFF2-40B4-BE49-F238E27FC236}">
                  <a16:creationId xmlns:a16="http://schemas.microsoft.com/office/drawing/2014/main" id="{2E6D56DD-C2DA-7738-3D55-E44F37BB8464}"/>
                </a:ext>
              </a:extLst>
            </p:cNvPr>
            <p:cNvSpPr/>
            <p:nvPr/>
          </p:nvSpPr>
          <p:spPr>
            <a:xfrm>
              <a:off x="3323972" y="3607573"/>
              <a:ext cx="7063012" cy="2170216"/>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641C76"/>
                  </a:solidFill>
                  <a:latin typeface="Calibri" panose="020F0502020204030204" pitchFamily="34" charset="0"/>
                  <a:ea typeface="Calibri" panose="020F0502020204030204" pitchFamily="34" charset="0"/>
                  <a:cs typeface="Calibri" panose="020F0502020204030204" pitchFamily="34" charset="0"/>
                </a:rPr>
                <a:t>Euromuntjes en eurobriefjes noemen we digitaal geld </a:t>
              </a:r>
              <a:endParaRPr lang="nl-NL" sz="2800" dirty="0">
                <a:solidFill>
                  <a:srgbClr val="641C76"/>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Afbeelding 4" descr="Afbeelding met geel, symbool, schermopname, Graphics&#10;&#10;Door AI gegenereerde inhoud is mogelijk onjuist.">
              <a:extLst>
                <a:ext uri="{FF2B5EF4-FFF2-40B4-BE49-F238E27FC236}">
                  <a16:creationId xmlns:a16="http://schemas.microsoft.com/office/drawing/2014/main" id="{CC35CA97-917B-1146-63BC-F244A5A29E79}"/>
                </a:ext>
              </a:extLst>
            </p:cNvPr>
            <p:cNvPicPr>
              <a:picLocks noChangeAspect="1"/>
            </p:cNvPicPr>
            <p:nvPr/>
          </p:nvPicPr>
          <p:blipFill>
            <a:blip r:embed="rId6"/>
            <a:stretch>
              <a:fillRect/>
            </a:stretch>
          </p:blipFill>
          <p:spPr>
            <a:xfrm>
              <a:off x="6096000" y="2635046"/>
              <a:ext cx="1678327" cy="1555249"/>
            </a:xfrm>
            <a:prstGeom prst="rect">
              <a:avLst/>
            </a:prstGeom>
          </p:spPr>
        </p:pic>
      </p:grpSp>
      <p:pic>
        <p:nvPicPr>
          <p:cNvPr id="10" name="Afbeelding 9" descr="Afbeelding met kleding, tekenfilm, beeldje, schoeisel&#10;&#10;Door AI gegenereerde inhoud is mogelijk onjuist.">
            <a:extLst>
              <a:ext uri="{FF2B5EF4-FFF2-40B4-BE49-F238E27FC236}">
                <a16:creationId xmlns:a16="http://schemas.microsoft.com/office/drawing/2014/main" id="{401C7F48-6DFF-6618-9922-69B4CB6030B2}"/>
              </a:ext>
            </a:extLst>
          </p:cNvPr>
          <p:cNvPicPr>
            <a:picLocks noChangeAspect="1"/>
          </p:cNvPicPr>
          <p:nvPr/>
        </p:nvPicPr>
        <p:blipFill>
          <a:blip r:embed="rId7"/>
          <a:stretch>
            <a:fillRect/>
          </a:stretch>
        </p:blipFill>
        <p:spPr>
          <a:xfrm>
            <a:off x="12548115" y="2165892"/>
            <a:ext cx="2768833" cy="4733048"/>
          </a:xfrm>
          <a:prstGeom prst="rect">
            <a:avLst/>
          </a:prstGeom>
        </p:spPr>
      </p:pic>
    </p:spTree>
    <p:extLst>
      <p:ext uri="{BB962C8B-B14F-4D97-AF65-F5344CB8AC3E}">
        <p14:creationId xmlns:p14="http://schemas.microsoft.com/office/powerpoint/2010/main" val="380339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CAF2E-CDDF-B317-4DA8-A85831C99DAA}"/>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B5A4A322-7A45-C276-A7AE-9F73B528BC85}"/>
              </a:ext>
            </a:extLst>
          </p:cNvPr>
          <p:cNvPicPr>
            <a:picLocks noChangeAspect="1"/>
          </p:cNvPicPr>
          <p:nvPr/>
        </p:nvPicPr>
        <p:blipFill>
          <a:blip r:embed="rId3"/>
          <a:srcRect/>
          <a:stretch/>
        </p:blipFill>
        <p:spPr>
          <a:xfrm flipH="1">
            <a:off x="-2530079" y="-36618"/>
            <a:ext cx="7538014" cy="7022209"/>
          </a:xfrm>
          <a:prstGeom prst="rect">
            <a:avLst/>
          </a:prstGeom>
        </p:spPr>
      </p:pic>
      <p:sp>
        <p:nvSpPr>
          <p:cNvPr id="20" name="Titel 1">
            <a:extLst>
              <a:ext uri="{FF2B5EF4-FFF2-40B4-BE49-F238E27FC236}">
                <a16:creationId xmlns:a16="http://schemas.microsoft.com/office/drawing/2014/main" id="{AAC37D51-0CAC-207B-4A93-6402DD4BCE25}"/>
              </a:ext>
            </a:extLst>
          </p:cNvPr>
          <p:cNvSpPr txBox="1">
            <a:spLocks/>
          </p:cNvSpPr>
          <p:nvPr/>
        </p:nvSpPr>
        <p:spPr>
          <a:xfrm>
            <a:off x="2662339" y="4568714"/>
            <a:ext cx="3325906" cy="1421168"/>
          </a:xfrm>
          <a:prstGeom prst="wedgeRoundRectCallout">
            <a:avLst>
              <a:gd name="adj1" fmla="val 93623"/>
              <a:gd name="adj2" fmla="val -89935"/>
              <a:gd name="adj3" fmla="val 16667"/>
            </a:avLst>
          </a:prstGeom>
          <a:solidFill>
            <a:schemeClr val="bg1"/>
          </a:solidFill>
        </p:spPr>
        <p:txBody>
          <a:bodyPr vert="horz" wrap="square" lIns="251999" tIns="251999" rIns="251999" bIns="251999" rtlCol="0" anchor="t">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...over geld! </a:t>
            </a:r>
          </a:p>
          <a:p>
            <a:pPr algn="ctr"/>
            <a:r>
              <a:rPr lang="nl-NL" sz="2800" dirty="0">
                <a:latin typeface="Calibri" panose="020F0502020204030204" pitchFamily="34" charset="0"/>
                <a:ea typeface="Calibri" panose="020F0502020204030204" pitchFamily="34" charset="0"/>
                <a:cs typeface="Calibri" panose="020F0502020204030204" pitchFamily="34" charset="0"/>
              </a:rPr>
              <a:t>Veel plezier!</a:t>
            </a:r>
          </a:p>
        </p:txBody>
      </p:sp>
      <p:sp>
        <p:nvSpPr>
          <p:cNvPr id="3" name="Titel 1">
            <a:extLst>
              <a:ext uri="{FF2B5EF4-FFF2-40B4-BE49-F238E27FC236}">
                <a16:creationId xmlns:a16="http://schemas.microsoft.com/office/drawing/2014/main" id="{AC1DFE58-9581-2220-D695-79FA4EC06017}"/>
              </a:ext>
            </a:extLst>
          </p:cNvPr>
          <p:cNvSpPr txBox="1">
            <a:spLocks/>
          </p:cNvSpPr>
          <p:nvPr/>
        </p:nvSpPr>
        <p:spPr>
          <a:xfrm>
            <a:off x="2042809" y="1904184"/>
            <a:ext cx="4146128" cy="1850221"/>
          </a:xfrm>
          <a:prstGeom prst="wedgeRoundRectCallout">
            <a:avLst>
              <a:gd name="adj1" fmla="val 81757"/>
              <a:gd name="adj2" fmla="val -17920"/>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In de lessen hierna </a:t>
            </a:r>
            <a:r>
              <a:rPr lang="nl-NL" sz="2800" dirty="0">
                <a:latin typeface="Calibri" panose="020F0502020204030204" pitchFamily="34" charset="0"/>
                <a:ea typeface="Calibri" panose="020F0502020204030204" pitchFamily="34" charset="0"/>
                <a:cs typeface="Calibri" panose="020F0502020204030204" pitchFamily="34" charset="0"/>
              </a:rPr>
              <a:t>gaan we samen </a:t>
            </a:r>
            <a:r>
              <a:rPr lang="nl-NL" sz="2800" b="0" dirty="0">
                <a:latin typeface="Calibri" panose="020F0502020204030204" pitchFamily="34" charset="0"/>
                <a:ea typeface="Calibri" panose="020F0502020204030204" pitchFamily="34" charset="0"/>
                <a:cs typeface="Calibri" panose="020F0502020204030204" pitchFamily="34" charset="0"/>
              </a:rPr>
              <a:t>nog meer leren...</a:t>
            </a:r>
            <a:endParaRPr lang="nl-NL" sz="2800" b="0" dirty="0"/>
          </a:p>
        </p:txBody>
      </p:sp>
      <p:sp>
        <p:nvSpPr>
          <p:cNvPr id="4" name="Rechthoek: afgeronde hoeken 3">
            <a:extLst>
              <a:ext uri="{FF2B5EF4-FFF2-40B4-BE49-F238E27FC236}">
                <a16:creationId xmlns:a16="http://schemas.microsoft.com/office/drawing/2014/main" id="{48A75A5E-10A2-8580-FCA3-0AEABEA3EF47}"/>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70D1D933-5771-9743-D3F6-91F80707867F}"/>
              </a:ext>
            </a:extLst>
          </p:cNvPr>
          <p:cNvSpPr txBox="1"/>
          <p:nvPr/>
        </p:nvSpPr>
        <p:spPr>
          <a:xfrm rot="21448618">
            <a:off x="131791" y="531947"/>
            <a:ext cx="5061097"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Week van het geld</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2" name="Afbeelding 1" descr="Afbeelding met kleding, tekenfilm, beeldje, schoeisel&#10;&#10;Door AI gegenereerde inhoud is mogelijk onjuist.">
            <a:extLst>
              <a:ext uri="{FF2B5EF4-FFF2-40B4-BE49-F238E27FC236}">
                <a16:creationId xmlns:a16="http://schemas.microsoft.com/office/drawing/2014/main" id="{E7A22526-3F50-AB46-02F2-F98C094CF595}"/>
              </a:ext>
            </a:extLst>
          </p:cNvPr>
          <p:cNvPicPr>
            <a:picLocks noChangeAspect="1"/>
          </p:cNvPicPr>
          <p:nvPr/>
        </p:nvPicPr>
        <p:blipFill>
          <a:blip r:embed="rId4"/>
          <a:stretch>
            <a:fillRect/>
          </a:stretch>
        </p:blipFill>
        <p:spPr>
          <a:xfrm>
            <a:off x="7112515" y="580041"/>
            <a:ext cx="3506786" cy="5994507"/>
          </a:xfrm>
          <a:prstGeom prst="rect">
            <a:avLst/>
          </a:prstGeom>
        </p:spPr>
      </p:pic>
      <p:pic>
        <p:nvPicPr>
          <p:cNvPr id="5" name="Afbeelding 4">
            <a:extLst>
              <a:ext uri="{FF2B5EF4-FFF2-40B4-BE49-F238E27FC236}">
                <a16:creationId xmlns:a16="http://schemas.microsoft.com/office/drawing/2014/main" id="{96158D40-2DC8-561D-A27B-1E7FA5D58AF6}"/>
              </a:ext>
            </a:extLst>
          </p:cNvPr>
          <p:cNvPicPr>
            <a:picLocks noChangeAspect="1"/>
          </p:cNvPicPr>
          <p:nvPr/>
        </p:nvPicPr>
        <p:blipFill>
          <a:blip r:embed="rId5"/>
          <a:srcRect l="39549" r="37019"/>
          <a:stretch/>
        </p:blipFill>
        <p:spPr>
          <a:xfrm>
            <a:off x="-2988023" y="2824492"/>
            <a:ext cx="1733321" cy="4161099"/>
          </a:xfrm>
          <a:prstGeom prst="rect">
            <a:avLst/>
          </a:prstGeom>
        </p:spPr>
      </p:pic>
    </p:spTree>
    <p:extLst>
      <p:ext uri="{BB962C8B-B14F-4D97-AF65-F5344CB8AC3E}">
        <p14:creationId xmlns:p14="http://schemas.microsoft.com/office/powerpoint/2010/main" val="1849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B537190-1939-1E51-4C98-C76A94F1ED45}"/>
              </a:ext>
            </a:extLst>
          </p:cNvPr>
          <p:cNvSpPr/>
          <p:nvPr/>
        </p:nvSpPr>
        <p:spPr>
          <a:xfrm>
            <a:off x="0" y="0"/>
            <a:ext cx="12192000" cy="6858000"/>
          </a:xfrm>
          <a:prstGeom prst="rect">
            <a:avLst/>
          </a:prstGeom>
          <a:solidFill>
            <a:srgbClr val="641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Week van het Geld - 2026_1200px-628px">
            <a:hlinkClick r:id="" action="ppaction://media"/>
            <a:extLst>
              <a:ext uri="{FF2B5EF4-FFF2-40B4-BE49-F238E27FC236}">
                <a16:creationId xmlns:a16="http://schemas.microsoft.com/office/drawing/2014/main" id="{CF98AEBD-24A7-BC06-5D78-45A047094B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6876" y="58179"/>
            <a:ext cx="11718248" cy="6132549"/>
          </a:xfrm>
          <a:prstGeom prst="rect">
            <a:avLst/>
          </a:prstGeom>
        </p:spPr>
      </p:pic>
      <p:sp>
        <p:nvSpPr>
          <p:cNvPr id="3" name="Ovaal 2">
            <a:extLst>
              <a:ext uri="{FF2B5EF4-FFF2-40B4-BE49-F238E27FC236}">
                <a16:creationId xmlns:a16="http://schemas.microsoft.com/office/drawing/2014/main" id="{3C63351E-F384-1516-0222-68C466E9CE1C}"/>
              </a:ext>
            </a:extLst>
          </p:cNvPr>
          <p:cNvSpPr/>
          <p:nvPr/>
        </p:nvSpPr>
        <p:spPr>
          <a:xfrm rot="415778">
            <a:off x="10806771" y="284986"/>
            <a:ext cx="1106424" cy="1106424"/>
          </a:xfrm>
          <a:prstGeom prst="ellipse">
            <a:avLst/>
          </a:prstGeom>
          <a:solidFill>
            <a:srgbClr val="E41C7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t>niveau</a:t>
            </a:r>
          </a:p>
          <a:p>
            <a:pPr algn="ctr"/>
            <a:r>
              <a:rPr lang="nl-NL" sz="2000" b="1" dirty="0"/>
              <a:t>5 &amp; 6</a:t>
            </a:r>
          </a:p>
        </p:txBody>
      </p:sp>
      <p:pic>
        <p:nvPicPr>
          <p:cNvPr id="2" name="Afbeelding 1" descr="Afbeelding met clipart, wit, Graphics, Lettertype&#10;&#10;Automatisch gegenereerde beschrijving">
            <a:extLst>
              <a:ext uri="{FF2B5EF4-FFF2-40B4-BE49-F238E27FC236}">
                <a16:creationId xmlns:a16="http://schemas.microsoft.com/office/drawing/2014/main" id="{DB592097-8DFF-F0EA-4A57-A3E58EDCA0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5896" y="-2083493"/>
            <a:ext cx="3280208" cy="1820732"/>
          </a:xfrm>
          <a:prstGeom prst="rect">
            <a:avLst/>
          </a:prstGeom>
        </p:spPr>
      </p:pic>
      <p:pic>
        <p:nvPicPr>
          <p:cNvPr id="12" name="Afbeelding 11">
            <a:extLst>
              <a:ext uri="{FF2B5EF4-FFF2-40B4-BE49-F238E27FC236}">
                <a16:creationId xmlns:a16="http://schemas.microsoft.com/office/drawing/2014/main" id="{C31C813D-E168-6596-6958-EBFBC33BF187}"/>
              </a:ext>
            </a:extLst>
          </p:cNvPr>
          <p:cNvPicPr>
            <a:picLocks noChangeAspect="1"/>
          </p:cNvPicPr>
          <p:nvPr/>
        </p:nvPicPr>
        <p:blipFill>
          <a:blip r:embed="rId7"/>
          <a:srcRect/>
          <a:stretch/>
        </p:blipFill>
        <p:spPr>
          <a:xfrm flipH="1">
            <a:off x="-6832503" y="-13512"/>
            <a:ext cx="6745254" cy="6283695"/>
          </a:xfrm>
          <a:prstGeom prst="rect">
            <a:avLst/>
          </a:prstGeom>
        </p:spPr>
      </p:pic>
      <p:pic>
        <p:nvPicPr>
          <p:cNvPr id="13" name="Afbeelding 12" descr="Afbeelding met paddenstoel, schimmel, Eetbare paddenstoel&#10;&#10;Door AI gegenereerde inhoud is mogelijk onjuist.">
            <a:extLst>
              <a:ext uri="{FF2B5EF4-FFF2-40B4-BE49-F238E27FC236}">
                <a16:creationId xmlns:a16="http://schemas.microsoft.com/office/drawing/2014/main" id="{0CC671E2-86B3-8801-6AD1-3CB6A2B461A6}"/>
              </a:ext>
            </a:extLst>
          </p:cNvPr>
          <p:cNvPicPr>
            <a:picLocks noChangeAspect="1"/>
          </p:cNvPicPr>
          <p:nvPr/>
        </p:nvPicPr>
        <p:blipFill>
          <a:blip r:embed="rId8"/>
          <a:stretch>
            <a:fillRect/>
          </a:stretch>
        </p:blipFill>
        <p:spPr>
          <a:xfrm>
            <a:off x="-5846900" y="4879318"/>
            <a:ext cx="1306740" cy="1302384"/>
          </a:xfrm>
          <a:prstGeom prst="rect">
            <a:avLst/>
          </a:prstGeom>
        </p:spPr>
      </p:pic>
      <p:grpSp>
        <p:nvGrpSpPr>
          <p:cNvPr id="14" name="Groep 13">
            <a:extLst>
              <a:ext uri="{FF2B5EF4-FFF2-40B4-BE49-F238E27FC236}">
                <a16:creationId xmlns:a16="http://schemas.microsoft.com/office/drawing/2014/main" id="{DC5551D9-A659-3552-1747-E522BFC52C59}"/>
              </a:ext>
            </a:extLst>
          </p:cNvPr>
          <p:cNvGrpSpPr/>
          <p:nvPr/>
        </p:nvGrpSpPr>
        <p:grpSpPr>
          <a:xfrm>
            <a:off x="12512476" y="4614852"/>
            <a:ext cx="2563204" cy="1533611"/>
            <a:chOff x="8950569" y="4614852"/>
            <a:chExt cx="2563204" cy="1533611"/>
          </a:xfrm>
        </p:grpSpPr>
        <p:pic>
          <p:nvPicPr>
            <p:cNvPr id="15" name="Afbeelding 14" descr="Afbeelding met groen&#10;&#10;Door AI gegenereerde inhoud is mogelijk onjuist.">
              <a:extLst>
                <a:ext uri="{FF2B5EF4-FFF2-40B4-BE49-F238E27FC236}">
                  <a16:creationId xmlns:a16="http://schemas.microsoft.com/office/drawing/2014/main" id="{3787ABF3-C0AF-C375-1D35-BCBA99EAF6D2}"/>
                </a:ext>
              </a:extLst>
            </p:cNvPr>
            <p:cNvPicPr>
              <a:picLocks noChangeAspect="1"/>
            </p:cNvPicPr>
            <p:nvPr/>
          </p:nvPicPr>
          <p:blipFill>
            <a:blip r:embed="rId9"/>
            <a:stretch>
              <a:fillRect/>
            </a:stretch>
          </p:blipFill>
          <p:spPr>
            <a:xfrm flipH="1">
              <a:off x="10773287" y="4614852"/>
              <a:ext cx="740486" cy="1306740"/>
            </a:xfrm>
            <a:prstGeom prst="rect">
              <a:avLst/>
            </a:prstGeom>
          </p:spPr>
        </p:pic>
        <p:pic>
          <p:nvPicPr>
            <p:cNvPr id="16" name="Afbeelding 15" descr="Afbeelding met ontwerp&#10;&#10;Door AI gegenereerde inhoud is mogelijk onjuist.">
              <a:extLst>
                <a:ext uri="{FF2B5EF4-FFF2-40B4-BE49-F238E27FC236}">
                  <a16:creationId xmlns:a16="http://schemas.microsoft.com/office/drawing/2014/main" id="{5E6A81C8-0E78-6073-C026-65E7D06289A0}"/>
                </a:ext>
              </a:extLst>
            </p:cNvPr>
            <p:cNvPicPr>
              <a:picLocks noChangeAspect="1"/>
            </p:cNvPicPr>
            <p:nvPr/>
          </p:nvPicPr>
          <p:blipFill>
            <a:blip r:embed="rId10"/>
            <a:stretch>
              <a:fillRect/>
            </a:stretch>
          </p:blipFill>
          <p:spPr>
            <a:xfrm>
              <a:off x="9598819" y="5422505"/>
              <a:ext cx="1306740" cy="688216"/>
            </a:xfrm>
            <a:prstGeom prst="rect">
              <a:avLst/>
            </a:prstGeom>
          </p:spPr>
        </p:pic>
        <p:pic>
          <p:nvPicPr>
            <p:cNvPr id="17" name="Afbeelding 16" descr="Afbeelding met bloem, roze, Graphics, creativiteit&#10;&#10;Door AI gegenereerde inhoud is mogelijk onjuist.">
              <a:extLst>
                <a:ext uri="{FF2B5EF4-FFF2-40B4-BE49-F238E27FC236}">
                  <a16:creationId xmlns:a16="http://schemas.microsoft.com/office/drawing/2014/main" id="{AACABE20-CA18-AE4E-9C46-443046FC0F41}"/>
                </a:ext>
              </a:extLst>
            </p:cNvPr>
            <p:cNvPicPr>
              <a:picLocks noChangeAspect="1"/>
            </p:cNvPicPr>
            <p:nvPr/>
          </p:nvPicPr>
          <p:blipFill>
            <a:blip r:embed="rId11"/>
            <a:stretch>
              <a:fillRect/>
            </a:stretch>
          </p:blipFill>
          <p:spPr>
            <a:xfrm>
              <a:off x="8950569" y="5382598"/>
              <a:ext cx="1100293" cy="765865"/>
            </a:xfrm>
            <a:prstGeom prst="rect">
              <a:avLst/>
            </a:prstGeom>
          </p:spPr>
        </p:pic>
      </p:grpSp>
      <p:pic>
        <p:nvPicPr>
          <p:cNvPr id="7" name="Afbeelding 6">
            <a:extLst>
              <a:ext uri="{FF2B5EF4-FFF2-40B4-BE49-F238E27FC236}">
                <a16:creationId xmlns:a16="http://schemas.microsoft.com/office/drawing/2014/main" id="{60952D8F-473E-2AC8-051A-68AA85583BB6}"/>
              </a:ext>
            </a:extLst>
          </p:cNvPr>
          <p:cNvPicPr>
            <a:picLocks noChangeAspect="1"/>
          </p:cNvPicPr>
          <p:nvPr/>
        </p:nvPicPr>
        <p:blipFill>
          <a:blip r:embed="rId12"/>
          <a:stretch>
            <a:fillRect/>
          </a:stretch>
        </p:blipFill>
        <p:spPr>
          <a:xfrm>
            <a:off x="9746024" y="6257234"/>
            <a:ext cx="2196168" cy="655999"/>
          </a:xfrm>
          <a:prstGeom prst="rect">
            <a:avLst/>
          </a:prstGeom>
        </p:spPr>
      </p:pic>
      <p:sp>
        <p:nvSpPr>
          <p:cNvPr id="9" name="Tekstvak 8">
            <a:extLst>
              <a:ext uri="{FF2B5EF4-FFF2-40B4-BE49-F238E27FC236}">
                <a16:creationId xmlns:a16="http://schemas.microsoft.com/office/drawing/2014/main" id="{92EFC7D9-97D6-5680-BEB9-0A133566DB37}"/>
              </a:ext>
            </a:extLst>
          </p:cNvPr>
          <p:cNvSpPr txBox="1"/>
          <p:nvPr/>
        </p:nvSpPr>
        <p:spPr>
          <a:xfrm>
            <a:off x="192824" y="6393569"/>
            <a:ext cx="2600301" cy="818707"/>
          </a:xfrm>
          <a:prstGeom prst="rect">
            <a:avLst/>
          </a:prstGeom>
          <a:noFill/>
        </p:spPr>
        <p:txBody>
          <a:bodyPr wrap="none" rtlCol="0">
            <a:noAutofit/>
          </a:bodyPr>
          <a:lstStyle/>
          <a:p>
            <a:r>
              <a:rPr lang="nl-NL" sz="2000" spc="100">
                <a:solidFill>
                  <a:schemeClr val="bg1"/>
                </a:solidFill>
                <a:latin typeface="VAGRounded-Bold" pitchFamily="2" charset="0"/>
                <a:ea typeface="Open Sans" panose="020B0606030504020204" pitchFamily="34" charset="0"/>
                <a:cs typeface="Open Sans" panose="020B0606030504020204" pitchFamily="34" charset="0"/>
              </a:rPr>
              <a:t>weekvanhetgeld.nl</a:t>
            </a:r>
            <a:endParaRPr lang="nl-NL" sz="2800" spc="100">
              <a:solidFill>
                <a:schemeClr val="bg1"/>
              </a:solidFill>
              <a:latin typeface="VAGRounded-Bold" pitchFamily="2" charset="0"/>
              <a:ea typeface="Open Sans" panose="020B0606030504020204" pitchFamily="34" charset="0"/>
              <a:cs typeface="Open Sans" panose="020B0606030504020204" pitchFamily="34" charset="0"/>
            </a:endParaRPr>
          </a:p>
        </p:txBody>
      </p:sp>
      <p:pic>
        <p:nvPicPr>
          <p:cNvPr id="11" name="Afbeelding 10" descr="Afbeelding met geel, symbool, schermopname, Graphics&#10;&#10;Door AI gegenereerde inhoud is mogelijk onjuist.">
            <a:extLst>
              <a:ext uri="{FF2B5EF4-FFF2-40B4-BE49-F238E27FC236}">
                <a16:creationId xmlns:a16="http://schemas.microsoft.com/office/drawing/2014/main" id="{5F75F164-0948-EB0F-9B5C-965BFD7BAC65}"/>
              </a:ext>
            </a:extLst>
          </p:cNvPr>
          <p:cNvPicPr>
            <a:picLocks noChangeAspect="1"/>
          </p:cNvPicPr>
          <p:nvPr/>
        </p:nvPicPr>
        <p:blipFill>
          <a:blip r:embed="rId13"/>
          <a:stretch>
            <a:fillRect/>
          </a:stretch>
        </p:blipFill>
        <p:spPr>
          <a:xfrm>
            <a:off x="13935195" y="5284314"/>
            <a:ext cx="1180521" cy="1093949"/>
          </a:xfrm>
          <a:prstGeom prst="rect">
            <a:avLst/>
          </a:prstGeom>
        </p:spPr>
      </p:pic>
      <p:pic>
        <p:nvPicPr>
          <p:cNvPr id="4" name="Afbeelding 3" descr="Afbeelding met groen, schermopname&#10;&#10;Door AI gegenereerde inhoud is mogelijk onjuist.">
            <a:extLst>
              <a:ext uri="{FF2B5EF4-FFF2-40B4-BE49-F238E27FC236}">
                <a16:creationId xmlns:a16="http://schemas.microsoft.com/office/drawing/2014/main" id="{4615EAA2-007F-0984-FF9B-8FCFB2D11283}"/>
              </a:ext>
            </a:extLst>
          </p:cNvPr>
          <p:cNvPicPr>
            <a:picLocks noChangeAspect="1"/>
          </p:cNvPicPr>
          <p:nvPr/>
        </p:nvPicPr>
        <p:blipFill>
          <a:blip r:embed="rId14"/>
          <a:stretch>
            <a:fillRect/>
          </a:stretch>
        </p:blipFill>
        <p:spPr>
          <a:xfrm>
            <a:off x="0" y="6963396"/>
            <a:ext cx="12192001" cy="1720849"/>
          </a:xfrm>
          <a:prstGeom prst="rect">
            <a:avLst/>
          </a:prstGeom>
        </p:spPr>
      </p:pic>
    </p:spTree>
    <p:extLst>
      <p:ext uri="{BB962C8B-B14F-4D97-AF65-F5344CB8AC3E}">
        <p14:creationId xmlns:p14="http://schemas.microsoft.com/office/powerpoint/2010/main" val="1237358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40D6A47-1874-6D6F-6EBC-12B13A921862}"/>
              </a:ext>
            </a:extLst>
          </p:cNvPr>
          <p:cNvPicPr>
            <a:picLocks noChangeAspect="1"/>
          </p:cNvPicPr>
          <p:nvPr/>
        </p:nvPicPr>
        <p:blipFill>
          <a:blip r:embed="rId3"/>
          <a:stretch>
            <a:fillRect/>
          </a:stretch>
        </p:blipFill>
        <p:spPr>
          <a:xfrm>
            <a:off x="2811780" y="1213024"/>
            <a:ext cx="6766560" cy="4249072"/>
          </a:xfrm>
          <a:prstGeom prst="rect">
            <a:avLst/>
          </a:prstGeom>
        </p:spPr>
      </p:pic>
    </p:spTree>
    <p:extLst>
      <p:ext uri="{BB962C8B-B14F-4D97-AF65-F5344CB8AC3E}">
        <p14:creationId xmlns:p14="http://schemas.microsoft.com/office/powerpoint/2010/main" val="285669828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77462130-81CC-A548-290F-92EA82355EBD}"/>
              </a:ext>
            </a:extLst>
          </p:cNvPr>
          <p:cNvPicPr>
            <a:picLocks noChangeAspect="1"/>
          </p:cNvPicPr>
          <p:nvPr/>
        </p:nvPicPr>
        <p:blipFill>
          <a:blip r:embed="rId3"/>
          <a:srcRect/>
          <a:stretch/>
        </p:blipFill>
        <p:spPr>
          <a:xfrm flipH="1">
            <a:off x="-2530079" y="-36618"/>
            <a:ext cx="7538014" cy="7022209"/>
          </a:xfrm>
          <a:prstGeom prst="rect">
            <a:avLst/>
          </a:prstGeom>
        </p:spPr>
      </p:pic>
      <p:pic>
        <p:nvPicPr>
          <p:cNvPr id="9" name="Afbeelding 8" descr="Afbeelding met kleding, tekenfilm, beeldje, schoeisel&#10;&#10;Door AI gegenereerde inhoud is mogelijk onjuist.">
            <a:extLst>
              <a:ext uri="{FF2B5EF4-FFF2-40B4-BE49-F238E27FC236}">
                <a16:creationId xmlns:a16="http://schemas.microsoft.com/office/drawing/2014/main" id="{79304AF6-39D5-C0DB-DF98-44DEDF48293A}"/>
              </a:ext>
            </a:extLst>
          </p:cNvPr>
          <p:cNvPicPr>
            <a:picLocks noChangeAspect="1"/>
          </p:cNvPicPr>
          <p:nvPr/>
        </p:nvPicPr>
        <p:blipFill>
          <a:blip r:embed="rId4"/>
          <a:stretch>
            <a:fillRect/>
          </a:stretch>
        </p:blipFill>
        <p:spPr>
          <a:xfrm>
            <a:off x="7112515" y="580041"/>
            <a:ext cx="3506786" cy="5994507"/>
          </a:xfrm>
          <a:prstGeom prst="rect">
            <a:avLst/>
          </a:prstGeom>
        </p:spPr>
      </p:pic>
      <p:sp>
        <p:nvSpPr>
          <p:cNvPr id="4" name="Rechthoek: afgeronde hoeken 3">
            <a:extLst>
              <a:ext uri="{FF2B5EF4-FFF2-40B4-BE49-F238E27FC236}">
                <a16:creationId xmlns:a16="http://schemas.microsoft.com/office/drawing/2014/main" id="{81328BCC-282C-4672-64BB-C48B0CD306E2}"/>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809C389B-E6A9-5BF4-CC11-206376BC1A8D}"/>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Even voorstellen</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
        <p:nvSpPr>
          <p:cNvPr id="10" name="Titel 1">
            <a:extLst>
              <a:ext uri="{FF2B5EF4-FFF2-40B4-BE49-F238E27FC236}">
                <a16:creationId xmlns:a16="http://schemas.microsoft.com/office/drawing/2014/main" id="{A015CDCB-ADC0-2FA9-69F1-CAF3349E4CC0}"/>
              </a:ext>
            </a:extLst>
          </p:cNvPr>
          <p:cNvSpPr txBox="1">
            <a:spLocks/>
          </p:cNvSpPr>
          <p:nvPr/>
        </p:nvSpPr>
        <p:spPr>
          <a:xfrm>
            <a:off x="2684834" y="3577294"/>
            <a:ext cx="3155098" cy="1850221"/>
          </a:xfrm>
          <a:prstGeom prst="wedgeRoundRectCallout">
            <a:avLst>
              <a:gd name="adj1" fmla="val 114335"/>
              <a:gd name="adj2" fmla="val -93983"/>
              <a:gd name="adj3" fmla="val 16667"/>
            </a:avLst>
          </a:prstGeom>
          <a:solidFill>
            <a:schemeClr val="bg1"/>
          </a:solidFill>
        </p:spPr>
        <p:txBody>
          <a:bodyPr vert="horz" wrap="square" lIns="251999" tIns="251999" rIns="251999" bIns="251999" rtlCol="0" anchor="t">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Wie weet wie ik ben? En wie kent </a:t>
            </a:r>
            <a:r>
              <a:rPr lang="nl-NL" sz="2800" dirty="0">
                <a:latin typeface="Calibri" panose="020F0502020204030204" pitchFamily="34" charset="0"/>
                <a:ea typeface="Calibri" panose="020F0502020204030204" pitchFamily="34" charset="0"/>
                <a:cs typeface="Calibri" panose="020F0502020204030204" pitchFamily="34" charset="0"/>
              </a:rPr>
              <a:t>mijn verhaal</a:t>
            </a:r>
            <a:r>
              <a:rPr lang="nl-NL" sz="2800" b="0" dirty="0">
                <a:latin typeface="Calibri" panose="020F0502020204030204" pitchFamily="34" charset="0"/>
                <a:ea typeface="Calibri" panose="020F0502020204030204" pitchFamily="34" charset="0"/>
                <a:cs typeface="Calibri" panose="020F0502020204030204" pitchFamily="34" charset="0"/>
              </a:rPr>
              <a:t>?</a:t>
            </a:r>
          </a:p>
        </p:txBody>
      </p:sp>
      <p:sp>
        <p:nvSpPr>
          <p:cNvPr id="11" name="Titel 1">
            <a:extLst>
              <a:ext uri="{FF2B5EF4-FFF2-40B4-BE49-F238E27FC236}">
                <a16:creationId xmlns:a16="http://schemas.microsoft.com/office/drawing/2014/main" id="{06855D1F-8221-6E46-557D-4EC1DA91B37A}"/>
              </a:ext>
            </a:extLst>
          </p:cNvPr>
          <p:cNvSpPr txBox="1">
            <a:spLocks/>
          </p:cNvSpPr>
          <p:nvPr/>
        </p:nvSpPr>
        <p:spPr>
          <a:xfrm>
            <a:off x="3646966" y="1892306"/>
            <a:ext cx="2293689" cy="1421168"/>
          </a:xfrm>
          <a:prstGeom prst="wedgeRoundRectCallout">
            <a:avLst>
              <a:gd name="adj1" fmla="val 109030"/>
              <a:gd name="adj2" fmla="val -17317"/>
              <a:gd name="adj3" fmla="val 16667"/>
            </a:avLst>
          </a:prstGeom>
          <a:solidFill>
            <a:schemeClr val="bg1"/>
          </a:solidFill>
        </p:spPr>
        <p:txBody>
          <a:bodyPr vert="horz" wrap="square" lIns="251999" tIns="251999" rIns="251999" bIns="251999" rtlCol="0" anchor="t">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Hoi, ik ben </a:t>
            </a:r>
            <a:r>
              <a:rPr lang="nl-NL" sz="2800" dirty="0">
                <a:latin typeface="Calibri" panose="020F0502020204030204" pitchFamily="34" charset="0"/>
                <a:ea typeface="Calibri" panose="020F0502020204030204" pitchFamily="34" charset="0"/>
                <a:cs typeface="Calibri" panose="020F0502020204030204" pitchFamily="34" charset="0"/>
              </a:rPr>
              <a:t>Roodkapje</a:t>
            </a:r>
            <a:endParaRPr lang="nl-NL" sz="2800" b="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1666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77462130-81CC-A548-290F-92EA82355EBD}"/>
              </a:ext>
            </a:extLst>
          </p:cNvPr>
          <p:cNvPicPr>
            <a:picLocks noChangeAspect="1"/>
          </p:cNvPicPr>
          <p:nvPr/>
        </p:nvPicPr>
        <p:blipFill>
          <a:blip r:embed="rId3"/>
          <a:srcRect/>
          <a:stretch/>
        </p:blipFill>
        <p:spPr>
          <a:xfrm flipH="1">
            <a:off x="-2530079" y="-36618"/>
            <a:ext cx="7538014" cy="7022209"/>
          </a:xfrm>
          <a:prstGeom prst="rect">
            <a:avLst/>
          </a:prstGeom>
        </p:spPr>
      </p:pic>
      <p:sp>
        <p:nvSpPr>
          <p:cNvPr id="4" name="Rechthoek: afgeronde hoeken 3">
            <a:extLst>
              <a:ext uri="{FF2B5EF4-FFF2-40B4-BE49-F238E27FC236}">
                <a16:creationId xmlns:a16="http://schemas.microsoft.com/office/drawing/2014/main" id="{81328BCC-282C-4672-64BB-C48B0CD306E2}"/>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1">
            <a:extLst>
              <a:ext uri="{FF2B5EF4-FFF2-40B4-BE49-F238E27FC236}">
                <a16:creationId xmlns:a16="http://schemas.microsoft.com/office/drawing/2014/main" id="{CD923261-B958-7AFF-4925-D3A03F610009}"/>
              </a:ext>
            </a:extLst>
          </p:cNvPr>
          <p:cNvSpPr txBox="1">
            <a:spLocks/>
          </p:cNvSpPr>
          <p:nvPr/>
        </p:nvSpPr>
        <p:spPr>
          <a:xfrm>
            <a:off x="2571306" y="3967753"/>
            <a:ext cx="3721100" cy="2279275"/>
          </a:xfrm>
          <a:prstGeom prst="wedgeRoundRectCallout">
            <a:avLst>
              <a:gd name="adj1" fmla="val 82337"/>
              <a:gd name="adj2" fmla="val -60551"/>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Graag vertel ik jullie over mijn</a:t>
            </a:r>
          </a:p>
          <a:p>
            <a:pPr algn="ctr"/>
            <a:r>
              <a:rPr lang="nl-NL" sz="2800" dirty="0">
                <a:latin typeface="Calibri" panose="020F0502020204030204" pitchFamily="34" charset="0"/>
                <a:ea typeface="Calibri" panose="020F0502020204030204" pitchFamily="34" charset="0"/>
                <a:cs typeface="Calibri" panose="020F0502020204030204" pitchFamily="34" charset="0"/>
              </a:rPr>
              <a:t>nieuwe avonturen </a:t>
            </a:r>
            <a:r>
              <a:rPr lang="nl-NL" sz="2800" b="0" dirty="0">
                <a:latin typeface="Calibri" panose="020F0502020204030204" pitchFamily="34" charset="0"/>
                <a:ea typeface="Calibri" panose="020F0502020204030204" pitchFamily="34" charset="0"/>
                <a:cs typeface="Calibri" panose="020F0502020204030204" pitchFamily="34" charset="0"/>
              </a:rPr>
              <a:t>met geld...</a:t>
            </a:r>
          </a:p>
        </p:txBody>
      </p:sp>
      <p:sp>
        <p:nvSpPr>
          <p:cNvPr id="8" name="Titel 1">
            <a:extLst>
              <a:ext uri="{FF2B5EF4-FFF2-40B4-BE49-F238E27FC236}">
                <a16:creationId xmlns:a16="http://schemas.microsoft.com/office/drawing/2014/main" id="{F2B050BC-3ED4-5387-D0FE-A29DD7C53D41}"/>
              </a:ext>
            </a:extLst>
          </p:cNvPr>
          <p:cNvSpPr txBox="1">
            <a:spLocks/>
          </p:cNvSpPr>
          <p:nvPr/>
        </p:nvSpPr>
        <p:spPr>
          <a:xfrm>
            <a:off x="3370521" y="1869314"/>
            <a:ext cx="2725479" cy="1421168"/>
          </a:xfrm>
          <a:prstGeom prst="wedgeRoundRectCallout">
            <a:avLst>
              <a:gd name="adj1" fmla="val 82077"/>
              <a:gd name="adj2" fmla="val -8942"/>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dirty="0">
                <a:latin typeface="Calibri" panose="020F0502020204030204" pitchFamily="34" charset="0"/>
                <a:ea typeface="Calibri" panose="020F0502020204030204" pitchFamily="34" charset="0"/>
                <a:cs typeface="Calibri" panose="020F0502020204030204" pitchFamily="34" charset="0"/>
              </a:rPr>
              <a:t>Leuk</a:t>
            </a:r>
            <a:r>
              <a:rPr lang="nl-NL" sz="2800" b="0" dirty="0">
                <a:latin typeface="Calibri" panose="020F0502020204030204" pitchFamily="34" charset="0"/>
                <a:ea typeface="Calibri" panose="020F0502020204030204" pitchFamily="34" charset="0"/>
                <a:cs typeface="Calibri" panose="020F0502020204030204" pitchFamily="34" charset="0"/>
              </a:rPr>
              <a:t> dat jullie mij kennen!</a:t>
            </a:r>
          </a:p>
        </p:txBody>
      </p:sp>
      <p:pic>
        <p:nvPicPr>
          <p:cNvPr id="9" name="Afbeelding 8" descr="Afbeelding met tekenfilm, pop, beeldje, kleding&#10;&#10;Door AI gegenereerde inhoud is mogelijk onjuist.">
            <a:extLst>
              <a:ext uri="{FF2B5EF4-FFF2-40B4-BE49-F238E27FC236}">
                <a16:creationId xmlns:a16="http://schemas.microsoft.com/office/drawing/2014/main" id="{4582908A-456D-0AD6-2E77-1F5A39480D91}"/>
              </a:ext>
            </a:extLst>
          </p:cNvPr>
          <p:cNvPicPr>
            <a:picLocks noChangeAspect="1"/>
          </p:cNvPicPr>
          <p:nvPr/>
        </p:nvPicPr>
        <p:blipFill>
          <a:blip r:embed="rId4"/>
          <a:stretch>
            <a:fillRect/>
          </a:stretch>
        </p:blipFill>
        <p:spPr>
          <a:xfrm>
            <a:off x="7011792" y="595033"/>
            <a:ext cx="3019655" cy="5979515"/>
          </a:xfrm>
          <a:prstGeom prst="rect">
            <a:avLst/>
          </a:prstGeom>
        </p:spPr>
      </p:pic>
      <p:sp>
        <p:nvSpPr>
          <p:cNvPr id="2" name="Tekstvak 1">
            <a:extLst>
              <a:ext uri="{FF2B5EF4-FFF2-40B4-BE49-F238E27FC236}">
                <a16:creationId xmlns:a16="http://schemas.microsoft.com/office/drawing/2014/main" id="{37837409-1C75-6B1D-9D6F-845407903935}"/>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Even voorstellen</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7" name="Afbeelding 6" descr="Afbeelding met pop, beeldje, tekenfilm, speelgoed&#10;&#10;Door AI gegenereerde inhoud is mogelijk onjuist.">
            <a:extLst>
              <a:ext uri="{FF2B5EF4-FFF2-40B4-BE49-F238E27FC236}">
                <a16:creationId xmlns:a16="http://schemas.microsoft.com/office/drawing/2014/main" id="{D5480D93-C3FD-FFA4-849A-5CBBCF2A99C5}"/>
              </a:ext>
            </a:extLst>
          </p:cNvPr>
          <p:cNvPicPr>
            <a:picLocks noChangeAspect="1"/>
          </p:cNvPicPr>
          <p:nvPr/>
        </p:nvPicPr>
        <p:blipFill>
          <a:blip r:embed="rId5"/>
          <a:stretch>
            <a:fillRect/>
          </a:stretch>
        </p:blipFill>
        <p:spPr>
          <a:xfrm>
            <a:off x="-6859106" y="3361757"/>
            <a:ext cx="2543734" cy="3490544"/>
          </a:xfrm>
          <a:prstGeom prst="rect">
            <a:avLst/>
          </a:prstGeom>
        </p:spPr>
      </p:pic>
      <p:pic>
        <p:nvPicPr>
          <p:cNvPr id="10" name="Afbeelding 9" descr="Afbeelding met speelgoed, kleding, pop, tekenfilm&#10;&#10;Door AI gegenereerde inhoud is mogelijk onjuist.">
            <a:extLst>
              <a:ext uri="{FF2B5EF4-FFF2-40B4-BE49-F238E27FC236}">
                <a16:creationId xmlns:a16="http://schemas.microsoft.com/office/drawing/2014/main" id="{F488665F-7B37-155E-CF62-5D22E63EE5BB}"/>
              </a:ext>
            </a:extLst>
          </p:cNvPr>
          <p:cNvPicPr>
            <a:picLocks noChangeAspect="1"/>
          </p:cNvPicPr>
          <p:nvPr/>
        </p:nvPicPr>
        <p:blipFill>
          <a:blip r:embed="rId6"/>
          <a:stretch>
            <a:fillRect/>
          </a:stretch>
        </p:blipFill>
        <p:spPr>
          <a:xfrm>
            <a:off x="-9072350" y="2964107"/>
            <a:ext cx="2070838" cy="3739662"/>
          </a:xfrm>
          <a:prstGeom prst="rect">
            <a:avLst/>
          </a:prstGeom>
        </p:spPr>
      </p:pic>
      <p:pic>
        <p:nvPicPr>
          <p:cNvPr id="11" name="Afbeelding 10" descr="Afbeelding met speelgoed, beeldje, tekenfilm, pop&#10;&#10;Door AI gegenereerde inhoud is mogelijk onjuist.">
            <a:extLst>
              <a:ext uri="{FF2B5EF4-FFF2-40B4-BE49-F238E27FC236}">
                <a16:creationId xmlns:a16="http://schemas.microsoft.com/office/drawing/2014/main" id="{2D0D4937-76B4-B822-4018-2A24F8379A01}"/>
              </a:ext>
            </a:extLst>
          </p:cNvPr>
          <p:cNvPicPr>
            <a:picLocks noChangeAspect="1"/>
          </p:cNvPicPr>
          <p:nvPr/>
        </p:nvPicPr>
        <p:blipFill>
          <a:blip r:embed="rId7"/>
          <a:stretch>
            <a:fillRect/>
          </a:stretch>
        </p:blipFill>
        <p:spPr>
          <a:xfrm>
            <a:off x="-3554118" y="2537061"/>
            <a:ext cx="2821080" cy="4242225"/>
          </a:xfrm>
          <a:prstGeom prst="rect">
            <a:avLst/>
          </a:prstGeom>
        </p:spPr>
      </p:pic>
      <p:pic>
        <p:nvPicPr>
          <p:cNvPr id="12" name="Afbeelding 11" descr="Afbeelding met speelgoed, kleding, tekenfilm, pop&#10;&#10;Door AI gegenereerde inhoud is mogelijk onjuist.">
            <a:extLst>
              <a:ext uri="{FF2B5EF4-FFF2-40B4-BE49-F238E27FC236}">
                <a16:creationId xmlns:a16="http://schemas.microsoft.com/office/drawing/2014/main" id="{09E3CE7E-CA42-2C19-F7EB-5E2D337CF1F7}"/>
              </a:ext>
            </a:extLst>
          </p:cNvPr>
          <p:cNvPicPr>
            <a:picLocks noChangeAspect="1"/>
          </p:cNvPicPr>
          <p:nvPr/>
        </p:nvPicPr>
        <p:blipFill>
          <a:blip r:embed="rId8"/>
          <a:stretch>
            <a:fillRect/>
          </a:stretch>
        </p:blipFill>
        <p:spPr>
          <a:xfrm>
            <a:off x="-11027356" y="2761444"/>
            <a:ext cx="2066566" cy="4062046"/>
          </a:xfrm>
          <a:prstGeom prst="rect">
            <a:avLst/>
          </a:prstGeom>
        </p:spPr>
      </p:pic>
      <p:pic>
        <p:nvPicPr>
          <p:cNvPr id="13" name="Afbeelding 12" descr="Afbeelding met snoep, speelgoed, pop, persoon&#10;&#10;Door AI gegenereerde inhoud is mogelijk onjuist.">
            <a:extLst>
              <a:ext uri="{FF2B5EF4-FFF2-40B4-BE49-F238E27FC236}">
                <a16:creationId xmlns:a16="http://schemas.microsoft.com/office/drawing/2014/main" id="{04802F70-91C2-D167-8ED6-0BD9E0D2E5C9}"/>
              </a:ext>
            </a:extLst>
          </p:cNvPr>
          <p:cNvPicPr>
            <a:picLocks noChangeAspect="1"/>
          </p:cNvPicPr>
          <p:nvPr/>
        </p:nvPicPr>
        <p:blipFill>
          <a:blip r:embed="rId9"/>
          <a:stretch>
            <a:fillRect/>
          </a:stretch>
        </p:blipFill>
        <p:spPr>
          <a:xfrm>
            <a:off x="-4234979" y="2954722"/>
            <a:ext cx="2072962" cy="4079631"/>
          </a:xfrm>
          <a:prstGeom prst="rect">
            <a:avLst/>
          </a:prstGeom>
        </p:spPr>
      </p:pic>
    </p:spTree>
    <p:extLst>
      <p:ext uri="{BB962C8B-B14F-4D97-AF65-F5344CB8AC3E}">
        <p14:creationId xmlns:p14="http://schemas.microsoft.com/office/powerpoint/2010/main" val="91555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D6505-F3DC-8C11-3BB1-1A936503B5FD}"/>
            </a:ext>
          </a:extLst>
        </p:cNvPr>
        <p:cNvGrpSpPr/>
        <p:nvPr/>
      </p:nvGrpSpPr>
      <p:grpSpPr>
        <a:xfrm>
          <a:off x="0" y="0"/>
          <a:ext cx="0" cy="0"/>
          <a:chOff x="0" y="0"/>
          <a:chExt cx="0" cy="0"/>
        </a:xfrm>
      </p:grpSpPr>
      <p:pic>
        <p:nvPicPr>
          <p:cNvPr id="13" name="Afbeelding 12" descr="Afbeelding met tekenfilm, pop, beeldje, kleding&#10;&#10;Door AI gegenereerde inhoud is mogelijk onjuist.">
            <a:extLst>
              <a:ext uri="{FF2B5EF4-FFF2-40B4-BE49-F238E27FC236}">
                <a16:creationId xmlns:a16="http://schemas.microsoft.com/office/drawing/2014/main" id="{E0E77E3E-836B-DDBC-A3FF-4FF0057199B0}"/>
              </a:ext>
            </a:extLst>
          </p:cNvPr>
          <p:cNvPicPr>
            <a:picLocks noChangeAspect="1"/>
          </p:cNvPicPr>
          <p:nvPr/>
        </p:nvPicPr>
        <p:blipFill>
          <a:blip r:embed="rId3"/>
          <a:stretch>
            <a:fillRect/>
          </a:stretch>
        </p:blipFill>
        <p:spPr>
          <a:xfrm rot="19713527">
            <a:off x="11088552" y="244880"/>
            <a:ext cx="1986996" cy="3934646"/>
          </a:xfrm>
          <a:prstGeom prst="rect">
            <a:avLst/>
          </a:prstGeom>
        </p:spPr>
      </p:pic>
      <p:pic>
        <p:nvPicPr>
          <p:cNvPr id="3" name="Afbeelding 2">
            <a:extLst>
              <a:ext uri="{FF2B5EF4-FFF2-40B4-BE49-F238E27FC236}">
                <a16:creationId xmlns:a16="http://schemas.microsoft.com/office/drawing/2014/main" id="{28279185-DA0D-C59A-EE2F-530AF441642E}"/>
              </a:ext>
            </a:extLst>
          </p:cNvPr>
          <p:cNvPicPr>
            <a:picLocks noChangeAspect="1"/>
          </p:cNvPicPr>
          <p:nvPr/>
        </p:nvPicPr>
        <p:blipFill>
          <a:blip r:embed="rId4"/>
          <a:srcRect/>
          <a:stretch/>
        </p:blipFill>
        <p:spPr>
          <a:xfrm flipH="1">
            <a:off x="-2530079" y="-36618"/>
            <a:ext cx="7538014" cy="7022209"/>
          </a:xfrm>
          <a:prstGeom prst="rect">
            <a:avLst/>
          </a:prstGeom>
        </p:spPr>
      </p:pic>
      <p:sp>
        <p:nvSpPr>
          <p:cNvPr id="4" name="Rechthoek: afgeronde hoeken 3">
            <a:extLst>
              <a:ext uri="{FF2B5EF4-FFF2-40B4-BE49-F238E27FC236}">
                <a16:creationId xmlns:a16="http://schemas.microsoft.com/office/drawing/2014/main" id="{78F64CDD-3486-60E5-E63E-6797401E9239}"/>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el 1">
            <a:extLst>
              <a:ext uri="{FF2B5EF4-FFF2-40B4-BE49-F238E27FC236}">
                <a16:creationId xmlns:a16="http://schemas.microsoft.com/office/drawing/2014/main" id="{51D9A5EA-54F5-D9E1-18EA-4EA408BDD6EB}"/>
              </a:ext>
            </a:extLst>
          </p:cNvPr>
          <p:cNvSpPr txBox="1">
            <a:spLocks/>
          </p:cNvSpPr>
          <p:nvPr/>
        </p:nvSpPr>
        <p:spPr>
          <a:xfrm>
            <a:off x="5795262" y="701504"/>
            <a:ext cx="4765636" cy="1421168"/>
          </a:xfrm>
          <a:prstGeom prst="wedgeRoundRectCallout">
            <a:avLst>
              <a:gd name="adj1" fmla="val 57121"/>
              <a:gd name="adj2" fmla="val 21257"/>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En over de geldverhalen van mijn </a:t>
            </a:r>
            <a:r>
              <a:rPr lang="nl-NL" sz="2800" dirty="0">
                <a:latin typeface="Calibri" panose="020F0502020204030204" pitchFamily="34" charset="0"/>
                <a:ea typeface="Calibri" panose="020F0502020204030204" pitchFamily="34" charset="0"/>
                <a:cs typeface="Calibri" panose="020F0502020204030204" pitchFamily="34" charset="0"/>
              </a:rPr>
              <a:t>vrienden</a:t>
            </a:r>
            <a:r>
              <a:rPr lang="nl-NL" sz="2800" b="0" dirty="0">
                <a:latin typeface="Calibri" panose="020F0502020204030204" pitchFamily="34" charset="0"/>
                <a:ea typeface="Calibri" panose="020F0502020204030204" pitchFamily="34" charset="0"/>
                <a:cs typeface="Calibri" panose="020F0502020204030204" pitchFamily="34" charset="0"/>
              </a:rPr>
              <a:t>! </a:t>
            </a:r>
          </a:p>
        </p:txBody>
      </p:sp>
      <p:pic>
        <p:nvPicPr>
          <p:cNvPr id="9" name="Afbeelding 8" descr="Afbeelding met tekenfilm, pop, beeldje, kleding&#10;&#10;Door AI gegenereerde inhoud is mogelijk onjuist.">
            <a:extLst>
              <a:ext uri="{FF2B5EF4-FFF2-40B4-BE49-F238E27FC236}">
                <a16:creationId xmlns:a16="http://schemas.microsoft.com/office/drawing/2014/main" id="{733DB012-609F-9B20-30CF-9B3EFFCF8528}"/>
              </a:ext>
            </a:extLst>
          </p:cNvPr>
          <p:cNvPicPr>
            <a:picLocks noChangeAspect="1"/>
          </p:cNvPicPr>
          <p:nvPr/>
        </p:nvPicPr>
        <p:blipFill>
          <a:blip r:embed="rId3"/>
          <a:stretch>
            <a:fillRect/>
          </a:stretch>
        </p:blipFill>
        <p:spPr>
          <a:xfrm>
            <a:off x="12523683" y="2600249"/>
            <a:ext cx="2256025" cy="4467377"/>
          </a:xfrm>
          <a:prstGeom prst="rect">
            <a:avLst/>
          </a:prstGeom>
        </p:spPr>
      </p:pic>
      <p:sp>
        <p:nvSpPr>
          <p:cNvPr id="2" name="Tekstvak 1">
            <a:extLst>
              <a:ext uri="{FF2B5EF4-FFF2-40B4-BE49-F238E27FC236}">
                <a16:creationId xmlns:a16="http://schemas.microsoft.com/office/drawing/2014/main" id="{C3505C86-9AB2-6D69-B5B2-D2F2D29E7678}"/>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Even voorstellen</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5" name="Afbeelding 4" descr="Afbeelding met pop, beeldje, tekenfilm, speelgoed&#10;&#10;Door AI gegenereerde inhoud is mogelijk onjuist.">
            <a:extLst>
              <a:ext uri="{FF2B5EF4-FFF2-40B4-BE49-F238E27FC236}">
                <a16:creationId xmlns:a16="http://schemas.microsoft.com/office/drawing/2014/main" id="{ED3E0C30-4414-E3A9-1A97-C3C93D67CEC0}"/>
              </a:ext>
            </a:extLst>
          </p:cNvPr>
          <p:cNvPicPr>
            <a:picLocks noChangeAspect="1"/>
          </p:cNvPicPr>
          <p:nvPr/>
        </p:nvPicPr>
        <p:blipFill>
          <a:blip r:embed="rId5"/>
          <a:stretch>
            <a:fillRect/>
          </a:stretch>
        </p:blipFill>
        <p:spPr>
          <a:xfrm>
            <a:off x="4634762" y="3025987"/>
            <a:ext cx="2506811" cy="3439878"/>
          </a:xfrm>
          <a:prstGeom prst="rect">
            <a:avLst/>
          </a:prstGeom>
        </p:spPr>
      </p:pic>
      <p:pic>
        <p:nvPicPr>
          <p:cNvPr id="7" name="Afbeelding 6" descr="Afbeelding met speelgoed, kleding, pop, tekenfilm&#10;&#10;Door AI gegenereerde inhoud is mogelijk onjuist.">
            <a:extLst>
              <a:ext uri="{FF2B5EF4-FFF2-40B4-BE49-F238E27FC236}">
                <a16:creationId xmlns:a16="http://schemas.microsoft.com/office/drawing/2014/main" id="{C6241F25-1CB6-33F5-8CA5-C66C5E626373}"/>
              </a:ext>
            </a:extLst>
          </p:cNvPr>
          <p:cNvPicPr>
            <a:picLocks noChangeAspect="1"/>
          </p:cNvPicPr>
          <p:nvPr/>
        </p:nvPicPr>
        <p:blipFill>
          <a:blip r:embed="rId6"/>
          <a:stretch>
            <a:fillRect/>
          </a:stretch>
        </p:blipFill>
        <p:spPr>
          <a:xfrm>
            <a:off x="2731813" y="2627504"/>
            <a:ext cx="2040779" cy="3685379"/>
          </a:xfrm>
          <a:prstGeom prst="rect">
            <a:avLst/>
          </a:prstGeom>
        </p:spPr>
      </p:pic>
      <p:pic>
        <p:nvPicPr>
          <p:cNvPr id="10" name="Afbeelding 9" descr="Afbeelding met speelgoed, beeldje, tekenfilm, pop&#10;&#10;Door AI gegenereerde inhoud is mogelijk onjuist.">
            <a:extLst>
              <a:ext uri="{FF2B5EF4-FFF2-40B4-BE49-F238E27FC236}">
                <a16:creationId xmlns:a16="http://schemas.microsoft.com/office/drawing/2014/main" id="{39E64C1F-0BB8-EAC4-A460-803EF7861D97}"/>
              </a:ext>
            </a:extLst>
          </p:cNvPr>
          <p:cNvPicPr>
            <a:picLocks noChangeAspect="1"/>
          </p:cNvPicPr>
          <p:nvPr/>
        </p:nvPicPr>
        <p:blipFill>
          <a:blip r:embed="rId7"/>
          <a:stretch>
            <a:fillRect/>
          </a:stretch>
        </p:blipFill>
        <p:spPr>
          <a:xfrm>
            <a:off x="7939750" y="2212202"/>
            <a:ext cx="2780131" cy="4180648"/>
          </a:xfrm>
          <a:prstGeom prst="rect">
            <a:avLst/>
          </a:prstGeom>
        </p:spPr>
      </p:pic>
      <p:pic>
        <p:nvPicPr>
          <p:cNvPr id="11" name="Afbeelding 10" descr="Afbeelding met speelgoed, kleding, tekenfilm, pop&#10;&#10;Door AI gegenereerde inhoud is mogelijk onjuist.">
            <a:extLst>
              <a:ext uri="{FF2B5EF4-FFF2-40B4-BE49-F238E27FC236}">
                <a16:creationId xmlns:a16="http://schemas.microsoft.com/office/drawing/2014/main" id="{6AE46F74-DB81-04C7-A002-989F9B5050CD}"/>
              </a:ext>
            </a:extLst>
          </p:cNvPr>
          <p:cNvPicPr>
            <a:picLocks noChangeAspect="1"/>
          </p:cNvPicPr>
          <p:nvPr/>
        </p:nvPicPr>
        <p:blipFill>
          <a:blip r:embed="rId8"/>
          <a:stretch>
            <a:fillRect/>
          </a:stretch>
        </p:blipFill>
        <p:spPr>
          <a:xfrm>
            <a:off x="534737" y="2389766"/>
            <a:ext cx="2036569" cy="4003084"/>
          </a:xfrm>
          <a:prstGeom prst="rect">
            <a:avLst/>
          </a:prstGeom>
        </p:spPr>
      </p:pic>
      <p:pic>
        <p:nvPicPr>
          <p:cNvPr id="12" name="Afbeelding 11" descr="Afbeelding met snoep, speelgoed, pop, persoon&#10;&#10;Door AI gegenereerde inhoud is mogelijk onjuist.">
            <a:extLst>
              <a:ext uri="{FF2B5EF4-FFF2-40B4-BE49-F238E27FC236}">
                <a16:creationId xmlns:a16="http://schemas.microsoft.com/office/drawing/2014/main" id="{79E446C0-65AC-FDAB-62A8-F0B484C928FE}"/>
              </a:ext>
            </a:extLst>
          </p:cNvPr>
          <p:cNvPicPr>
            <a:picLocks noChangeAspect="1"/>
          </p:cNvPicPr>
          <p:nvPr/>
        </p:nvPicPr>
        <p:blipFill>
          <a:blip r:embed="rId9"/>
          <a:stretch>
            <a:fillRect/>
          </a:stretch>
        </p:blipFill>
        <p:spPr>
          <a:xfrm>
            <a:off x="7258889" y="2627504"/>
            <a:ext cx="2042872" cy="4020413"/>
          </a:xfrm>
          <a:prstGeom prst="rect">
            <a:avLst/>
          </a:prstGeom>
        </p:spPr>
      </p:pic>
      <p:pic>
        <p:nvPicPr>
          <p:cNvPr id="14" name="Afbeelding 13" descr="Afbeelding met Menselijk gezicht, speelgoed, schoeisel, pop&#10;&#10;Door AI gegenereerde inhoud is mogelijk onjuist.">
            <a:extLst>
              <a:ext uri="{FF2B5EF4-FFF2-40B4-BE49-F238E27FC236}">
                <a16:creationId xmlns:a16="http://schemas.microsoft.com/office/drawing/2014/main" id="{50DA7F15-9AA3-BAC7-105D-CA2064952A92}"/>
              </a:ext>
            </a:extLst>
          </p:cNvPr>
          <p:cNvPicPr>
            <a:picLocks noChangeAspect="1"/>
          </p:cNvPicPr>
          <p:nvPr/>
        </p:nvPicPr>
        <p:blipFill>
          <a:blip r:embed="rId10"/>
          <a:stretch>
            <a:fillRect/>
          </a:stretch>
        </p:blipFill>
        <p:spPr>
          <a:xfrm>
            <a:off x="13110490" y="1326712"/>
            <a:ext cx="4703462" cy="6286961"/>
          </a:xfrm>
          <a:prstGeom prst="rect">
            <a:avLst/>
          </a:prstGeom>
        </p:spPr>
      </p:pic>
    </p:spTree>
    <p:extLst>
      <p:ext uri="{BB962C8B-B14F-4D97-AF65-F5344CB8AC3E}">
        <p14:creationId xmlns:p14="http://schemas.microsoft.com/office/powerpoint/2010/main" val="3260548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6" name="Afbeelding 5" descr="Afbeelding met Menselijk gezicht, speelgoed, schoeisel, pop&#10;&#10;Door AI gegenereerde inhoud is mogelijk onjuist.">
            <a:extLst>
              <a:ext uri="{FF2B5EF4-FFF2-40B4-BE49-F238E27FC236}">
                <a16:creationId xmlns:a16="http://schemas.microsoft.com/office/drawing/2014/main" id="{149B199B-A9B4-AE2E-5F73-18DB272D48D8}"/>
              </a:ext>
            </a:extLst>
          </p:cNvPr>
          <p:cNvPicPr>
            <a:picLocks noChangeAspect="1"/>
          </p:cNvPicPr>
          <p:nvPr/>
        </p:nvPicPr>
        <p:blipFill>
          <a:blip r:embed="rId3"/>
          <a:stretch>
            <a:fillRect/>
          </a:stretch>
        </p:blipFill>
        <p:spPr>
          <a:xfrm>
            <a:off x="7132792" y="540303"/>
            <a:ext cx="4703462" cy="6286961"/>
          </a:xfrm>
          <a:prstGeom prst="rect">
            <a:avLst/>
          </a:prstGeom>
        </p:spPr>
      </p:pic>
      <p:pic>
        <p:nvPicPr>
          <p:cNvPr id="7" name="Afbeelding 6">
            <a:extLst>
              <a:ext uri="{FF2B5EF4-FFF2-40B4-BE49-F238E27FC236}">
                <a16:creationId xmlns:a16="http://schemas.microsoft.com/office/drawing/2014/main" id="{06D6B454-F492-3D76-E5A5-9816381EFC96}"/>
              </a:ext>
            </a:extLst>
          </p:cNvPr>
          <p:cNvPicPr>
            <a:picLocks noChangeAspect="1"/>
          </p:cNvPicPr>
          <p:nvPr/>
        </p:nvPicPr>
        <p:blipFill>
          <a:blip r:embed="rId4"/>
          <a:srcRect/>
          <a:stretch/>
        </p:blipFill>
        <p:spPr>
          <a:xfrm flipH="1">
            <a:off x="-2530079" y="-36618"/>
            <a:ext cx="7538014" cy="7022209"/>
          </a:xfrm>
          <a:prstGeom prst="rect">
            <a:avLst/>
          </a:prstGeom>
        </p:spPr>
      </p:pic>
      <p:sp>
        <p:nvSpPr>
          <p:cNvPr id="8" name="Rechthoek: afgeronde hoeken 7">
            <a:extLst>
              <a:ext uri="{FF2B5EF4-FFF2-40B4-BE49-F238E27FC236}">
                <a16:creationId xmlns:a16="http://schemas.microsoft.com/office/drawing/2014/main" id="{5A91C19A-91E0-E37B-9475-FB03452314E8}"/>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Afbeelding 17" descr="Afbeelding met speelgoed, kleding, pop, beeldje&#10;&#10;Door AI gegenereerde inhoud is mogelijk onjuist.">
            <a:extLst>
              <a:ext uri="{FF2B5EF4-FFF2-40B4-BE49-F238E27FC236}">
                <a16:creationId xmlns:a16="http://schemas.microsoft.com/office/drawing/2014/main" id="{6EDEDD87-A37B-4FDF-BEE4-329B435872CD}"/>
              </a:ext>
            </a:extLst>
          </p:cNvPr>
          <p:cNvPicPr>
            <a:picLocks noChangeAspect="1"/>
          </p:cNvPicPr>
          <p:nvPr/>
        </p:nvPicPr>
        <p:blipFill>
          <a:blip r:embed="rId5"/>
          <a:stretch>
            <a:fillRect/>
          </a:stretch>
        </p:blipFill>
        <p:spPr>
          <a:xfrm>
            <a:off x="-2614408" y="3694813"/>
            <a:ext cx="2084870" cy="3046385"/>
          </a:xfrm>
          <a:prstGeom prst="rect">
            <a:avLst/>
          </a:prstGeom>
        </p:spPr>
      </p:pic>
      <p:pic>
        <p:nvPicPr>
          <p:cNvPr id="3" name="Afbeelding 2" descr="Afbeelding met blad&#10;&#10;Door AI gegenereerde inhoud is mogelijk onjuist.">
            <a:extLst>
              <a:ext uri="{FF2B5EF4-FFF2-40B4-BE49-F238E27FC236}">
                <a16:creationId xmlns:a16="http://schemas.microsoft.com/office/drawing/2014/main" id="{EAD2FAB6-D68E-98A3-D0FA-7C1C41339F48}"/>
              </a:ext>
            </a:extLst>
          </p:cNvPr>
          <p:cNvPicPr>
            <a:picLocks noChangeAspect="1"/>
          </p:cNvPicPr>
          <p:nvPr/>
        </p:nvPicPr>
        <p:blipFill>
          <a:blip r:embed="rId6"/>
          <a:stretch>
            <a:fillRect/>
          </a:stretch>
        </p:blipFill>
        <p:spPr>
          <a:xfrm rot="21275571">
            <a:off x="-640499" y="-644411"/>
            <a:ext cx="623525" cy="389703"/>
          </a:xfrm>
          <a:prstGeom prst="rect">
            <a:avLst/>
          </a:prstGeom>
          <a:effectLst>
            <a:outerShdw blurRad="50800" dist="38100" dir="2700000" algn="tl" rotWithShape="0">
              <a:prstClr val="black">
                <a:alpha val="40000"/>
              </a:prstClr>
            </a:outerShdw>
          </a:effectLst>
        </p:spPr>
      </p:pic>
      <p:pic>
        <p:nvPicPr>
          <p:cNvPr id="4" name="Afbeelding 3" descr="Afbeelding met blad&#10;&#10;Door AI gegenereerde inhoud is mogelijk onjuist.">
            <a:extLst>
              <a:ext uri="{FF2B5EF4-FFF2-40B4-BE49-F238E27FC236}">
                <a16:creationId xmlns:a16="http://schemas.microsoft.com/office/drawing/2014/main" id="{E3FEBDB1-BFC5-8E90-E82F-42D2E2EBAEB3}"/>
              </a:ext>
            </a:extLst>
          </p:cNvPr>
          <p:cNvPicPr>
            <a:picLocks noChangeAspect="1"/>
          </p:cNvPicPr>
          <p:nvPr/>
        </p:nvPicPr>
        <p:blipFill>
          <a:blip r:embed="rId6"/>
          <a:stretch>
            <a:fillRect/>
          </a:stretch>
        </p:blipFill>
        <p:spPr>
          <a:xfrm rot="7316218">
            <a:off x="-1553460" y="-1015772"/>
            <a:ext cx="623524" cy="389703"/>
          </a:xfrm>
          <a:prstGeom prst="rect">
            <a:avLst/>
          </a:prstGeom>
          <a:effectLst>
            <a:outerShdw blurRad="50800" dist="38100" dir="2700000" algn="tl" rotWithShape="0">
              <a:prstClr val="black">
                <a:alpha val="40000"/>
              </a:prstClr>
            </a:outerShdw>
          </a:effectLst>
        </p:spPr>
      </p:pic>
      <p:pic>
        <p:nvPicPr>
          <p:cNvPr id="5" name="Afbeelding 4" descr="Afbeelding met blad&#10;&#10;Door AI gegenereerde inhoud is mogelijk onjuist.">
            <a:extLst>
              <a:ext uri="{FF2B5EF4-FFF2-40B4-BE49-F238E27FC236}">
                <a16:creationId xmlns:a16="http://schemas.microsoft.com/office/drawing/2014/main" id="{AE598593-508C-C29F-8302-F9CA698DE85A}"/>
              </a:ext>
            </a:extLst>
          </p:cNvPr>
          <p:cNvPicPr>
            <a:picLocks noChangeAspect="1"/>
          </p:cNvPicPr>
          <p:nvPr/>
        </p:nvPicPr>
        <p:blipFill>
          <a:blip r:embed="rId6"/>
          <a:stretch>
            <a:fillRect/>
          </a:stretch>
        </p:blipFill>
        <p:spPr>
          <a:xfrm rot="16823435">
            <a:off x="5802698" y="-1510695"/>
            <a:ext cx="623524" cy="389703"/>
          </a:xfrm>
          <a:prstGeom prst="rect">
            <a:avLst/>
          </a:prstGeom>
          <a:effectLst>
            <a:outerShdw blurRad="50800" dist="38100" dir="2700000" algn="tl" rotWithShape="0">
              <a:prstClr val="black">
                <a:alpha val="40000"/>
              </a:prstClr>
            </a:outerShdw>
          </a:effectLst>
        </p:spPr>
      </p:pic>
      <p:pic>
        <p:nvPicPr>
          <p:cNvPr id="10" name="Afbeelding 9" descr="Afbeelding met blad&#10;&#10;Door AI gegenereerde inhoud is mogelijk onjuist.">
            <a:extLst>
              <a:ext uri="{FF2B5EF4-FFF2-40B4-BE49-F238E27FC236}">
                <a16:creationId xmlns:a16="http://schemas.microsoft.com/office/drawing/2014/main" id="{D9AEEDD7-F8C5-2A91-8F18-F25483B95DDB}"/>
              </a:ext>
            </a:extLst>
          </p:cNvPr>
          <p:cNvPicPr>
            <a:picLocks noChangeAspect="1"/>
          </p:cNvPicPr>
          <p:nvPr/>
        </p:nvPicPr>
        <p:blipFill>
          <a:blip r:embed="rId6"/>
          <a:stretch>
            <a:fillRect/>
          </a:stretch>
        </p:blipFill>
        <p:spPr>
          <a:xfrm rot="4776565" flipH="1">
            <a:off x="390861" y="-1047001"/>
            <a:ext cx="623524" cy="389703"/>
          </a:xfrm>
          <a:prstGeom prst="rect">
            <a:avLst/>
          </a:prstGeom>
          <a:effectLst>
            <a:outerShdw blurRad="50800" dist="38100" dir="2700000" algn="tl" rotWithShape="0">
              <a:prstClr val="black">
                <a:alpha val="40000"/>
              </a:prstClr>
            </a:outerShdw>
          </a:effectLst>
        </p:spPr>
      </p:pic>
      <p:pic>
        <p:nvPicPr>
          <p:cNvPr id="19" name="Afbeelding 18" descr="Afbeelding met blad&#10;&#10;Door AI gegenereerde inhoud is mogelijk onjuist.">
            <a:extLst>
              <a:ext uri="{FF2B5EF4-FFF2-40B4-BE49-F238E27FC236}">
                <a16:creationId xmlns:a16="http://schemas.microsoft.com/office/drawing/2014/main" id="{B2BBE388-BAC4-DA8F-105B-459F2AAAF412}"/>
              </a:ext>
            </a:extLst>
          </p:cNvPr>
          <p:cNvPicPr>
            <a:picLocks noChangeAspect="1"/>
          </p:cNvPicPr>
          <p:nvPr/>
        </p:nvPicPr>
        <p:blipFill>
          <a:blip r:embed="rId6"/>
          <a:stretch>
            <a:fillRect/>
          </a:stretch>
        </p:blipFill>
        <p:spPr>
          <a:xfrm rot="14400000" flipH="1">
            <a:off x="7866708" y="-924117"/>
            <a:ext cx="623524" cy="389703"/>
          </a:xfrm>
          <a:prstGeom prst="rect">
            <a:avLst/>
          </a:prstGeom>
          <a:effectLst>
            <a:outerShdw blurRad="50800" dist="38100" dir="2700000" algn="tl" rotWithShape="0">
              <a:prstClr val="black">
                <a:alpha val="40000"/>
              </a:prstClr>
            </a:outerShdw>
          </a:effectLst>
        </p:spPr>
      </p:pic>
      <p:pic>
        <p:nvPicPr>
          <p:cNvPr id="20" name="Afbeelding 19" descr="Afbeelding met blad&#10;&#10;Door AI gegenereerde inhoud is mogelijk onjuist.">
            <a:extLst>
              <a:ext uri="{FF2B5EF4-FFF2-40B4-BE49-F238E27FC236}">
                <a16:creationId xmlns:a16="http://schemas.microsoft.com/office/drawing/2014/main" id="{07268E25-C2EA-9CDC-8D67-75C6DD664A73}"/>
              </a:ext>
            </a:extLst>
          </p:cNvPr>
          <p:cNvPicPr>
            <a:picLocks noChangeAspect="1"/>
          </p:cNvPicPr>
          <p:nvPr/>
        </p:nvPicPr>
        <p:blipFill>
          <a:blip r:embed="rId6"/>
          <a:stretch>
            <a:fillRect/>
          </a:stretch>
        </p:blipFill>
        <p:spPr>
          <a:xfrm rot="20872146" flipH="1">
            <a:off x="7166778" y="-644410"/>
            <a:ext cx="623525" cy="389703"/>
          </a:xfrm>
          <a:prstGeom prst="rect">
            <a:avLst/>
          </a:prstGeom>
          <a:effectLst>
            <a:outerShdw blurRad="50800" dist="38100" dir="2700000" algn="tl" rotWithShape="0">
              <a:prstClr val="black">
                <a:alpha val="40000"/>
              </a:prstClr>
            </a:outerShdw>
          </a:effectLst>
        </p:spPr>
      </p:pic>
      <p:pic>
        <p:nvPicPr>
          <p:cNvPr id="21" name="Afbeelding 20" descr="Afbeelding met blad&#10;&#10;Door AI gegenereerde inhoud is mogelijk onjuist.">
            <a:extLst>
              <a:ext uri="{FF2B5EF4-FFF2-40B4-BE49-F238E27FC236}">
                <a16:creationId xmlns:a16="http://schemas.microsoft.com/office/drawing/2014/main" id="{AD11F5A5-2B73-3816-6FFF-53FE6DD40E42}"/>
              </a:ext>
            </a:extLst>
          </p:cNvPr>
          <p:cNvPicPr>
            <a:picLocks noChangeAspect="1"/>
          </p:cNvPicPr>
          <p:nvPr/>
        </p:nvPicPr>
        <p:blipFill>
          <a:blip r:embed="rId6"/>
          <a:stretch>
            <a:fillRect/>
          </a:stretch>
        </p:blipFill>
        <p:spPr>
          <a:xfrm rot="21275571">
            <a:off x="1554772" y="-3382271"/>
            <a:ext cx="3955424" cy="2472140"/>
          </a:xfrm>
          <a:prstGeom prst="rect">
            <a:avLst/>
          </a:prstGeom>
          <a:effectLst>
            <a:outerShdw blurRad="50800" dist="38100" dir="2700000" algn="tl" rotWithShape="0">
              <a:prstClr val="black">
                <a:alpha val="40000"/>
              </a:prstClr>
            </a:outerShdw>
          </a:effectLst>
        </p:spPr>
      </p:pic>
      <p:sp>
        <p:nvSpPr>
          <p:cNvPr id="11" name="Titel 1">
            <a:extLst>
              <a:ext uri="{FF2B5EF4-FFF2-40B4-BE49-F238E27FC236}">
                <a16:creationId xmlns:a16="http://schemas.microsoft.com/office/drawing/2014/main" id="{B81C36D4-6800-0817-EB92-BADA4D051510}"/>
              </a:ext>
            </a:extLst>
          </p:cNvPr>
          <p:cNvSpPr txBox="1">
            <a:spLocks/>
          </p:cNvSpPr>
          <p:nvPr/>
        </p:nvSpPr>
        <p:spPr>
          <a:xfrm>
            <a:off x="2832549" y="3028256"/>
            <a:ext cx="3211032" cy="1850221"/>
          </a:xfrm>
          <a:prstGeom prst="wedgeRoundRectCallout">
            <a:avLst>
              <a:gd name="adj1" fmla="val 100639"/>
              <a:gd name="adj2" fmla="val -46779"/>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dirty="0">
                <a:latin typeface="Calibri" panose="020F0502020204030204" pitchFamily="34" charset="0"/>
                <a:ea typeface="Calibri" panose="020F0502020204030204" pitchFamily="34" charset="0"/>
                <a:cs typeface="Calibri" panose="020F0502020204030204" pitchFamily="34" charset="0"/>
              </a:rPr>
              <a:t>Maar eerst </a:t>
            </a:r>
            <a:br>
              <a:rPr lang="nl-NL" sz="2800" dirty="0">
                <a:latin typeface="Calibri" panose="020F0502020204030204" pitchFamily="34" charset="0"/>
                <a:ea typeface="Calibri" panose="020F0502020204030204" pitchFamily="34" charset="0"/>
                <a:cs typeface="Calibri" panose="020F0502020204030204" pitchFamily="34" charset="0"/>
              </a:rPr>
            </a:br>
            <a:r>
              <a:rPr lang="nl-NL" sz="2800" b="0" dirty="0">
                <a:latin typeface="Calibri" panose="020F0502020204030204" pitchFamily="34" charset="0"/>
                <a:ea typeface="Calibri" panose="020F0502020204030204" pitchFamily="34" charset="0"/>
                <a:cs typeface="Calibri" panose="020F0502020204030204" pitchFamily="34" charset="0"/>
              </a:rPr>
              <a:t>heb ik een vraag voor jullie...</a:t>
            </a:r>
            <a:endParaRPr lang="nl-NL" sz="2800" b="0" dirty="0"/>
          </a:p>
        </p:txBody>
      </p:sp>
      <p:sp>
        <p:nvSpPr>
          <p:cNvPr id="2" name="Tekstvak 1">
            <a:extLst>
              <a:ext uri="{FF2B5EF4-FFF2-40B4-BE49-F238E27FC236}">
                <a16:creationId xmlns:a16="http://schemas.microsoft.com/office/drawing/2014/main" id="{D58A3EE8-EFBC-95F0-48E1-F6D75084AA4A}"/>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Even voorstellen</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12" name="Afbeelding 11" descr="Afbeelding met tekenfilm, pop, beeldje, kleding&#10;&#10;Door AI gegenereerde inhoud is mogelijk onjuist.">
            <a:extLst>
              <a:ext uri="{FF2B5EF4-FFF2-40B4-BE49-F238E27FC236}">
                <a16:creationId xmlns:a16="http://schemas.microsoft.com/office/drawing/2014/main" id="{46E05F25-208B-7A9C-C3CF-2228AF2D99E8}"/>
              </a:ext>
            </a:extLst>
          </p:cNvPr>
          <p:cNvPicPr>
            <a:picLocks noChangeAspect="1"/>
          </p:cNvPicPr>
          <p:nvPr/>
        </p:nvPicPr>
        <p:blipFill>
          <a:blip r:embed="rId7"/>
          <a:stretch>
            <a:fillRect/>
          </a:stretch>
        </p:blipFill>
        <p:spPr>
          <a:xfrm>
            <a:off x="12523683" y="2600249"/>
            <a:ext cx="2256025" cy="4467377"/>
          </a:xfrm>
          <a:prstGeom prst="rect">
            <a:avLst/>
          </a:prstGeom>
        </p:spPr>
      </p:pic>
      <p:pic>
        <p:nvPicPr>
          <p:cNvPr id="9" name="Afbeelding 8" descr="Afbeelding met pop, beeldje, tekenfilm, speelgoed&#10;&#10;Door AI gegenereerde inhoud is mogelijk onjuist.">
            <a:extLst>
              <a:ext uri="{FF2B5EF4-FFF2-40B4-BE49-F238E27FC236}">
                <a16:creationId xmlns:a16="http://schemas.microsoft.com/office/drawing/2014/main" id="{C6B69EF9-6AED-1D29-79F7-E2FE6CC85C1E}"/>
              </a:ext>
            </a:extLst>
          </p:cNvPr>
          <p:cNvPicPr>
            <a:picLocks noChangeAspect="1"/>
          </p:cNvPicPr>
          <p:nvPr/>
        </p:nvPicPr>
        <p:blipFill>
          <a:blip r:embed="rId8"/>
          <a:stretch>
            <a:fillRect/>
          </a:stretch>
        </p:blipFill>
        <p:spPr>
          <a:xfrm>
            <a:off x="-6859106" y="3361757"/>
            <a:ext cx="2543734" cy="3490544"/>
          </a:xfrm>
          <a:prstGeom prst="rect">
            <a:avLst/>
          </a:prstGeom>
        </p:spPr>
      </p:pic>
      <p:pic>
        <p:nvPicPr>
          <p:cNvPr id="13" name="Afbeelding 12" descr="Afbeelding met speelgoed, kleding, pop, tekenfilm&#10;&#10;Door AI gegenereerde inhoud is mogelijk onjuist.">
            <a:extLst>
              <a:ext uri="{FF2B5EF4-FFF2-40B4-BE49-F238E27FC236}">
                <a16:creationId xmlns:a16="http://schemas.microsoft.com/office/drawing/2014/main" id="{DE35EF77-4F80-76CB-06BB-406EBA564F0E}"/>
              </a:ext>
            </a:extLst>
          </p:cNvPr>
          <p:cNvPicPr>
            <a:picLocks noChangeAspect="1"/>
          </p:cNvPicPr>
          <p:nvPr/>
        </p:nvPicPr>
        <p:blipFill>
          <a:blip r:embed="rId9"/>
          <a:stretch>
            <a:fillRect/>
          </a:stretch>
        </p:blipFill>
        <p:spPr>
          <a:xfrm>
            <a:off x="-9072350" y="2964107"/>
            <a:ext cx="2070838" cy="3739662"/>
          </a:xfrm>
          <a:prstGeom prst="rect">
            <a:avLst/>
          </a:prstGeom>
        </p:spPr>
      </p:pic>
      <p:pic>
        <p:nvPicPr>
          <p:cNvPr id="14" name="Afbeelding 13" descr="Afbeelding met speelgoed, beeldje, tekenfilm, pop&#10;&#10;Door AI gegenereerde inhoud is mogelijk onjuist.">
            <a:extLst>
              <a:ext uri="{FF2B5EF4-FFF2-40B4-BE49-F238E27FC236}">
                <a16:creationId xmlns:a16="http://schemas.microsoft.com/office/drawing/2014/main" id="{69F42B7B-CB64-1DCC-A130-D556D178DD57}"/>
              </a:ext>
            </a:extLst>
          </p:cNvPr>
          <p:cNvPicPr>
            <a:picLocks noChangeAspect="1"/>
          </p:cNvPicPr>
          <p:nvPr/>
        </p:nvPicPr>
        <p:blipFill>
          <a:blip r:embed="rId10"/>
          <a:stretch>
            <a:fillRect/>
          </a:stretch>
        </p:blipFill>
        <p:spPr>
          <a:xfrm>
            <a:off x="-3554118" y="2537061"/>
            <a:ext cx="2821080" cy="4242225"/>
          </a:xfrm>
          <a:prstGeom prst="rect">
            <a:avLst/>
          </a:prstGeom>
        </p:spPr>
      </p:pic>
      <p:pic>
        <p:nvPicPr>
          <p:cNvPr id="15" name="Afbeelding 14" descr="Afbeelding met speelgoed, kleding, tekenfilm, pop&#10;&#10;Door AI gegenereerde inhoud is mogelijk onjuist.">
            <a:extLst>
              <a:ext uri="{FF2B5EF4-FFF2-40B4-BE49-F238E27FC236}">
                <a16:creationId xmlns:a16="http://schemas.microsoft.com/office/drawing/2014/main" id="{02964323-166E-0A79-F384-F20EC4AC39E4}"/>
              </a:ext>
            </a:extLst>
          </p:cNvPr>
          <p:cNvPicPr>
            <a:picLocks noChangeAspect="1"/>
          </p:cNvPicPr>
          <p:nvPr/>
        </p:nvPicPr>
        <p:blipFill>
          <a:blip r:embed="rId11"/>
          <a:stretch>
            <a:fillRect/>
          </a:stretch>
        </p:blipFill>
        <p:spPr>
          <a:xfrm>
            <a:off x="-11027356" y="2761444"/>
            <a:ext cx="2066566" cy="4062046"/>
          </a:xfrm>
          <a:prstGeom prst="rect">
            <a:avLst/>
          </a:prstGeom>
        </p:spPr>
      </p:pic>
      <p:pic>
        <p:nvPicPr>
          <p:cNvPr id="16" name="Afbeelding 15" descr="Afbeelding met snoep, speelgoed, pop, persoon&#10;&#10;Door AI gegenereerde inhoud is mogelijk onjuist.">
            <a:extLst>
              <a:ext uri="{FF2B5EF4-FFF2-40B4-BE49-F238E27FC236}">
                <a16:creationId xmlns:a16="http://schemas.microsoft.com/office/drawing/2014/main" id="{C4965C86-E95D-BC7B-40BE-0580B1C1C994}"/>
              </a:ext>
            </a:extLst>
          </p:cNvPr>
          <p:cNvPicPr>
            <a:picLocks noChangeAspect="1"/>
          </p:cNvPicPr>
          <p:nvPr/>
        </p:nvPicPr>
        <p:blipFill>
          <a:blip r:embed="rId12"/>
          <a:stretch>
            <a:fillRect/>
          </a:stretch>
        </p:blipFill>
        <p:spPr>
          <a:xfrm>
            <a:off x="-4234979" y="2954722"/>
            <a:ext cx="2072962" cy="4079631"/>
          </a:xfrm>
          <a:prstGeom prst="rect">
            <a:avLst/>
          </a:prstGeom>
        </p:spPr>
      </p:pic>
    </p:spTree>
    <p:extLst>
      <p:ext uri="{BB962C8B-B14F-4D97-AF65-F5344CB8AC3E}">
        <p14:creationId xmlns:p14="http://schemas.microsoft.com/office/powerpoint/2010/main" val="3789729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E9D8"/>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933EC64A-6D70-5A50-4AC5-D8D0134411CE}"/>
              </a:ext>
            </a:extLst>
          </p:cNvPr>
          <p:cNvPicPr>
            <a:picLocks noChangeAspect="1"/>
          </p:cNvPicPr>
          <p:nvPr/>
        </p:nvPicPr>
        <p:blipFill>
          <a:blip r:embed="rId3"/>
          <a:srcRect/>
          <a:stretch/>
        </p:blipFill>
        <p:spPr>
          <a:xfrm flipH="1">
            <a:off x="-2530079" y="-48444"/>
            <a:ext cx="7538014" cy="7022209"/>
          </a:xfrm>
          <a:prstGeom prst="rect">
            <a:avLst/>
          </a:prstGeom>
        </p:spPr>
      </p:pic>
      <p:sp>
        <p:nvSpPr>
          <p:cNvPr id="10" name="Rechthoek: afgeronde hoeken 9">
            <a:extLst>
              <a:ext uri="{FF2B5EF4-FFF2-40B4-BE49-F238E27FC236}">
                <a16:creationId xmlns:a16="http://schemas.microsoft.com/office/drawing/2014/main" id="{C0F17364-4E7B-B96B-619D-9FB48A455292}"/>
              </a:ext>
            </a:extLst>
          </p:cNvPr>
          <p:cNvSpPr/>
          <p:nvPr/>
        </p:nvSpPr>
        <p:spPr>
          <a:xfrm rot="21448618">
            <a:off x="-308736" y="486770"/>
            <a:ext cx="7199822"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blad&#10;&#10;Door AI gegenereerde inhoud is mogelijk onjuist.">
            <a:extLst>
              <a:ext uri="{FF2B5EF4-FFF2-40B4-BE49-F238E27FC236}">
                <a16:creationId xmlns:a16="http://schemas.microsoft.com/office/drawing/2014/main" id="{3045898E-344D-5054-B968-40C8E5535B52}"/>
              </a:ext>
            </a:extLst>
          </p:cNvPr>
          <p:cNvPicPr>
            <a:picLocks noChangeAspect="1"/>
          </p:cNvPicPr>
          <p:nvPr/>
        </p:nvPicPr>
        <p:blipFill>
          <a:blip r:embed="rId4"/>
          <a:stretch>
            <a:fillRect/>
          </a:stretch>
        </p:blipFill>
        <p:spPr>
          <a:xfrm rot="21275571">
            <a:off x="4787070" y="2445418"/>
            <a:ext cx="3955424" cy="2472140"/>
          </a:xfrm>
          <a:prstGeom prst="rect">
            <a:avLst/>
          </a:prstGeom>
          <a:effectLst>
            <a:outerShdw blurRad="50800" dist="38100" dir="2700000" algn="tl" rotWithShape="0">
              <a:prstClr val="black">
                <a:alpha val="40000"/>
              </a:prstClr>
            </a:outerShdw>
          </a:effectLst>
        </p:spPr>
      </p:pic>
      <p:sp>
        <p:nvSpPr>
          <p:cNvPr id="13" name="Rechthoek: afgeronde hoeken 12">
            <a:extLst>
              <a:ext uri="{FF2B5EF4-FFF2-40B4-BE49-F238E27FC236}">
                <a16:creationId xmlns:a16="http://schemas.microsoft.com/office/drawing/2014/main" id="{4966CBF7-0845-306E-E15C-66A9191AD980}"/>
              </a:ext>
            </a:extLst>
          </p:cNvPr>
          <p:cNvSpPr/>
          <p:nvPr/>
        </p:nvSpPr>
        <p:spPr>
          <a:xfrm>
            <a:off x="2707815" y="1490466"/>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afgeronde hoeken 2">
            <a:extLst>
              <a:ext uri="{FF2B5EF4-FFF2-40B4-BE49-F238E27FC236}">
                <a16:creationId xmlns:a16="http://schemas.microsoft.com/office/drawing/2014/main" id="{C595D420-8AE2-C0A1-9192-9301B8AE5600}"/>
              </a:ext>
            </a:extLst>
          </p:cNvPr>
          <p:cNvSpPr/>
          <p:nvPr/>
        </p:nvSpPr>
        <p:spPr>
          <a:xfrm>
            <a:off x="2707815" y="5355708"/>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extLst>
              <a:ext uri="{FF2B5EF4-FFF2-40B4-BE49-F238E27FC236}">
                <a16:creationId xmlns:a16="http://schemas.microsoft.com/office/drawing/2014/main" id="{40E92A06-0C05-1653-9B0A-AF08C8F3EA09}"/>
              </a:ext>
            </a:extLst>
          </p:cNvPr>
          <p:cNvSpPr/>
          <p:nvPr/>
        </p:nvSpPr>
        <p:spPr>
          <a:xfrm>
            <a:off x="1686644" y="3417174"/>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extLst>
              <a:ext uri="{FF2B5EF4-FFF2-40B4-BE49-F238E27FC236}">
                <a16:creationId xmlns:a16="http://schemas.microsoft.com/office/drawing/2014/main" id="{2775FD82-D267-AFC2-A475-8E1159EAB8AE}"/>
              </a:ext>
            </a:extLst>
          </p:cNvPr>
          <p:cNvSpPr/>
          <p:nvPr/>
        </p:nvSpPr>
        <p:spPr>
          <a:xfrm>
            <a:off x="7554304" y="5393034"/>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afgeronde hoeken 6">
            <a:extLst>
              <a:ext uri="{FF2B5EF4-FFF2-40B4-BE49-F238E27FC236}">
                <a16:creationId xmlns:a16="http://schemas.microsoft.com/office/drawing/2014/main" id="{0C2B651C-CF85-BBF5-F3B8-378D4B9D1710}"/>
              </a:ext>
            </a:extLst>
          </p:cNvPr>
          <p:cNvSpPr/>
          <p:nvPr/>
        </p:nvSpPr>
        <p:spPr>
          <a:xfrm>
            <a:off x="8676853" y="3429000"/>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afgeronde hoeken 11">
            <a:extLst>
              <a:ext uri="{FF2B5EF4-FFF2-40B4-BE49-F238E27FC236}">
                <a16:creationId xmlns:a16="http://schemas.microsoft.com/office/drawing/2014/main" id="{3B57150A-86C4-9AC1-DB74-0B8CE69FDEFC}"/>
              </a:ext>
            </a:extLst>
          </p:cNvPr>
          <p:cNvSpPr/>
          <p:nvPr/>
        </p:nvSpPr>
        <p:spPr>
          <a:xfrm>
            <a:off x="7554305" y="1464966"/>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A95FCA65-8B86-5655-4131-B3D9AD4912A0}"/>
              </a:ext>
            </a:extLst>
          </p:cNvPr>
          <p:cNvSpPr txBox="1"/>
          <p:nvPr/>
        </p:nvSpPr>
        <p:spPr>
          <a:xfrm>
            <a:off x="5440104" y="3411185"/>
            <a:ext cx="2100479" cy="914400"/>
          </a:xfrm>
          <a:prstGeom prst="rect">
            <a:avLst/>
          </a:prstGeom>
          <a:noFill/>
          <a:effectLst>
            <a:outerShdw blurRad="50800" dist="38100" dir="2700000" algn="tl" rotWithShape="0">
              <a:prstClr val="black">
                <a:alpha val="40000"/>
              </a:prstClr>
            </a:outerShdw>
          </a:effectLst>
        </p:spPr>
        <p:txBody>
          <a:bodyPr wrap="none" rtlCol="0">
            <a:noAutofit/>
          </a:bodyPr>
          <a:lstStyle/>
          <a:p>
            <a:pPr algn="r"/>
            <a:r>
              <a:rPr lang="nl-NL" sz="6000" spc="100" dirty="0">
                <a:solidFill>
                  <a:schemeClr val="bg1"/>
                </a:solidFill>
                <a:latin typeface="VAGRounded-Bold" pitchFamily="2" charset="0"/>
                <a:ea typeface="Open Sans" panose="020B0606030504020204" pitchFamily="34" charset="0"/>
                <a:cs typeface="Open Sans" panose="020B0606030504020204" pitchFamily="34" charset="0"/>
              </a:rPr>
              <a:t>Geld</a:t>
            </a:r>
            <a:endParaRPr lang="nl-NL" sz="6600" spc="100" dirty="0">
              <a:solidFill>
                <a:schemeClr val="bg1"/>
              </a:solidFill>
              <a:latin typeface="VAGRounded-Bold" pitchFamily="2" charset="0"/>
              <a:ea typeface="Open Sans" panose="020B0606030504020204" pitchFamily="34" charset="0"/>
              <a:cs typeface="Open Sans" panose="020B0606030504020204" pitchFamily="34" charset="0"/>
            </a:endParaRPr>
          </a:p>
        </p:txBody>
      </p:sp>
      <p:pic>
        <p:nvPicPr>
          <p:cNvPr id="21" name="Afbeelding 20" descr="Afbeelding met blad&#10;&#10;Door AI gegenereerde inhoud is mogelijk onjuist.">
            <a:extLst>
              <a:ext uri="{FF2B5EF4-FFF2-40B4-BE49-F238E27FC236}">
                <a16:creationId xmlns:a16="http://schemas.microsoft.com/office/drawing/2014/main" id="{07E92567-2EBD-D8FA-AD06-C3FEC45F8E75}"/>
              </a:ext>
            </a:extLst>
          </p:cNvPr>
          <p:cNvPicPr>
            <a:picLocks noChangeAspect="1"/>
          </p:cNvPicPr>
          <p:nvPr/>
        </p:nvPicPr>
        <p:blipFill>
          <a:blip r:embed="rId4"/>
          <a:stretch>
            <a:fillRect/>
          </a:stretch>
        </p:blipFill>
        <p:spPr>
          <a:xfrm rot="21275571">
            <a:off x="2507428" y="6149794"/>
            <a:ext cx="623525" cy="389703"/>
          </a:xfrm>
          <a:prstGeom prst="rect">
            <a:avLst/>
          </a:prstGeom>
          <a:effectLst>
            <a:outerShdw blurRad="50800" dist="38100" dir="2700000" algn="tl" rotWithShape="0">
              <a:prstClr val="black">
                <a:alpha val="40000"/>
              </a:prstClr>
            </a:outerShdw>
          </a:effectLst>
        </p:spPr>
      </p:pic>
      <p:pic>
        <p:nvPicPr>
          <p:cNvPr id="23" name="Afbeelding 22" descr="Afbeelding met blad&#10;&#10;Door AI gegenereerde inhoud is mogelijk onjuist.">
            <a:extLst>
              <a:ext uri="{FF2B5EF4-FFF2-40B4-BE49-F238E27FC236}">
                <a16:creationId xmlns:a16="http://schemas.microsoft.com/office/drawing/2014/main" id="{0BACFB7A-4CEC-24AA-E7DC-1DF4CED2343A}"/>
              </a:ext>
            </a:extLst>
          </p:cNvPr>
          <p:cNvPicPr>
            <a:picLocks noChangeAspect="1"/>
          </p:cNvPicPr>
          <p:nvPr/>
        </p:nvPicPr>
        <p:blipFill>
          <a:blip r:embed="rId4"/>
          <a:stretch>
            <a:fillRect/>
          </a:stretch>
        </p:blipFill>
        <p:spPr>
          <a:xfrm rot="7316218">
            <a:off x="1455234" y="3317138"/>
            <a:ext cx="623524" cy="389703"/>
          </a:xfrm>
          <a:prstGeom prst="rect">
            <a:avLst/>
          </a:prstGeom>
          <a:effectLst>
            <a:outerShdw blurRad="50800" dist="38100" dir="2700000" algn="tl" rotWithShape="0">
              <a:prstClr val="black">
                <a:alpha val="40000"/>
              </a:prstClr>
            </a:outerShdw>
          </a:effectLst>
        </p:spPr>
      </p:pic>
      <p:pic>
        <p:nvPicPr>
          <p:cNvPr id="24" name="Afbeelding 23" descr="Afbeelding met blad&#10;&#10;Door AI gegenereerde inhoud is mogelijk onjuist.">
            <a:extLst>
              <a:ext uri="{FF2B5EF4-FFF2-40B4-BE49-F238E27FC236}">
                <a16:creationId xmlns:a16="http://schemas.microsoft.com/office/drawing/2014/main" id="{0D4B5278-7ABB-A580-6F50-34C6E24AFFC6}"/>
              </a:ext>
            </a:extLst>
          </p:cNvPr>
          <p:cNvPicPr>
            <a:picLocks noChangeAspect="1"/>
          </p:cNvPicPr>
          <p:nvPr/>
        </p:nvPicPr>
        <p:blipFill>
          <a:blip r:embed="rId4"/>
          <a:stretch>
            <a:fillRect/>
          </a:stretch>
        </p:blipFill>
        <p:spPr>
          <a:xfrm rot="16823435">
            <a:off x="10314705" y="2200068"/>
            <a:ext cx="623524" cy="389703"/>
          </a:xfrm>
          <a:prstGeom prst="rect">
            <a:avLst/>
          </a:prstGeom>
          <a:effectLst>
            <a:outerShdw blurRad="50800" dist="38100" dir="2700000" algn="tl" rotWithShape="0">
              <a:prstClr val="black">
                <a:alpha val="40000"/>
              </a:prstClr>
            </a:outerShdw>
          </a:effectLst>
        </p:spPr>
      </p:pic>
      <p:pic>
        <p:nvPicPr>
          <p:cNvPr id="25" name="Afbeelding 24" descr="Afbeelding met blad&#10;&#10;Door AI gegenereerde inhoud is mogelijk onjuist.">
            <a:extLst>
              <a:ext uri="{FF2B5EF4-FFF2-40B4-BE49-F238E27FC236}">
                <a16:creationId xmlns:a16="http://schemas.microsoft.com/office/drawing/2014/main" id="{C7B24770-133F-5574-E03A-DDD7DAA26725}"/>
              </a:ext>
            </a:extLst>
          </p:cNvPr>
          <p:cNvPicPr>
            <a:picLocks noChangeAspect="1"/>
          </p:cNvPicPr>
          <p:nvPr/>
        </p:nvPicPr>
        <p:blipFill>
          <a:blip r:embed="rId4"/>
          <a:stretch>
            <a:fillRect/>
          </a:stretch>
        </p:blipFill>
        <p:spPr>
          <a:xfrm rot="4776565" flipH="1">
            <a:off x="2507429" y="2192082"/>
            <a:ext cx="623524" cy="389703"/>
          </a:xfrm>
          <a:prstGeom prst="rect">
            <a:avLst/>
          </a:prstGeom>
          <a:effectLst>
            <a:outerShdw blurRad="50800" dist="38100" dir="2700000" algn="tl" rotWithShape="0">
              <a:prstClr val="black">
                <a:alpha val="40000"/>
              </a:prstClr>
            </a:outerShdw>
          </a:effectLst>
        </p:spPr>
      </p:pic>
      <p:pic>
        <p:nvPicPr>
          <p:cNvPr id="26" name="Afbeelding 25" descr="Afbeelding met blad&#10;&#10;Door AI gegenereerde inhoud is mogelijk onjuist.">
            <a:extLst>
              <a:ext uri="{FF2B5EF4-FFF2-40B4-BE49-F238E27FC236}">
                <a16:creationId xmlns:a16="http://schemas.microsoft.com/office/drawing/2014/main" id="{112F5067-A134-6059-E841-A16E282A261F}"/>
              </a:ext>
            </a:extLst>
          </p:cNvPr>
          <p:cNvPicPr>
            <a:picLocks noChangeAspect="1"/>
          </p:cNvPicPr>
          <p:nvPr/>
        </p:nvPicPr>
        <p:blipFill>
          <a:blip r:embed="rId4"/>
          <a:stretch>
            <a:fillRect/>
          </a:stretch>
        </p:blipFill>
        <p:spPr>
          <a:xfrm rot="14400000" flipH="1">
            <a:off x="11467459" y="3403637"/>
            <a:ext cx="623524" cy="389703"/>
          </a:xfrm>
          <a:prstGeom prst="rect">
            <a:avLst/>
          </a:prstGeom>
          <a:effectLst>
            <a:outerShdw blurRad="50800" dist="38100" dir="2700000" algn="tl" rotWithShape="0">
              <a:prstClr val="black">
                <a:alpha val="40000"/>
              </a:prstClr>
            </a:outerShdw>
          </a:effectLst>
        </p:spPr>
      </p:pic>
      <p:pic>
        <p:nvPicPr>
          <p:cNvPr id="27" name="Afbeelding 26" descr="Afbeelding met blad&#10;&#10;Door AI gegenereerde inhoud is mogelijk onjuist.">
            <a:extLst>
              <a:ext uri="{FF2B5EF4-FFF2-40B4-BE49-F238E27FC236}">
                <a16:creationId xmlns:a16="http://schemas.microsoft.com/office/drawing/2014/main" id="{1DB5B807-A8E8-6D25-9201-23651EACF2BF}"/>
              </a:ext>
            </a:extLst>
          </p:cNvPr>
          <p:cNvPicPr>
            <a:picLocks noChangeAspect="1"/>
          </p:cNvPicPr>
          <p:nvPr/>
        </p:nvPicPr>
        <p:blipFill>
          <a:blip r:embed="rId4"/>
          <a:stretch>
            <a:fillRect/>
          </a:stretch>
        </p:blipFill>
        <p:spPr>
          <a:xfrm rot="20872146" flipH="1">
            <a:off x="10314705" y="6149795"/>
            <a:ext cx="623525" cy="389703"/>
          </a:xfrm>
          <a:prstGeom prst="rect">
            <a:avLst/>
          </a:prstGeom>
          <a:effectLst>
            <a:outerShdw blurRad="50800" dist="38100" dir="2700000" algn="tl" rotWithShape="0">
              <a:prstClr val="black">
                <a:alpha val="40000"/>
              </a:prstClr>
            </a:outerShdw>
          </a:effectLst>
        </p:spPr>
      </p:pic>
      <p:pic>
        <p:nvPicPr>
          <p:cNvPr id="30" name="Afbeelding 29" descr="Afbeelding met speelgoed, kleding, pop, beeldje&#10;&#10;Door AI gegenereerde inhoud is mogelijk onjuist.">
            <a:extLst>
              <a:ext uri="{FF2B5EF4-FFF2-40B4-BE49-F238E27FC236}">
                <a16:creationId xmlns:a16="http://schemas.microsoft.com/office/drawing/2014/main" id="{E34F82C1-3104-6077-9EBF-EB31F5FDAF80}"/>
              </a:ext>
            </a:extLst>
          </p:cNvPr>
          <p:cNvPicPr>
            <a:picLocks noChangeAspect="1"/>
          </p:cNvPicPr>
          <p:nvPr/>
        </p:nvPicPr>
        <p:blipFill>
          <a:blip r:embed="rId5"/>
          <a:stretch>
            <a:fillRect/>
          </a:stretch>
        </p:blipFill>
        <p:spPr>
          <a:xfrm>
            <a:off x="-10675" y="3756539"/>
            <a:ext cx="2084870" cy="3046385"/>
          </a:xfrm>
          <a:prstGeom prst="rect">
            <a:avLst/>
          </a:prstGeom>
        </p:spPr>
      </p:pic>
      <p:sp>
        <p:nvSpPr>
          <p:cNvPr id="5" name="Tekstvak 4">
            <a:extLst>
              <a:ext uri="{FF2B5EF4-FFF2-40B4-BE49-F238E27FC236}">
                <a16:creationId xmlns:a16="http://schemas.microsoft.com/office/drawing/2014/main" id="{AEE00005-5734-E81B-3321-49D3A6943D57}"/>
              </a:ext>
            </a:extLst>
          </p:cNvPr>
          <p:cNvSpPr txBox="1"/>
          <p:nvPr/>
        </p:nvSpPr>
        <p:spPr>
          <a:xfrm rot="21448618">
            <a:off x="131791" y="531947"/>
            <a:ext cx="5061097"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Wat weten jullie al over...</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81498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06D6B454-F492-3D76-E5A5-9816381EFC96}"/>
              </a:ext>
            </a:extLst>
          </p:cNvPr>
          <p:cNvPicPr>
            <a:picLocks noChangeAspect="1"/>
          </p:cNvPicPr>
          <p:nvPr/>
        </p:nvPicPr>
        <p:blipFill>
          <a:blip r:embed="rId3"/>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6EDEDD87-A37B-4FDF-BEE4-329B435872CD}"/>
              </a:ext>
            </a:extLst>
          </p:cNvPr>
          <p:cNvPicPr>
            <a:picLocks noChangeAspect="1"/>
          </p:cNvPicPr>
          <p:nvPr/>
        </p:nvPicPr>
        <p:blipFill>
          <a:blip r:embed="rId4"/>
          <a:stretch>
            <a:fillRect/>
          </a:stretch>
        </p:blipFill>
        <p:spPr>
          <a:xfrm>
            <a:off x="-2614408" y="3694813"/>
            <a:ext cx="2084870" cy="3046385"/>
          </a:xfrm>
          <a:prstGeom prst="rect">
            <a:avLst/>
          </a:prstGeom>
        </p:spPr>
      </p:pic>
      <p:pic>
        <p:nvPicPr>
          <p:cNvPr id="19" name="Afbeelding 18" descr="Afbeelding met tekenfilm, pop, beeldje, kleding&#10;&#10;Door AI gegenereerde inhoud is mogelijk onjuist.">
            <a:extLst>
              <a:ext uri="{FF2B5EF4-FFF2-40B4-BE49-F238E27FC236}">
                <a16:creationId xmlns:a16="http://schemas.microsoft.com/office/drawing/2014/main" id="{AA35747A-1E50-D4A6-8DDF-B1C06F63221A}"/>
              </a:ext>
            </a:extLst>
          </p:cNvPr>
          <p:cNvPicPr>
            <a:picLocks noChangeAspect="1"/>
          </p:cNvPicPr>
          <p:nvPr/>
        </p:nvPicPr>
        <p:blipFill>
          <a:blip r:embed="rId5"/>
          <a:stretch>
            <a:fillRect/>
          </a:stretch>
        </p:blipFill>
        <p:spPr>
          <a:xfrm>
            <a:off x="6911995" y="673100"/>
            <a:ext cx="3019655" cy="5979515"/>
          </a:xfrm>
          <a:prstGeom prst="rect">
            <a:avLst/>
          </a:prstGeom>
        </p:spPr>
      </p:pic>
      <p:sp>
        <p:nvSpPr>
          <p:cNvPr id="20" name="Titel 1">
            <a:extLst>
              <a:ext uri="{FF2B5EF4-FFF2-40B4-BE49-F238E27FC236}">
                <a16:creationId xmlns:a16="http://schemas.microsoft.com/office/drawing/2014/main" id="{A8FC63CA-8BD1-B4A4-D079-E34377257EA7}"/>
              </a:ext>
            </a:extLst>
          </p:cNvPr>
          <p:cNvSpPr txBox="1">
            <a:spLocks/>
          </p:cNvSpPr>
          <p:nvPr/>
        </p:nvSpPr>
        <p:spPr>
          <a:xfrm>
            <a:off x="1374523" y="4038676"/>
            <a:ext cx="4454778" cy="1850221"/>
          </a:xfrm>
          <a:prstGeom prst="wedgeRoundRectCallout">
            <a:avLst>
              <a:gd name="adj1" fmla="val 86882"/>
              <a:gd name="adj2" fmla="val -67074"/>
              <a:gd name="adj3" fmla="val 16667"/>
            </a:avLst>
          </a:prstGeom>
          <a:solidFill>
            <a:schemeClr val="bg1"/>
          </a:solidFill>
        </p:spPr>
        <p:txBody>
          <a:bodyPr vert="horz" wrap="square" lIns="251999" tIns="251999" rIns="251999" bIns="251999" rtlCol="0" anchor="t">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Ik heb nog een </a:t>
            </a:r>
            <a:r>
              <a:rPr lang="nl-NL" sz="2800" dirty="0">
                <a:latin typeface="Calibri" panose="020F0502020204030204" pitchFamily="34" charset="0"/>
                <a:ea typeface="Calibri" panose="020F0502020204030204" pitchFamily="34" charset="0"/>
                <a:cs typeface="Calibri" panose="020F0502020204030204" pitchFamily="34" charset="0"/>
              </a:rPr>
              <a:t>filmpje</a:t>
            </a:r>
            <a:r>
              <a:rPr lang="nl-NL" sz="2800" b="0" dirty="0">
                <a:latin typeface="Calibri" panose="020F0502020204030204" pitchFamily="34" charset="0"/>
                <a:ea typeface="Calibri" panose="020F0502020204030204" pitchFamily="34" charset="0"/>
                <a:cs typeface="Calibri" panose="020F0502020204030204" pitchFamily="34" charset="0"/>
              </a:rPr>
              <a:t> voor jullie met nog meer informatie over geld!</a:t>
            </a:r>
            <a:endParaRPr lang="nl-NL" sz="2800" dirty="0">
              <a:latin typeface="Calibri" panose="020F0502020204030204" pitchFamily="34" charset="0"/>
              <a:ea typeface="Calibri" panose="020F0502020204030204" pitchFamily="34" charset="0"/>
              <a:cs typeface="Calibri" panose="020F0502020204030204" pitchFamily="34" charset="0"/>
            </a:endParaRPr>
          </a:p>
        </p:txBody>
      </p:sp>
      <p:sp>
        <p:nvSpPr>
          <p:cNvPr id="3" name="Titel 1">
            <a:extLst>
              <a:ext uri="{FF2B5EF4-FFF2-40B4-BE49-F238E27FC236}">
                <a16:creationId xmlns:a16="http://schemas.microsoft.com/office/drawing/2014/main" id="{11DA11FE-61A4-CE32-5121-0AAB5CE90DC2}"/>
              </a:ext>
            </a:extLst>
          </p:cNvPr>
          <p:cNvSpPr txBox="1">
            <a:spLocks/>
          </p:cNvSpPr>
          <p:nvPr/>
        </p:nvSpPr>
        <p:spPr>
          <a:xfrm>
            <a:off x="2863031" y="1904184"/>
            <a:ext cx="3325906" cy="1850221"/>
          </a:xfrm>
          <a:prstGeom prst="wedgeRoundRectCallout">
            <a:avLst>
              <a:gd name="adj1" fmla="val 81757"/>
              <a:gd name="adj2" fmla="val -17920"/>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dirty="0">
                <a:latin typeface="Calibri" panose="020F0502020204030204" pitchFamily="34" charset="0"/>
                <a:ea typeface="Calibri" panose="020F0502020204030204" pitchFamily="34" charset="0"/>
                <a:cs typeface="Calibri" panose="020F0502020204030204" pitchFamily="34" charset="0"/>
              </a:rPr>
              <a:t>Wow</a:t>
            </a:r>
            <a:r>
              <a:rPr lang="nl-NL" sz="2800" b="0" dirty="0">
                <a:latin typeface="Calibri" panose="020F0502020204030204" pitchFamily="34" charset="0"/>
                <a:ea typeface="Calibri" panose="020F0502020204030204" pitchFamily="34" charset="0"/>
                <a:cs typeface="Calibri" panose="020F0502020204030204" pitchFamily="34" charset="0"/>
              </a:rPr>
              <a:t>...</a:t>
            </a:r>
            <a:r>
              <a:rPr lang="nl-NL" sz="2800" dirty="0">
                <a:latin typeface="Calibri" panose="020F0502020204030204" pitchFamily="34" charset="0"/>
                <a:ea typeface="Calibri" panose="020F0502020204030204" pitchFamily="34" charset="0"/>
                <a:cs typeface="Calibri" panose="020F0502020204030204" pitchFamily="34" charset="0"/>
              </a:rPr>
              <a:t> </a:t>
            </a:r>
            <a:r>
              <a:rPr lang="nl-NL" sz="2800" b="0" dirty="0">
                <a:latin typeface="Calibri" panose="020F0502020204030204" pitchFamily="34" charset="0"/>
                <a:ea typeface="Calibri" panose="020F0502020204030204" pitchFamily="34" charset="0"/>
                <a:cs typeface="Calibri" panose="020F0502020204030204" pitchFamily="34" charset="0"/>
              </a:rPr>
              <a:t>jullie weten al veel over geld!</a:t>
            </a:r>
            <a:endParaRPr lang="nl-NL" sz="2800" b="0" dirty="0"/>
          </a:p>
        </p:txBody>
      </p:sp>
      <p:grpSp>
        <p:nvGrpSpPr>
          <p:cNvPr id="12" name="Groep 11">
            <a:extLst>
              <a:ext uri="{FF2B5EF4-FFF2-40B4-BE49-F238E27FC236}">
                <a16:creationId xmlns:a16="http://schemas.microsoft.com/office/drawing/2014/main" id="{74B35D19-C689-D904-269E-81B2BBDB6CDC}"/>
              </a:ext>
            </a:extLst>
          </p:cNvPr>
          <p:cNvGrpSpPr/>
          <p:nvPr/>
        </p:nvGrpSpPr>
        <p:grpSpPr>
          <a:xfrm rot="674575">
            <a:off x="6871942" y="-6804935"/>
            <a:ext cx="11159240" cy="7895063"/>
            <a:chOff x="516380" y="-518532"/>
            <a:chExt cx="11159240" cy="7895063"/>
          </a:xfrm>
        </p:grpSpPr>
        <p:pic>
          <p:nvPicPr>
            <p:cNvPr id="13" name="Afbeelding 12">
              <a:extLst>
                <a:ext uri="{FF2B5EF4-FFF2-40B4-BE49-F238E27FC236}">
                  <a16:creationId xmlns:a16="http://schemas.microsoft.com/office/drawing/2014/main" id="{F607CB9E-341B-EEEE-02D3-29374F2D56E5}"/>
                </a:ext>
              </a:extLst>
            </p:cNvPr>
            <p:cNvPicPr>
              <a:picLocks noChangeAspect="1"/>
            </p:cNvPicPr>
            <p:nvPr/>
          </p:nvPicPr>
          <p:blipFill>
            <a:blip r:embed="rId6"/>
            <a:srcRect/>
            <a:stretch/>
          </p:blipFill>
          <p:spPr>
            <a:xfrm rot="157261">
              <a:off x="516380" y="-518532"/>
              <a:ext cx="11159240" cy="7895063"/>
            </a:xfrm>
            <a:prstGeom prst="rect">
              <a:avLst/>
            </a:prstGeom>
          </p:spPr>
        </p:pic>
        <p:sp>
          <p:nvSpPr>
            <p:cNvPr id="14" name="Tekstvak 13">
              <a:extLst>
                <a:ext uri="{FF2B5EF4-FFF2-40B4-BE49-F238E27FC236}">
                  <a16:creationId xmlns:a16="http://schemas.microsoft.com/office/drawing/2014/main" id="{BC315B24-834C-337D-2D6A-57EE4453DAAD}"/>
                </a:ext>
              </a:extLst>
            </p:cNvPr>
            <p:cNvSpPr txBox="1"/>
            <p:nvPr/>
          </p:nvSpPr>
          <p:spPr>
            <a:xfrm rot="172856">
              <a:off x="2225438" y="2838410"/>
              <a:ext cx="4221804" cy="1848404"/>
            </a:xfrm>
            <a:prstGeom prst="rect">
              <a:avLst/>
            </a:prstGeom>
            <a:noFill/>
          </p:spPr>
          <p:txBody>
            <a:bodyPr wrap="none" rtlCol="0">
              <a:noAutofit/>
            </a:bodyPr>
            <a:lstStyle/>
            <a:p>
              <a:pPr algn="ctr"/>
              <a:r>
                <a:rPr lang="nl-NL" sz="3200" spc="100" dirty="0">
                  <a:solidFill>
                    <a:schemeClr val="accent2"/>
                  </a:solidFill>
                  <a:latin typeface="Calibri" panose="020F0502020204030204" pitchFamily="34" charset="0"/>
                  <a:ea typeface="Calibri" panose="020F0502020204030204" pitchFamily="34" charset="0"/>
                  <a:cs typeface="Calibri" panose="020F0502020204030204" pitchFamily="34" charset="0"/>
                </a:rPr>
                <a:t>Geld: wat is dat </a:t>
              </a:r>
            </a:p>
            <a:p>
              <a:pPr algn="ctr"/>
              <a:r>
                <a:rPr lang="nl-NL" sz="3200" spc="100" dirty="0">
                  <a:solidFill>
                    <a:schemeClr val="accent2"/>
                  </a:solidFill>
                  <a:latin typeface="Calibri" panose="020F0502020204030204" pitchFamily="34" charset="0"/>
                  <a:ea typeface="Calibri" panose="020F0502020204030204" pitchFamily="34" charset="0"/>
                  <a:cs typeface="Calibri" panose="020F0502020204030204" pitchFamily="34" charset="0"/>
                </a:rPr>
                <a:t>eigenlijk?</a:t>
              </a:r>
            </a:p>
          </p:txBody>
        </p:sp>
        <p:pic>
          <p:nvPicPr>
            <p:cNvPr id="15" name="Afbeelding 14" descr="Afbeelding met computer, multimedia, Weergave-apparaat, schermopname&#10;&#10;Automatisch gegenereerde beschrijving">
              <a:extLst>
                <a:ext uri="{FF2B5EF4-FFF2-40B4-BE49-F238E27FC236}">
                  <a16:creationId xmlns:a16="http://schemas.microsoft.com/office/drawing/2014/main" id="{07C88C2B-9708-F59C-1B47-85BE4B2462D0}"/>
                </a:ext>
              </a:extLst>
            </p:cNvPr>
            <p:cNvPicPr>
              <a:picLocks noChangeAspect="1"/>
            </p:cNvPicPr>
            <p:nvPr/>
          </p:nvPicPr>
          <p:blipFill>
            <a:blip r:embed="rId7">
              <a:extLst>
                <a:ext uri="{28A0092B-C50C-407E-A947-70E740481C1C}">
                  <a14:useLocalDpi xmlns:a14="http://schemas.microsoft.com/office/drawing/2010/main" val="0"/>
                </a:ext>
              </a:extLst>
            </a:blip>
            <a:srcRect l="11150" t="6978" r="13115" b="13547"/>
            <a:stretch>
              <a:fillRect/>
            </a:stretch>
          </p:blipFill>
          <p:spPr>
            <a:xfrm rot="187078">
              <a:off x="6298993" y="2487338"/>
              <a:ext cx="3494722" cy="1947097"/>
            </a:xfrm>
            <a:prstGeom prst="rect">
              <a:avLst/>
            </a:prstGeom>
          </p:spPr>
        </p:pic>
      </p:grpSp>
      <p:sp>
        <p:nvSpPr>
          <p:cNvPr id="16" name="Rechthoek: afgeronde hoeken 15">
            <a:extLst>
              <a:ext uri="{FF2B5EF4-FFF2-40B4-BE49-F238E27FC236}">
                <a16:creationId xmlns:a16="http://schemas.microsoft.com/office/drawing/2014/main" id="{DC3B382C-2249-BBD9-0BD2-32078E7C4E8A}"/>
              </a:ext>
            </a:extLst>
          </p:cNvPr>
          <p:cNvSpPr/>
          <p:nvPr/>
        </p:nvSpPr>
        <p:spPr>
          <a:xfrm rot="21448618">
            <a:off x="-308736" y="486770"/>
            <a:ext cx="7199822"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EDD508CF-F3C9-C319-A49A-6511571C05C1}"/>
              </a:ext>
            </a:extLst>
          </p:cNvPr>
          <p:cNvSpPr txBox="1"/>
          <p:nvPr/>
        </p:nvSpPr>
        <p:spPr>
          <a:xfrm rot="21448618">
            <a:off x="131791" y="531947"/>
            <a:ext cx="5061097"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Wat weten jullie al over...</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2" name="Afbeelding 1" descr="Afbeelding met blad&#10;&#10;Door AI gegenereerde inhoud is mogelijk onjuist.">
            <a:extLst>
              <a:ext uri="{FF2B5EF4-FFF2-40B4-BE49-F238E27FC236}">
                <a16:creationId xmlns:a16="http://schemas.microsoft.com/office/drawing/2014/main" id="{89E35CD7-8E3E-5874-25DA-B82AD2B7EA5E}"/>
              </a:ext>
            </a:extLst>
          </p:cNvPr>
          <p:cNvPicPr>
            <a:picLocks noChangeAspect="1"/>
          </p:cNvPicPr>
          <p:nvPr/>
        </p:nvPicPr>
        <p:blipFill>
          <a:blip r:embed="rId8"/>
          <a:stretch>
            <a:fillRect/>
          </a:stretch>
        </p:blipFill>
        <p:spPr>
          <a:xfrm rot="21275571">
            <a:off x="-418480" y="7998816"/>
            <a:ext cx="623525" cy="389703"/>
          </a:xfrm>
          <a:prstGeom prst="rect">
            <a:avLst/>
          </a:prstGeom>
          <a:effectLst>
            <a:outerShdw blurRad="50800" dist="38100" dir="2700000" algn="tl" rotWithShape="0">
              <a:prstClr val="black">
                <a:alpha val="40000"/>
              </a:prstClr>
            </a:outerShdw>
          </a:effectLst>
        </p:spPr>
      </p:pic>
      <p:pic>
        <p:nvPicPr>
          <p:cNvPr id="4" name="Afbeelding 3" descr="Afbeelding met blad&#10;&#10;Door AI gegenereerde inhoud is mogelijk onjuist.">
            <a:extLst>
              <a:ext uri="{FF2B5EF4-FFF2-40B4-BE49-F238E27FC236}">
                <a16:creationId xmlns:a16="http://schemas.microsoft.com/office/drawing/2014/main" id="{39FF6D62-3FAA-F197-203C-07549E8F19E3}"/>
              </a:ext>
            </a:extLst>
          </p:cNvPr>
          <p:cNvPicPr>
            <a:picLocks noChangeAspect="1"/>
          </p:cNvPicPr>
          <p:nvPr/>
        </p:nvPicPr>
        <p:blipFill>
          <a:blip r:embed="rId8"/>
          <a:stretch>
            <a:fillRect/>
          </a:stretch>
        </p:blipFill>
        <p:spPr>
          <a:xfrm rot="7316218">
            <a:off x="-1331441" y="7627455"/>
            <a:ext cx="623524" cy="389703"/>
          </a:xfrm>
          <a:prstGeom prst="rect">
            <a:avLst/>
          </a:prstGeom>
          <a:effectLst>
            <a:outerShdw blurRad="50800" dist="38100" dir="2700000" algn="tl" rotWithShape="0">
              <a:prstClr val="black">
                <a:alpha val="40000"/>
              </a:prstClr>
            </a:outerShdw>
          </a:effectLst>
        </p:spPr>
      </p:pic>
      <p:pic>
        <p:nvPicPr>
          <p:cNvPr id="5" name="Afbeelding 4" descr="Afbeelding met blad&#10;&#10;Door AI gegenereerde inhoud is mogelijk onjuist.">
            <a:extLst>
              <a:ext uri="{FF2B5EF4-FFF2-40B4-BE49-F238E27FC236}">
                <a16:creationId xmlns:a16="http://schemas.microsoft.com/office/drawing/2014/main" id="{8A38D3B7-F47B-5B29-3668-2F1BC1C834EF}"/>
              </a:ext>
            </a:extLst>
          </p:cNvPr>
          <p:cNvPicPr>
            <a:picLocks noChangeAspect="1"/>
          </p:cNvPicPr>
          <p:nvPr/>
        </p:nvPicPr>
        <p:blipFill>
          <a:blip r:embed="rId8"/>
          <a:stretch>
            <a:fillRect/>
          </a:stretch>
        </p:blipFill>
        <p:spPr>
          <a:xfrm rot="16823435">
            <a:off x="6024717" y="7132532"/>
            <a:ext cx="623524" cy="389703"/>
          </a:xfrm>
          <a:prstGeom prst="rect">
            <a:avLst/>
          </a:prstGeom>
          <a:effectLst>
            <a:outerShdw blurRad="50800" dist="38100" dir="2700000" algn="tl" rotWithShape="0">
              <a:prstClr val="black">
                <a:alpha val="40000"/>
              </a:prstClr>
            </a:outerShdw>
          </a:effectLst>
        </p:spPr>
      </p:pic>
      <p:pic>
        <p:nvPicPr>
          <p:cNvPr id="6" name="Afbeelding 5" descr="Afbeelding met blad&#10;&#10;Door AI gegenereerde inhoud is mogelijk onjuist.">
            <a:extLst>
              <a:ext uri="{FF2B5EF4-FFF2-40B4-BE49-F238E27FC236}">
                <a16:creationId xmlns:a16="http://schemas.microsoft.com/office/drawing/2014/main" id="{41540468-7752-4929-4C70-2393FA27BDFB}"/>
              </a:ext>
            </a:extLst>
          </p:cNvPr>
          <p:cNvPicPr>
            <a:picLocks noChangeAspect="1"/>
          </p:cNvPicPr>
          <p:nvPr/>
        </p:nvPicPr>
        <p:blipFill>
          <a:blip r:embed="rId8"/>
          <a:stretch>
            <a:fillRect/>
          </a:stretch>
        </p:blipFill>
        <p:spPr>
          <a:xfrm rot="4776565" flipH="1">
            <a:off x="612880" y="7596226"/>
            <a:ext cx="623524" cy="389703"/>
          </a:xfrm>
          <a:prstGeom prst="rect">
            <a:avLst/>
          </a:prstGeom>
          <a:effectLst>
            <a:outerShdw blurRad="50800" dist="38100" dir="2700000" algn="tl" rotWithShape="0">
              <a:prstClr val="black">
                <a:alpha val="40000"/>
              </a:prstClr>
            </a:outerShdw>
          </a:effectLst>
        </p:spPr>
      </p:pic>
      <p:pic>
        <p:nvPicPr>
          <p:cNvPr id="8" name="Afbeelding 7" descr="Afbeelding met blad&#10;&#10;Door AI gegenereerde inhoud is mogelijk onjuist.">
            <a:extLst>
              <a:ext uri="{FF2B5EF4-FFF2-40B4-BE49-F238E27FC236}">
                <a16:creationId xmlns:a16="http://schemas.microsoft.com/office/drawing/2014/main" id="{83382F6A-FA83-EAF9-116B-5E78249D6D70}"/>
              </a:ext>
            </a:extLst>
          </p:cNvPr>
          <p:cNvPicPr>
            <a:picLocks noChangeAspect="1"/>
          </p:cNvPicPr>
          <p:nvPr/>
        </p:nvPicPr>
        <p:blipFill>
          <a:blip r:embed="rId8"/>
          <a:stretch>
            <a:fillRect/>
          </a:stretch>
        </p:blipFill>
        <p:spPr>
          <a:xfrm rot="14400000" flipH="1">
            <a:off x="8088727" y="7719110"/>
            <a:ext cx="623524" cy="389703"/>
          </a:xfrm>
          <a:prstGeom prst="rect">
            <a:avLst/>
          </a:prstGeom>
          <a:effectLst>
            <a:outerShdw blurRad="50800" dist="38100" dir="2700000" algn="tl" rotWithShape="0">
              <a:prstClr val="black">
                <a:alpha val="40000"/>
              </a:prstClr>
            </a:outerShdw>
          </a:effectLst>
        </p:spPr>
      </p:pic>
      <p:pic>
        <p:nvPicPr>
          <p:cNvPr id="9" name="Afbeelding 8" descr="Afbeelding met blad&#10;&#10;Door AI gegenereerde inhoud is mogelijk onjuist.">
            <a:extLst>
              <a:ext uri="{FF2B5EF4-FFF2-40B4-BE49-F238E27FC236}">
                <a16:creationId xmlns:a16="http://schemas.microsoft.com/office/drawing/2014/main" id="{964189FD-40BE-6327-6193-A1B3A40E0116}"/>
              </a:ext>
            </a:extLst>
          </p:cNvPr>
          <p:cNvPicPr>
            <a:picLocks noChangeAspect="1"/>
          </p:cNvPicPr>
          <p:nvPr/>
        </p:nvPicPr>
        <p:blipFill>
          <a:blip r:embed="rId8"/>
          <a:stretch>
            <a:fillRect/>
          </a:stretch>
        </p:blipFill>
        <p:spPr>
          <a:xfrm rot="20872146" flipH="1">
            <a:off x="7388797" y="7998817"/>
            <a:ext cx="623525" cy="389703"/>
          </a:xfrm>
          <a:prstGeom prst="rect">
            <a:avLst/>
          </a:prstGeom>
          <a:effectLst>
            <a:outerShdw blurRad="50800" dist="38100" dir="2700000" algn="tl" rotWithShape="0">
              <a:prstClr val="black">
                <a:alpha val="40000"/>
              </a:prstClr>
            </a:outerShdw>
          </a:effectLst>
        </p:spPr>
      </p:pic>
      <p:pic>
        <p:nvPicPr>
          <p:cNvPr id="10" name="Afbeelding 9" descr="Afbeelding met blad&#10;&#10;Door AI gegenereerde inhoud is mogelijk onjuist.">
            <a:extLst>
              <a:ext uri="{FF2B5EF4-FFF2-40B4-BE49-F238E27FC236}">
                <a16:creationId xmlns:a16="http://schemas.microsoft.com/office/drawing/2014/main" id="{27708911-67B6-6913-0A7A-C068954AAA5D}"/>
              </a:ext>
            </a:extLst>
          </p:cNvPr>
          <p:cNvPicPr>
            <a:picLocks noChangeAspect="1"/>
          </p:cNvPicPr>
          <p:nvPr/>
        </p:nvPicPr>
        <p:blipFill>
          <a:blip r:embed="rId8"/>
          <a:stretch>
            <a:fillRect/>
          </a:stretch>
        </p:blipFill>
        <p:spPr>
          <a:xfrm rot="21275571">
            <a:off x="2273377" y="7093605"/>
            <a:ext cx="3955424" cy="24721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6459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theme/theme1.xml><?xml version="1.0" encoding="utf-8"?>
<a:theme xmlns:a="http://schemas.openxmlformats.org/drawingml/2006/main" name="Kantoorthema">
  <a:themeElements>
    <a:clrScheme name="Wijzer in Geldzaken">
      <a:dk1>
        <a:srgbClr val="000000"/>
      </a:dk1>
      <a:lt1>
        <a:srgbClr val="FFFFFF"/>
      </a:lt1>
      <a:dk2>
        <a:srgbClr val="0E2841"/>
      </a:dk2>
      <a:lt2>
        <a:srgbClr val="E8E8E8"/>
      </a:lt2>
      <a:accent1>
        <a:srgbClr val="18A649"/>
      </a:accent1>
      <a:accent2>
        <a:srgbClr val="662879"/>
      </a:accent2>
      <a:accent3>
        <a:srgbClr val="DB1767"/>
      </a:accent3>
      <a:accent4>
        <a:srgbClr val="ECD316"/>
      </a:accent4>
      <a:accent5>
        <a:srgbClr val="A02B93"/>
      </a:accent5>
      <a:accent6>
        <a:srgbClr val="4EA72E"/>
      </a:accent6>
      <a:hlink>
        <a:srgbClr val="467886"/>
      </a:hlink>
      <a:folHlink>
        <a:srgbClr val="96607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r">
          <a:defRPr sz="1000" spc="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0fcaa1a-ac74-410f-95bc-20bbab667105">
      <Terms xmlns="http://schemas.microsoft.com/office/infopath/2007/PartnerControls"/>
    </lcf76f155ced4ddcb4097134ff3c332f>
    <TaxCatchAll xmlns="16fe547f-eec1-4793-a1b6-34d56b9fc957" xsi:nil="true"/>
    <Soort xmlns="40fcaa1a-ac74-410f-95bc-20bbab66710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095BBF60614640A6382A98A6922223" ma:contentTypeVersion="22" ma:contentTypeDescription="Een nieuw document maken." ma:contentTypeScope="" ma:versionID="a2556c9012a9b6d02eacef4028716d56">
  <xsd:schema xmlns:xsd="http://www.w3.org/2001/XMLSchema" xmlns:xs="http://www.w3.org/2001/XMLSchema" xmlns:p="http://schemas.microsoft.com/office/2006/metadata/properties" xmlns:ns2="40fcaa1a-ac74-410f-95bc-20bbab667105" xmlns:ns3="16fe547f-eec1-4793-a1b6-34d56b9fc957" targetNamespace="http://schemas.microsoft.com/office/2006/metadata/properties" ma:root="true" ma:fieldsID="991377a11ea41d026034a94dcbcf8e7c" ns2:_="" ns3:_="">
    <xsd:import namespace="40fcaa1a-ac74-410f-95bc-20bbab667105"/>
    <xsd:import namespace="16fe547f-eec1-4793-a1b6-34d56b9fc9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Soort"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caa1a-ac74-410f-95bc-20bbab667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oort" ma:index="21" nillable="true" ma:displayName="Soort" ma:format="Dropdown" ma:internalName="Soort">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783c6dbd-d7b0-4fca-a2a6-200f1dabdf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fe547f-eec1-4793-a1b6-34d56b9fc957"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90f3078a-0a21-48a6-87a3-d4756e3461c8}" ma:internalName="TaxCatchAll" ma:showField="CatchAllData" ma:web="16fe547f-eec1-4793-a1b6-34d56b9fc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B4BBE0-15EC-47B8-8033-DB95C3EB290D}">
  <ds:schemaRefs>
    <ds:schemaRef ds:uri="http://schemas.microsoft.com/sharepoint/v3/contenttype/forms"/>
  </ds:schemaRefs>
</ds:datastoreItem>
</file>

<file path=customXml/itemProps2.xml><?xml version="1.0" encoding="utf-8"?>
<ds:datastoreItem xmlns:ds="http://schemas.openxmlformats.org/officeDocument/2006/customXml" ds:itemID="{8B2AB4D2-63B2-4E9E-8982-679701215B43}">
  <ds:schemaRefs>
    <ds:schemaRef ds:uri="40fcaa1a-ac74-410f-95bc-20bbab667105"/>
    <ds:schemaRef ds:uri="http://schemas.microsoft.com/office/2006/documentManagement/types"/>
    <ds:schemaRef ds:uri="http://purl.org/dc/dcmitype/"/>
    <ds:schemaRef ds:uri="16fe547f-eec1-4793-a1b6-34d56b9fc957"/>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4687DA0-4B1C-4CE2-8DD1-779293DFC52D}">
  <ds:schemaRefs>
    <ds:schemaRef ds:uri="16fe547f-eec1-4793-a1b6-34d56b9fc957"/>
    <ds:schemaRef ds:uri="40fcaa1a-ac74-410f-95bc-20bbab6671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214</TotalTime>
  <Words>916</Words>
  <Application>Microsoft Office PowerPoint</Application>
  <PresentationFormat>Breedbeeld</PresentationFormat>
  <Paragraphs>123</Paragraphs>
  <Slides>15</Slides>
  <Notes>15</Notes>
  <HiddenSlides>0</HiddenSlides>
  <MMClips>2</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15</vt:i4>
      </vt:variant>
    </vt:vector>
  </HeadingPairs>
  <TitlesOfParts>
    <vt:vector size="24" baseType="lpstr">
      <vt:lpstr>Aptos</vt:lpstr>
      <vt:lpstr>Arial</vt:lpstr>
      <vt:lpstr>Calabri</vt:lpstr>
      <vt:lpstr>Calibri</vt:lpstr>
      <vt:lpstr>Corbel</vt:lpstr>
      <vt:lpstr>Open Sans</vt:lpstr>
      <vt:lpstr>Open Sans Light</vt:lpstr>
      <vt:lpstr>VAGRounded-Bold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Nina Voordes</dc:creator>
  <cp:lastModifiedBy>Frederiek de Vries Robbé</cp:lastModifiedBy>
  <cp:revision>78</cp:revision>
  <dcterms:created xsi:type="dcterms:W3CDTF">2026-01-22T09:05:28Z</dcterms:created>
  <dcterms:modified xsi:type="dcterms:W3CDTF">2026-03-05T10:41:29Z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0x0101004C095BBF60614640A6382A98A6922223</vt:lpwstr>
  </property>
  <property fmtid="{D5CDD505-2E9C-101B-9397-08002B2CF9AE}" pid="3" name="MediaServiceImageTags">
    <vt:lpwstr/>
  </property>
  <property fmtid="{D5CDD505-2E9C-101B-9397-08002B2CF9AE}" pid="4" name="MSIP_Label_6800fede-0e59-47ad-af95-4e63bbdb932d_Enabled">
    <vt:lpwstr>true</vt:lpwstr>
  </property>
  <property fmtid="{D5CDD505-2E9C-101B-9397-08002B2CF9AE}" pid="5" name="MSIP_Label_6800fede-0e59-47ad-af95-4e63bbdb932d_SetDate">
    <vt:lpwstr>2026-02-18T17:51:34Z</vt:lpwstr>
  </property>
  <property fmtid="{D5CDD505-2E9C-101B-9397-08002B2CF9AE}" pid="6" name="MSIP_Label_6800fede-0e59-47ad-af95-4e63bbdb932d_Method">
    <vt:lpwstr>Standard</vt:lpwstr>
  </property>
  <property fmtid="{D5CDD505-2E9C-101B-9397-08002B2CF9AE}" pid="7" name="MSIP_Label_6800fede-0e59-47ad-af95-4e63bbdb932d_Name">
    <vt:lpwstr>FIN-DGGT-Rijksoverheid</vt:lpwstr>
  </property>
  <property fmtid="{D5CDD505-2E9C-101B-9397-08002B2CF9AE}" pid="8" name="MSIP_Label_6800fede-0e59-47ad-af95-4e63bbdb932d_SiteId">
    <vt:lpwstr>84712536-f524-40a0-913b-5d25ba502732</vt:lpwstr>
  </property>
  <property fmtid="{D5CDD505-2E9C-101B-9397-08002B2CF9AE}" pid="9" name="MSIP_Label_6800fede-0e59-47ad-af95-4e63bbdb932d_ActionId">
    <vt:lpwstr>38d90d16-45cf-49e3-aa4b-6c5b21b47881</vt:lpwstr>
  </property>
  <property fmtid="{D5CDD505-2E9C-101B-9397-08002B2CF9AE}" pid="10" name="MSIP_Label_6800fede-0e59-47ad-af95-4e63bbdb932d_ContentBits">
    <vt:lpwstr>0</vt:lpwstr>
  </property>
</Properties>
</file>