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635" r:id="rId5"/>
    <p:sldId id="637" r:id="rId6"/>
    <p:sldId id="638" r:id="rId7"/>
    <p:sldId id="636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00F811-8EAE-3FBE-DAA1-BBD9860D74A8}" name="Robieke Roesink" initials="RR" userId="S::rro@podium.nl::e2c01788-8b61-4009-b4f6-0a9340897fc3" providerId="AD"/>
  <p188:author id="{E23D7B23-B54B-5640-EBCC-C5003E1063C6}" name="Kisters, ND (Nienke) (FM/Wig)" initials="NH" userId="S::n.d.kisters@minfin.nl::baacda05-6f37-4e89-8906-42f698794aeb" providerId="AD"/>
  <p188:author id="{A80F91A1-3DBA-5BD4-2705-B38CDAB6B10C}" name="Frederiek de Vries Robbé" initials="Fd" userId="S::fdv@podium.nl::fdc547e9-d31c-41dc-9130-17ff1eac8a8a" providerId="AD"/>
  <p188:author id="{C8F7B2C1-9B86-836C-CCCD-17EDFE42BD0A}" name="Rauwers, F (Fabiënne) (FM/Wig)" initials="FR" userId="S::f.rauwers@minfin.nl::d691b053-11ea-4378-9bff-f32ef84ba952" providerId="AD"/>
  <p188:author id="{6FB93CD3-C879-7BD3-59D9-BBD709AADDF4}" name="Rosan Kooiman" initials="RK" userId="S::rko@podium.nl::f2697f66-4911-40f9-92a6-ea7897069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F0DE"/>
    <a:srgbClr val="C9E9D8"/>
    <a:srgbClr val="D0E8D9"/>
    <a:srgbClr val="641C76"/>
    <a:srgbClr val="712065"/>
    <a:srgbClr val="ECD316"/>
    <a:srgbClr val="894D21"/>
    <a:srgbClr val="972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146" autoAdjust="0"/>
  </p:normalViewPr>
  <p:slideViewPr>
    <p:cSldViewPr snapToGrid="0">
      <p:cViewPr varScale="1">
        <p:scale>
          <a:sx n="58" d="100"/>
          <a:sy n="58" d="100"/>
        </p:scale>
        <p:origin x="1608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90A74A5-3F5A-7BAA-ED38-69C76769D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3A478DB-DABF-9B61-A965-CDDB8A7BB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6E31F-4D8B-4894-86AC-7CB91C9B586A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25CEF3-CDE7-A97F-E51F-CD3930F6C8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EE4E19-D3A3-FC85-B20D-F8A485DE2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32BBD-65BC-4DA8-85CB-42D173B677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7985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1D877-5D0E-488D-B7D1-4B549E571AFE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B0167-33EF-4212-AA9F-1D3B67F488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59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6BEDB-1747-E2CB-CCB9-46EED1925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0E2F20-EC2E-C569-7D3A-B0FE4D8BF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9E75326-D231-D07E-4E2A-4DC515FAB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dirty="0"/>
              <a:t>In deze mini-les staan we stil bij wat we hebben geleerd.</a:t>
            </a:r>
          </a:p>
          <a:p>
            <a:pPr marL="171450" indent="-171450">
              <a:buFontTx/>
              <a:buChar char="-"/>
            </a:pPr>
            <a:r>
              <a:rPr lang="nl-NL" b="0" dirty="0"/>
              <a:t>En gaan we aan de slag met de </a:t>
            </a:r>
            <a:r>
              <a:rPr lang="nl-NL" b="0" err="1"/>
              <a:t>rekenkleurkplaten</a:t>
            </a:r>
            <a:r>
              <a:rPr lang="nl-NL" b="0"/>
              <a:t>.</a:t>
            </a:r>
          </a:p>
          <a:p>
            <a:pPr marL="171450" indent="-171450">
              <a:buFontTx/>
              <a:buChar char="-"/>
            </a:pPr>
            <a:endParaRPr lang="nl-NL" b="0"/>
          </a:p>
          <a:p>
            <a:pPr marL="171450" indent="-171450">
              <a:buFontTx/>
              <a:buChar char="-"/>
            </a:pPr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F23811-7E37-A5F9-05C0-68929B16E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EE40-7347-476A-A519-7CBC93BC1F6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698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DE63-ED9B-C508-E51C-CE4F8E1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1A5E31-3435-866A-86CE-D3189E925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4F99D2E-D04E-8107-C6E3-02BC6D109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Lees voor:</a:t>
            </a:r>
            <a:r>
              <a:rPr lang="nl-NL" b="0" u="none"/>
              <a:t> wat Roodkapje vertelt. </a:t>
            </a:r>
            <a:endParaRPr lang="nl-NL" b="1" i="0" u="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FE8778-4FC2-0B3C-A7DA-94992AE6C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99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A0868-B17E-C6AC-468E-FC84FED1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2D30DC4-2E82-65D6-34F3-A2CF418074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0FA17DA-814C-2BFB-5E63-060D9584E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</a:p>
          <a:p>
            <a:pPr marL="171450" indent="-171450">
              <a:buFontTx/>
              <a:buChar char="-"/>
            </a:pPr>
            <a:r>
              <a:rPr lang="nl-NL" b="0" i="0" u="sng" dirty="0"/>
              <a:t>Geef de leerlingen de instructies </a:t>
            </a:r>
            <a:r>
              <a:rPr lang="nl-NL" b="0" i="0" u="none" dirty="0"/>
              <a:t>om met de kleurplaten aan de slag te gaan.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5D857E-B594-EE9C-E926-59DD00B3E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03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05F02-9D96-2E1A-B383-CD950215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3D9939D-D91B-2A84-D399-0BAABE696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EB58F0-7617-F639-A862-62BF1621D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/>
              <a:t>EINDE LES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A70FB6-671D-4D93-B0D5-9B910E1E4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97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1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1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58945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77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30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25382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6523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2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3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2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93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89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6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42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35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05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00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24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3351558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76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71B154-3C95-3CEC-E8EA-3C7798B15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8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9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13633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864262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30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8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2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63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1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1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4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8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17821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25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0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14220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1918540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8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411512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1331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4244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8906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223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61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38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6455206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21678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3037339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95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411450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2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649" r:id="rId3"/>
    <p:sldLayoutId id="2147483706" r:id="rId4"/>
    <p:sldLayoutId id="2147483671" r:id="rId5"/>
    <p:sldLayoutId id="2147483735" r:id="rId6"/>
    <p:sldLayoutId id="2147483737" r:id="rId7"/>
    <p:sldLayoutId id="2147483738" r:id="rId8"/>
    <p:sldLayoutId id="2147483722" r:id="rId9"/>
    <p:sldLayoutId id="2147483693" r:id="rId10"/>
    <p:sldLayoutId id="2147483695" r:id="rId11"/>
    <p:sldLayoutId id="2147483691" r:id="rId12"/>
    <p:sldLayoutId id="2147483694" r:id="rId13"/>
    <p:sldLayoutId id="2147483685" r:id="rId14"/>
    <p:sldLayoutId id="2147483724" r:id="rId15"/>
    <p:sldLayoutId id="2147483708" r:id="rId16"/>
    <p:sldLayoutId id="2147483687" r:id="rId17"/>
    <p:sldLayoutId id="2147483707" r:id="rId18"/>
    <p:sldLayoutId id="2147483650" r:id="rId19"/>
    <p:sldLayoutId id="2147483748" r:id="rId20"/>
    <p:sldLayoutId id="2147483750" r:id="rId21"/>
    <p:sldLayoutId id="2147483749" r:id="rId22"/>
    <p:sldLayoutId id="2147483746" r:id="rId23"/>
    <p:sldLayoutId id="2147483747" r:id="rId24"/>
    <p:sldLayoutId id="2147483732" r:id="rId25"/>
    <p:sldLayoutId id="2147483705" r:id="rId26"/>
    <p:sldLayoutId id="2147483663" r:id="rId27"/>
    <p:sldLayoutId id="2147483699" r:id="rId28"/>
    <p:sldLayoutId id="2147483684" r:id="rId29"/>
    <p:sldLayoutId id="2147483723" r:id="rId30"/>
    <p:sldLayoutId id="2147483700" r:id="rId31"/>
    <p:sldLayoutId id="2147483701" r:id="rId32"/>
    <p:sldLayoutId id="2147483662" r:id="rId33"/>
    <p:sldLayoutId id="2147483709" r:id="rId34"/>
    <p:sldLayoutId id="2147483683" r:id="rId35"/>
    <p:sldLayoutId id="2147483734" r:id="rId36"/>
    <p:sldLayoutId id="2147483721" r:id="rId37"/>
    <p:sldLayoutId id="2147483696" r:id="rId38"/>
    <p:sldLayoutId id="2147483679" r:id="rId39"/>
    <p:sldLayoutId id="2147483728" r:id="rId40"/>
    <p:sldLayoutId id="2147483744" r:id="rId41"/>
    <p:sldLayoutId id="2147483745" r:id="rId42"/>
    <p:sldLayoutId id="2147483751" r:id="rId43"/>
    <p:sldLayoutId id="2147483697" r:id="rId44"/>
    <p:sldLayoutId id="2147483664" r:id="rId45"/>
    <p:sldLayoutId id="2147483698" r:id="rId46"/>
    <p:sldLayoutId id="2147483678" r:id="rId47"/>
    <p:sldLayoutId id="2147483716" r:id="rId48"/>
    <p:sldLayoutId id="2147483702" r:id="rId49"/>
    <p:sldLayoutId id="2147483703" r:id="rId50"/>
    <p:sldLayoutId id="2147483704" r:id="rId51"/>
    <p:sldLayoutId id="2147483726" r:id="rId52"/>
    <p:sldLayoutId id="2147483715" r:id="rId53"/>
    <p:sldLayoutId id="2147483741" r:id="rId54"/>
    <p:sldLayoutId id="2147483672" r:id="rId55"/>
    <p:sldLayoutId id="2147483729" r:id="rId56"/>
    <p:sldLayoutId id="2147483681" r:id="rId57"/>
    <p:sldLayoutId id="2147483673" r:id="rId58"/>
    <p:sldLayoutId id="2147483675" r:id="rId59"/>
    <p:sldLayoutId id="2147483710" r:id="rId60"/>
    <p:sldLayoutId id="2147483711" r:id="rId61"/>
    <p:sldLayoutId id="2147483712" r:id="rId62"/>
    <p:sldLayoutId id="2147483713" r:id="rId63"/>
    <p:sldLayoutId id="2147483742" r:id="rId64"/>
    <p:sldLayoutId id="2147483667" r:id="rId65"/>
    <p:sldLayoutId id="2147483680" r:id="rId66"/>
    <p:sldLayoutId id="2147483727" r:id="rId67"/>
    <p:sldLayoutId id="2147483740" r:id="rId68"/>
    <p:sldLayoutId id="2147483739" r:id="rId69"/>
    <p:sldLayoutId id="2147483651" r:id="rId70"/>
    <p:sldLayoutId id="2147483688" r:id="rId71"/>
    <p:sldLayoutId id="2147483689" r:id="rId72"/>
    <p:sldLayoutId id="2147483714" r:id="rId73"/>
    <p:sldLayoutId id="2147483717" r:id="rId74"/>
    <p:sldLayoutId id="2147483677" r:id="rId75"/>
    <p:sldLayoutId id="2147483725" r:id="rId76"/>
    <p:sldLayoutId id="2147483690" r:id="rId77"/>
    <p:sldLayoutId id="2147483676" r:id="rId78"/>
    <p:sldLayoutId id="2147483720" r:id="rId79"/>
    <p:sldLayoutId id="2147483730" r:id="rId80"/>
    <p:sldLayoutId id="2147483743" r:id="rId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E1C07-9CA3-6730-FF15-04C65E6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AC70D7A-FCD8-5E98-017E-6F19D989EF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5A952C85-4BBE-B68C-9708-1175ABAE3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151"/>
            <a:ext cx="12192001" cy="17208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BB49EE2-44C2-B49A-0F13-818DC8A16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649254" y="-12560"/>
            <a:ext cx="6745254" cy="6283695"/>
          </a:xfrm>
          <a:prstGeom prst="rect">
            <a:avLst/>
          </a:prstGeom>
        </p:spPr>
      </p:pic>
      <p:pic>
        <p:nvPicPr>
          <p:cNvPr id="8" name="Afbeelding 7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B1FB2DEC-F1B6-52BF-E40D-59B330DDE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33" y="4879318"/>
            <a:ext cx="1306740" cy="1302384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B8BA777C-8501-2021-29A6-A898BF8E52C1}"/>
              </a:ext>
            </a:extLst>
          </p:cNvPr>
          <p:cNvGrpSpPr/>
          <p:nvPr/>
        </p:nvGrpSpPr>
        <p:grpSpPr>
          <a:xfrm>
            <a:off x="6130814" y="420396"/>
            <a:ext cx="4700042" cy="6275262"/>
            <a:chOff x="6130814" y="420396"/>
            <a:chExt cx="4700042" cy="6275262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FAE8CF6D-06FE-7E40-4127-FE2ADE1A3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3" name="Titel 19">
              <a:extLst>
                <a:ext uri="{FF2B5EF4-FFF2-40B4-BE49-F238E27FC236}">
                  <a16:creationId xmlns:a16="http://schemas.microsoft.com/office/drawing/2014/main" id="{187F4EDC-9130-13CD-7031-7D6F5033A6F2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>
                  <a:solidFill>
                    <a:srgbClr val="ECD316"/>
                  </a:solidFill>
                  <a:latin typeface="VAGRounded Lt" panose="020F0502020203020204" pitchFamily="34" charset="0"/>
                </a:rPr>
                <a:t>Wat heb je</a:t>
              </a:r>
            </a:p>
            <a:p>
              <a:r>
                <a:rPr lang="nl-NL" sz="3200" b="0">
                  <a:solidFill>
                    <a:srgbClr val="ECD316"/>
                  </a:solidFill>
                  <a:latin typeface="VAGRounded Lt" panose="020F0502020203020204" pitchFamily="34" charset="0"/>
                </a:rPr>
                <a:t>nu geleerd?</a:t>
              </a:r>
              <a:endParaRPr lang="nl-NL" sz="3200" b="0">
                <a:latin typeface="VAGRounded Lt" panose="020F0502020203020204" pitchFamily="34" charset="0"/>
              </a:endParaRPr>
            </a:p>
          </p:txBody>
        </p:sp>
      </p:grpSp>
      <p:pic>
        <p:nvPicPr>
          <p:cNvPr id="14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C5299D25-1104-41A2-F9B6-88DA3F044C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14" r="27708" b="2393"/>
          <a:stretch>
            <a:fillRect/>
          </a:stretch>
        </p:blipFill>
        <p:spPr>
          <a:xfrm>
            <a:off x="2627039" y="1900052"/>
            <a:ext cx="3400985" cy="4670795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11474109-8E98-94F8-4B9B-96BE2ED10C43}"/>
              </a:ext>
            </a:extLst>
          </p:cNvPr>
          <p:cNvGrpSpPr/>
          <p:nvPr/>
        </p:nvGrpSpPr>
        <p:grpSpPr>
          <a:xfrm>
            <a:off x="10607769" y="5122000"/>
            <a:ext cx="1161837" cy="1161837"/>
            <a:chOff x="10409174" y="5019799"/>
            <a:chExt cx="1517906" cy="1517906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BF442C79-EE82-AC1A-DE0D-41E8813E88F3}"/>
                </a:ext>
              </a:extLst>
            </p:cNvPr>
            <p:cNvSpPr/>
            <p:nvPr/>
          </p:nvSpPr>
          <p:spPr>
            <a:xfrm>
              <a:off x="10409174" y="5019799"/>
              <a:ext cx="1517906" cy="15179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DDA50121-2407-AD63-17A2-9157785CB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29258" y="5365381"/>
              <a:ext cx="1237545" cy="696119"/>
            </a:xfrm>
            <a:prstGeom prst="rect">
              <a:avLst/>
            </a:prstGeom>
          </p:spPr>
        </p:pic>
      </p:grpSp>
      <p:pic>
        <p:nvPicPr>
          <p:cNvPr id="20" name="Afbeelding 19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D10C7586-245E-ED90-4E48-CFB7E9C219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19090" y="3417174"/>
            <a:ext cx="2784272" cy="3721644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1679B454-C059-4FE6-BBB9-1689FF90BB7E}"/>
              </a:ext>
            </a:extLst>
          </p:cNvPr>
          <p:cNvSpPr/>
          <p:nvPr/>
        </p:nvSpPr>
        <p:spPr>
          <a:xfrm rot="21448618">
            <a:off x="-307484" y="543569"/>
            <a:ext cx="4619234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>
                <a:solidFill>
                  <a:srgbClr val="641C76"/>
                </a:solidFill>
                <a:latin typeface="VAGRounded-Bold"/>
              </a:rPr>
              <a:t>Start les</a:t>
            </a:r>
          </a:p>
        </p:txBody>
      </p:sp>
    </p:spTree>
    <p:extLst>
      <p:ext uri="{BB962C8B-B14F-4D97-AF65-F5344CB8AC3E}">
        <p14:creationId xmlns:p14="http://schemas.microsoft.com/office/powerpoint/2010/main" val="168558233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00738-7E81-2D5B-A4E6-B5BBCE515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6">
            <a:extLst>
              <a:ext uri="{FF2B5EF4-FFF2-40B4-BE49-F238E27FC236}">
                <a16:creationId xmlns:a16="http://schemas.microsoft.com/office/drawing/2014/main" id="{573B1842-8B2C-8D0C-39C4-272776F57503}"/>
              </a:ext>
            </a:extLst>
          </p:cNvPr>
          <p:cNvSpPr/>
          <p:nvPr/>
        </p:nvSpPr>
        <p:spPr>
          <a:xfrm>
            <a:off x="-3420975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AF0D75C4-DC06-4909-C715-CE7E4A65C760}"/>
              </a:ext>
            </a:extLst>
          </p:cNvPr>
          <p:cNvSpPr/>
          <p:nvPr/>
        </p:nvSpPr>
        <p:spPr>
          <a:xfrm>
            <a:off x="-1872441" y="3557015"/>
            <a:ext cx="1536841" cy="15368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hoed, speelgoed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A55675F6-3C4D-F1D5-6CC2-B1EE56B3A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452" y="202862"/>
            <a:ext cx="5803043" cy="65432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CA044DD-7385-F0FE-867A-16A33435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CE170E6E-9B45-1DE4-02D4-3A6ED8285550}"/>
              </a:ext>
            </a:extLst>
          </p:cNvPr>
          <p:cNvGrpSpPr/>
          <p:nvPr/>
        </p:nvGrpSpPr>
        <p:grpSpPr>
          <a:xfrm rot="9000000">
            <a:off x="12404632" y="5122000"/>
            <a:ext cx="1161837" cy="1161837"/>
            <a:chOff x="10409174" y="5019799"/>
            <a:chExt cx="1517906" cy="1517906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2B2CA50B-794A-B4B3-7966-C3B6E905CCC2}"/>
                </a:ext>
              </a:extLst>
            </p:cNvPr>
            <p:cNvSpPr/>
            <p:nvPr/>
          </p:nvSpPr>
          <p:spPr>
            <a:xfrm>
              <a:off x="10409174" y="5019799"/>
              <a:ext cx="1517906" cy="15179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4FF77C9-9098-C503-447A-7C9EADA22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9258" y="5365381"/>
              <a:ext cx="1237545" cy="696119"/>
            </a:xfrm>
            <a:prstGeom prst="rect">
              <a:avLst/>
            </a:prstGeom>
          </p:spPr>
        </p:pic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DB93B73F-5FB1-C837-982A-A0731241B0D5}"/>
              </a:ext>
            </a:extLst>
          </p:cNvPr>
          <p:cNvGrpSpPr/>
          <p:nvPr/>
        </p:nvGrpSpPr>
        <p:grpSpPr>
          <a:xfrm rot="1608345">
            <a:off x="13073705" y="-935023"/>
            <a:ext cx="4700042" cy="6275262"/>
            <a:chOff x="6130814" y="420396"/>
            <a:chExt cx="4700042" cy="627526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7CD8E84D-E728-B73A-2B51-106F32EB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6" name="Titel 19">
              <a:extLst>
                <a:ext uri="{FF2B5EF4-FFF2-40B4-BE49-F238E27FC236}">
                  <a16:creationId xmlns:a16="http://schemas.microsoft.com/office/drawing/2014/main" id="{B2B32E94-664F-79B3-E0F0-DCAC24379CD2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>
                  <a:solidFill>
                    <a:srgbClr val="ECD316"/>
                  </a:solidFill>
                  <a:latin typeface="VAGRounded Lt" panose="020F0502020203020204" pitchFamily="34" charset="0"/>
                </a:rPr>
                <a:t>Betalen met geld</a:t>
              </a:r>
              <a:endParaRPr lang="nl-NL" sz="3200" b="0">
                <a:latin typeface="VAGRounded Lt" panose="020F0502020203020204" pitchFamily="34" charset="0"/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DC3B05E5-F463-AEF9-0FE7-856DC6D6DE3D}"/>
              </a:ext>
            </a:extLst>
          </p:cNvPr>
          <p:cNvSpPr txBox="1">
            <a:spLocks/>
          </p:cNvSpPr>
          <p:nvPr/>
        </p:nvSpPr>
        <p:spPr>
          <a:xfrm>
            <a:off x="1341211" y="1991096"/>
            <a:ext cx="4170780" cy="1850221"/>
          </a:xfrm>
          <a:prstGeom prst="wedgeRoundRectCallout">
            <a:avLst>
              <a:gd name="adj1" fmla="val 93400"/>
              <a:gd name="adj2" fmla="val -2069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Wow!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weten na deze lessen veel meer over geld! 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467319E-D939-8832-45F1-C007BE15F25A}"/>
              </a:ext>
            </a:extLst>
          </p:cNvPr>
          <p:cNvSpPr txBox="1">
            <a:spLocks/>
          </p:cNvSpPr>
          <p:nvPr/>
        </p:nvSpPr>
        <p:spPr>
          <a:xfrm>
            <a:off x="2045775" y="4099264"/>
            <a:ext cx="3700201" cy="1850221"/>
          </a:xfrm>
          <a:prstGeom prst="wedgeRoundRectCallout">
            <a:avLst>
              <a:gd name="adj1" fmla="val 98677"/>
              <a:gd name="adj2" fmla="val -9218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nieuwe dingen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hebben jullie geleerd?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1D92A5-6F60-68B0-92AA-9FF9BD112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511277">
            <a:off x="-4592623" y="3497686"/>
            <a:ext cx="1748743" cy="2472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15DBE80-A5CA-864E-A2A5-830CA1E3F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92435">
            <a:off x="-3485287" y="4467092"/>
            <a:ext cx="1708103" cy="2415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961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33DFB-515A-34CA-6CB0-E8D796998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oed, speelgoed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71ADA164-A835-6D1D-0F94-7D133CFC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459" y="2380317"/>
            <a:ext cx="3687531" cy="4157893"/>
          </a:xfrm>
          <a:prstGeom prst="rect">
            <a:avLst/>
          </a:prstGeom>
        </p:spPr>
      </p:pic>
      <p:sp>
        <p:nvSpPr>
          <p:cNvPr id="10" name="Afgeronde rechthoek 6">
            <a:extLst>
              <a:ext uri="{FF2B5EF4-FFF2-40B4-BE49-F238E27FC236}">
                <a16:creationId xmlns:a16="http://schemas.microsoft.com/office/drawing/2014/main" id="{86D51D50-DAD4-C507-958A-5BBDCCE765B3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7C6E8C87-AD13-AF4A-608B-7EC788C464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1081801" y="0"/>
            <a:ext cx="7538014" cy="7022209"/>
          </a:xfrm>
          <a:prstGeom prst="rect">
            <a:avLst/>
          </a:prstGeom>
        </p:spPr>
      </p:pic>
      <p:sp>
        <p:nvSpPr>
          <p:cNvPr id="19" name="Ovaal 18">
            <a:extLst>
              <a:ext uri="{FF2B5EF4-FFF2-40B4-BE49-F238E27FC236}">
                <a16:creationId xmlns:a16="http://schemas.microsoft.com/office/drawing/2014/main" id="{62A9A1C6-1A42-A0E1-1276-A648AB642F5D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1AB4A1B2-982D-B091-F770-D0A222DF5E5A}"/>
              </a:ext>
            </a:extLst>
          </p:cNvPr>
          <p:cNvSpPr txBox="1">
            <a:spLocks/>
          </p:cNvSpPr>
          <p:nvPr/>
        </p:nvSpPr>
        <p:spPr>
          <a:xfrm>
            <a:off x="5072080" y="1531174"/>
            <a:ext cx="3687531" cy="1421168"/>
          </a:xfrm>
          <a:prstGeom prst="wedgeRoundRectCallout">
            <a:avLst>
              <a:gd name="adj1" fmla="val 58842"/>
              <a:gd name="adj2" fmla="val 4800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Maak nu de </a:t>
            </a:r>
            <a:r>
              <a:rPr lang="nl-NL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kleurplaat!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D679B00-3A46-E2B9-189C-65BF4750FA2C}"/>
              </a:ext>
            </a:extLst>
          </p:cNvPr>
          <p:cNvSpPr txBox="1">
            <a:spLocks/>
          </p:cNvSpPr>
          <p:nvPr/>
        </p:nvSpPr>
        <p:spPr>
          <a:xfrm>
            <a:off x="4215367" y="3814905"/>
            <a:ext cx="4415846" cy="1850221"/>
          </a:xfrm>
          <a:prstGeom prst="wedgeRoundRectCallout">
            <a:avLst>
              <a:gd name="adj1" fmla="val 68021"/>
              <a:gd name="adj2" fmla="val -3983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 jij straks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thuis vertellen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waar dit geldsprookje over gaat?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67584B-410A-2633-5F7A-A4D7B24F7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15036">
            <a:off x="432229" y="1789584"/>
            <a:ext cx="1748743" cy="2472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89F0E27-40AA-0523-53C4-BF2EA964C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6194">
            <a:off x="1539565" y="2758990"/>
            <a:ext cx="1708103" cy="2415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00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24161-9E8F-BD09-16F3-AD7AB3032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17784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caa1a-ac74-410f-95bc-20bbab667105">
      <Terms xmlns="http://schemas.microsoft.com/office/infopath/2007/PartnerControls"/>
    </lcf76f155ced4ddcb4097134ff3c332f>
    <TaxCatchAll xmlns="16fe547f-eec1-4793-a1b6-34d56b9fc957" xsi:nil="true"/>
    <Soort xmlns="40fcaa1a-ac74-410f-95bc-20bbab66710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095BBF60614640A6382A98A6922223" ma:contentTypeVersion="22" ma:contentTypeDescription="Een nieuw document maken." ma:contentTypeScope="" ma:versionID="a2556c9012a9b6d02eacef4028716d56">
  <xsd:schema xmlns:xsd="http://www.w3.org/2001/XMLSchema" xmlns:xs="http://www.w3.org/2001/XMLSchema" xmlns:p="http://schemas.microsoft.com/office/2006/metadata/properties" xmlns:ns2="40fcaa1a-ac74-410f-95bc-20bbab667105" xmlns:ns3="16fe547f-eec1-4793-a1b6-34d56b9fc957" targetNamespace="http://schemas.microsoft.com/office/2006/metadata/properties" ma:root="true" ma:fieldsID="991377a11ea41d026034a94dcbcf8e7c" ns2:_="" ns3:_="">
    <xsd:import namespace="40fcaa1a-ac74-410f-95bc-20bbab667105"/>
    <xsd:import namespace="16fe547f-eec1-4793-a1b6-34d56b9fc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Soort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caa1a-ac74-410f-95bc-20bbab667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oort" ma:index="21" nillable="true" ma:displayName="Soort" ma:format="Dropdown" ma:internalName="Soort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783c6dbd-d7b0-4fca-a2a6-200f1dabdf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e547f-eec1-4793-a1b6-34d56b9fc95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0f3078a-0a21-48a6-87a3-d4756e3461c8}" ma:internalName="TaxCatchAll" ma:showField="CatchAllData" ma:web="16fe547f-eec1-4793-a1b6-34d56b9fc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2AB4D2-63B2-4E9E-8982-679701215B43}">
  <ds:schemaRefs>
    <ds:schemaRef ds:uri="http://schemas.microsoft.com/office/2006/documentManagement/types"/>
    <ds:schemaRef ds:uri="http://purl.org/dc/terms/"/>
    <ds:schemaRef ds:uri="http://purl.org/dc/dcmitype/"/>
    <ds:schemaRef ds:uri="40fcaa1a-ac74-410f-95bc-20bbab667105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6fe547f-eec1-4793-a1b6-34d56b9fc957"/>
  </ds:schemaRefs>
</ds:datastoreItem>
</file>

<file path=customXml/itemProps2.xml><?xml version="1.0" encoding="utf-8"?>
<ds:datastoreItem xmlns:ds="http://schemas.openxmlformats.org/officeDocument/2006/customXml" ds:itemID="{94687DA0-4B1C-4CE2-8DD1-779293DFC52D}">
  <ds:schemaRefs>
    <ds:schemaRef ds:uri="16fe547f-eec1-4793-a1b6-34d56b9fc957"/>
    <ds:schemaRef ds:uri="40fcaa1a-ac74-410f-95bc-20bbab6671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B4BBE0-15EC-47B8-8033-DB95C3EB29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106</Words>
  <Application>Microsoft Office PowerPoint</Application>
  <PresentationFormat>Breedbeeld</PresentationFormat>
  <Paragraphs>23</Paragraphs>
  <Slides>4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4" baseType="lpstr">
      <vt:lpstr>Aptos</vt:lpstr>
      <vt:lpstr>Arial</vt:lpstr>
      <vt:lpstr>Calabri</vt:lpstr>
      <vt:lpstr>Calibri</vt:lpstr>
      <vt:lpstr>Corbel</vt:lpstr>
      <vt:lpstr>Open Sans</vt:lpstr>
      <vt:lpstr>Open Sans Light</vt:lpstr>
      <vt:lpstr>VAGRounded Lt</vt:lpstr>
      <vt:lpstr>VAGRounded-Bold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Voordes</dc:creator>
  <cp:lastModifiedBy>Frederiek de Vries Robbé</cp:lastModifiedBy>
  <cp:revision>26</cp:revision>
  <dcterms:created xsi:type="dcterms:W3CDTF">2026-01-22T09:05:28Z</dcterms:created>
  <dcterms:modified xsi:type="dcterms:W3CDTF">2026-03-05T11:10:42Z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0x0101004C095BBF60614640A6382A98A6922223</vt:lpwstr>
  </property>
  <property fmtid="{D5CDD505-2E9C-101B-9397-08002B2CF9AE}" pid="3" name="MediaServiceImageTags">
    <vt:lpwstr/>
  </property>
  <property fmtid="{D5CDD505-2E9C-101B-9397-08002B2CF9AE}" pid="4" name="MSIP_Label_6800fede-0e59-47ad-af95-4e63bbdb932d_Enabled">
    <vt:lpwstr>true</vt:lpwstr>
  </property>
  <property fmtid="{D5CDD505-2E9C-101B-9397-08002B2CF9AE}" pid="5" name="MSIP_Label_6800fede-0e59-47ad-af95-4e63bbdb932d_SetDate">
    <vt:lpwstr>2026-02-18T17:51:34Z</vt:lpwstr>
  </property>
  <property fmtid="{D5CDD505-2E9C-101B-9397-08002B2CF9AE}" pid="6" name="MSIP_Label_6800fede-0e59-47ad-af95-4e63bbdb932d_Method">
    <vt:lpwstr>Standard</vt:lpwstr>
  </property>
  <property fmtid="{D5CDD505-2E9C-101B-9397-08002B2CF9AE}" pid="7" name="MSIP_Label_6800fede-0e59-47ad-af95-4e63bbdb932d_Name">
    <vt:lpwstr>FIN-DGGT-Rijksoverheid</vt:lpwstr>
  </property>
  <property fmtid="{D5CDD505-2E9C-101B-9397-08002B2CF9AE}" pid="8" name="MSIP_Label_6800fede-0e59-47ad-af95-4e63bbdb932d_SiteId">
    <vt:lpwstr>84712536-f524-40a0-913b-5d25ba502732</vt:lpwstr>
  </property>
  <property fmtid="{D5CDD505-2E9C-101B-9397-08002B2CF9AE}" pid="9" name="MSIP_Label_6800fede-0e59-47ad-af95-4e63bbdb932d_ActionId">
    <vt:lpwstr>38d90d16-45cf-49e3-aa4b-6c5b21b47881</vt:lpwstr>
  </property>
  <property fmtid="{D5CDD505-2E9C-101B-9397-08002B2CF9AE}" pid="10" name="MSIP_Label_6800fede-0e59-47ad-af95-4e63bbdb932d_ContentBits">
    <vt:lpwstr>0</vt:lpwstr>
  </property>
</Properties>
</file>