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474" r:id="rId5"/>
    <p:sldId id="500" r:id="rId6"/>
    <p:sldId id="478" r:id="rId7"/>
    <p:sldId id="501" r:id="rId8"/>
    <p:sldId id="502" r:id="rId9"/>
    <p:sldId id="479" r:id="rId10"/>
    <p:sldId id="843" r:id="rId11"/>
    <p:sldId id="482" r:id="rId12"/>
    <p:sldId id="548" r:id="rId13"/>
    <p:sldId id="741" r:id="rId14"/>
    <p:sldId id="550" r:id="rId15"/>
    <p:sldId id="552" r:id="rId16"/>
    <p:sldId id="759" r:id="rId17"/>
    <p:sldId id="551" r:id="rId18"/>
    <p:sldId id="553" r:id="rId19"/>
    <p:sldId id="521" r:id="rId20"/>
    <p:sldId id="492" r:id="rId21"/>
    <p:sldId id="499"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F0DE"/>
    <a:srgbClr val="C9E9D8"/>
    <a:srgbClr val="D0E8D9"/>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146" autoAdjust="0"/>
  </p:normalViewPr>
  <p:slideViewPr>
    <p:cSldViewPr snapToGrid="0">
      <p:cViewPr varScale="1">
        <p:scale>
          <a:sx n="58" d="100"/>
          <a:sy n="58" d="100"/>
        </p:scale>
        <p:origin x="1608"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5-3-2026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START LES</a:t>
            </a:r>
          </a:p>
          <a:p>
            <a:pPr marL="171450" indent="-171450">
              <a:buFontTx/>
              <a:buChar char="-"/>
            </a:pPr>
            <a:r>
              <a:rPr lang="nl-NL" b="0" dirty="0"/>
              <a:t>In deze les gaan we het hebben over: </a:t>
            </a:r>
            <a:r>
              <a:rPr lang="nl-NL" b="1" dirty="0"/>
              <a:t>Geldsprookjes</a:t>
            </a:r>
            <a:r>
              <a:rPr lang="nl-NL" b="0" dirty="0"/>
              <a:t>.</a:t>
            </a:r>
          </a:p>
          <a:p>
            <a:pPr marL="171450" indent="-171450">
              <a:buFontTx/>
              <a:buChar char="-"/>
            </a:pPr>
            <a:r>
              <a:rPr lang="nl-NL" dirty="0"/>
              <a:t>Het </a:t>
            </a:r>
            <a:r>
              <a:rPr lang="nl-NL" b="1" dirty="0"/>
              <a:t>doel</a:t>
            </a:r>
            <a:r>
              <a:rPr lang="nl-NL" dirty="0"/>
              <a:t> van deze les is dat de leerlingen na de les meer weten over geldsprookjes (verhalen die te mooi zijn om waar te zijn), dat de pinpas geen magische toverpas is en hoe reclame werkt.</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2859369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4CF77-6E9D-BB13-D72F-4B10394A4F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4B3FED-2003-9F03-EC6A-C9FE1C442BC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FD8DB2-0315-A0B9-E3CA-C238FD362D4F}"/>
              </a:ext>
            </a:extLst>
          </p:cNvPr>
          <p:cNvSpPr>
            <a:spLocks noGrp="1"/>
          </p:cNvSpPr>
          <p:nvPr>
            <p:ph type="body" idx="1"/>
          </p:nvPr>
        </p:nvSpPr>
        <p:spPr/>
        <p:txBody>
          <a:bodyPr/>
          <a:lstStyle/>
          <a:p>
            <a:r>
              <a:rPr lang="nl-NL" b="1"/>
              <a:t>INSTRUCTIETEKST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u="sng"/>
              <a:t>Bespreek</a:t>
            </a:r>
            <a:r>
              <a:rPr lang="nl-NL" b="0" u="none"/>
              <a:t> met de leerlingen de twee vragen van Roodkapje.</a:t>
            </a:r>
          </a:p>
        </p:txBody>
      </p:sp>
      <p:sp>
        <p:nvSpPr>
          <p:cNvPr id="4" name="Tijdelijke aanduiding voor dianummer 3">
            <a:extLst>
              <a:ext uri="{FF2B5EF4-FFF2-40B4-BE49-F238E27FC236}">
                <a16:creationId xmlns:a16="http://schemas.microsoft.com/office/drawing/2014/main" id="{3A84CE40-F524-28DD-9420-76692EFE3D45}"/>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409023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7C94-258B-6ADA-A012-3871D89A22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892F89-3E36-FA97-016F-E045BD8A1A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4804AAA-C73D-42C9-AFD8-CE2468F1E1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INSTRUCTIETEKST</a:t>
            </a:r>
          </a:p>
          <a:p>
            <a:pPr marL="171450" indent="-171450">
              <a:buFontTx/>
              <a:buChar char="-"/>
            </a:pPr>
            <a:r>
              <a:rPr lang="nl-NL" b="0" u="sng"/>
              <a:t>Lees voor:</a:t>
            </a:r>
            <a:r>
              <a:rPr lang="nl-NL" b="0" u="none"/>
              <a:t> de tekst in het boek.</a:t>
            </a:r>
            <a:endParaRPr lang="nl-NL" b="1" i="0" u="none"/>
          </a:p>
          <a:p>
            <a:pPr marL="171450" indent="-171450">
              <a:buFontTx/>
              <a:buChar char="-"/>
            </a:pPr>
            <a:r>
              <a:rPr lang="nl-NL" b="0" u="sng"/>
              <a:t>Vraag:</a:t>
            </a:r>
            <a:r>
              <a:rPr lang="nl-NL" b="0" u="none"/>
              <a:t> </a:t>
            </a:r>
            <a:r>
              <a:rPr lang="nl-NL" b="1" u="none"/>
              <a:t>Wat wilde de Geldwolf? </a:t>
            </a:r>
            <a:r>
              <a:rPr lang="nl-NL" b="0" i="1" u="none"/>
              <a:t>Roodkapje verleiden spullen te kopen. Hij zei dat morgen de deals er niet meer zouden zijn.</a:t>
            </a:r>
          </a:p>
          <a:p>
            <a:endParaRPr lang="nl-NL"/>
          </a:p>
        </p:txBody>
      </p:sp>
      <p:sp>
        <p:nvSpPr>
          <p:cNvPr id="4" name="Tijdelijke aanduiding voor dianummer 3">
            <a:extLst>
              <a:ext uri="{FF2B5EF4-FFF2-40B4-BE49-F238E27FC236}">
                <a16:creationId xmlns:a16="http://schemas.microsoft.com/office/drawing/2014/main" id="{B7F0564A-10C4-2265-430D-AC74C9D31724}"/>
              </a:ext>
            </a:extLst>
          </p:cNvPr>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178982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D759F-81B6-F99B-79E7-0803247B70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3508D0-952A-E3FD-44E2-ACE1BF6D48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5283C2-A30D-486D-4F58-869A5B8D7DC4}"/>
              </a:ext>
            </a:extLst>
          </p:cNvPr>
          <p:cNvSpPr>
            <a:spLocks noGrp="1"/>
          </p:cNvSpPr>
          <p:nvPr>
            <p:ph type="body" idx="1"/>
          </p:nvPr>
        </p:nvSpPr>
        <p:spPr/>
        <p:txBody>
          <a:bodyPr/>
          <a:lstStyle/>
          <a:p>
            <a:r>
              <a:rPr lang="nl-NL" b="1"/>
              <a:t>INSTRUCTIETEKST</a:t>
            </a:r>
          </a:p>
          <a:p>
            <a:pPr marL="171450" indent="-171450">
              <a:buFontTx/>
              <a:buChar char="-"/>
            </a:pPr>
            <a:r>
              <a:rPr lang="nl-NL" b="0" u="sng"/>
              <a:t>Lees voor:</a:t>
            </a:r>
            <a:r>
              <a:rPr lang="nl-NL" b="0" u="none"/>
              <a:t> wat de Geldwolf vertelt. </a:t>
            </a:r>
          </a:p>
          <a:p>
            <a:pPr marL="171450" indent="-171450">
              <a:buFontTx/>
              <a:buChar char="-"/>
            </a:pPr>
            <a:r>
              <a:rPr lang="nl-NL" b="0" i="0" u="sng"/>
              <a:t>Bespreek: </a:t>
            </a:r>
            <a:r>
              <a:rPr lang="nl-NL" b="0" i="0" u="none"/>
              <a:t>de verschillende aanbiedingen die je ziet.</a:t>
            </a:r>
            <a:endParaRPr lang="nl-NL" b="1" i="0" u="none"/>
          </a:p>
          <a:p>
            <a:endParaRPr lang="nl-NL"/>
          </a:p>
        </p:txBody>
      </p:sp>
      <p:sp>
        <p:nvSpPr>
          <p:cNvPr id="4" name="Tijdelijke aanduiding voor dianummer 3">
            <a:extLst>
              <a:ext uri="{FF2B5EF4-FFF2-40B4-BE49-F238E27FC236}">
                <a16:creationId xmlns:a16="http://schemas.microsoft.com/office/drawing/2014/main" id="{BB6FA2EA-9A50-C957-2688-F74B9E941BAD}"/>
              </a:ext>
            </a:extLst>
          </p:cNvPr>
          <p:cNvSpPr>
            <a:spLocks noGrp="1"/>
          </p:cNvSpPr>
          <p:nvPr>
            <p:ph type="sldNum" sz="quarter" idx="5"/>
          </p:nvPr>
        </p:nvSpPr>
        <p:spPr/>
        <p:txBody>
          <a:bodyPr/>
          <a:lstStyle/>
          <a:p>
            <a:fld id="{9B5B0167-33EF-4212-AA9F-1D3B67F48805}" type="slidenum">
              <a:rPr lang="nl-NL" smtClean="0"/>
              <a:t>12</a:t>
            </a:fld>
            <a:endParaRPr lang="nl-NL"/>
          </a:p>
        </p:txBody>
      </p:sp>
    </p:spTree>
    <p:extLst>
      <p:ext uri="{BB962C8B-B14F-4D97-AF65-F5344CB8AC3E}">
        <p14:creationId xmlns:p14="http://schemas.microsoft.com/office/powerpoint/2010/main" val="172149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8AAFE-88E3-33AE-3A73-A47FBD1148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54D1F3-779F-E962-0189-BC404C5744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7FFE49-7A31-987E-ECE1-FE282950F93F}"/>
              </a:ext>
            </a:extLst>
          </p:cNvPr>
          <p:cNvSpPr>
            <a:spLocks noGrp="1"/>
          </p:cNvSpPr>
          <p:nvPr>
            <p:ph type="body" idx="1"/>
          </p:nvPr>
        </p:nvSpPr>
        <p:spPr/>
        <p:txBody>
          <a:bodyPr/>
          <a:lstStyle/>
          <a:p>
            <a:endParaRPr lang="nl-NL" b="1" dirty="0"/>
          </a:p>
        </p:txBody>
      </p:sp>
      <p:sp>
        <p:nvSpPr>
          <p:cNvPr id="4" name="Tijdelijke aanduiding voor dianummer 3">
            <a:extLst>
              <a:ext uri="{FF2B5EF4-FFF2-40B4-BE49-F238E27FC236}">
                <a16:creationId xmlns:a16="http://schemas.microsoft.com/office/drawing/2014/main" id="{2DC678D6-21D0-12FF-C523-2A66F4BFBFFF}"/>
              </a:ext>
            </a:extLst>
          </p:cNvPr>
          <p:cNvSpPr>
            <a:spLocks noGrp="1"/>
          </p:cNvSpPr>
          <p:nvPr>
            <p:ph type="sldNum" sz="quarter" idx="5"/>
          </p:nvPr>
        </p:nvSpPr>
        <p:spPr/>
        <p:txBody>
          <a:bodyPr/>
          <a:lstStyle/>
          <a:p>
            <a:fld id="{9B5B0167-33EF-4212-AA9F-1D3B67F48805}" type="slidenum">
              <a:rPr lang="nl-NL" smtClean="0"/>
              <a:t>13</a:t>
            </a:fld>
            <a:endParaRPr lang="nl-NL"/>
          </a:p>
        </p:txBody>
      </p:sp>
    </p:spTree>
    <p:extLst>
      <p:ext uri="{BB962C8B-B14F-4D97-AF65-F5344CB8AC3E}">
        <p14:creationId xmlns:p14="http://schemas.microsoft.com/office/powerpoint/2010/main" val="3128583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E8BB2-60EE-0E16-5ED7-B69CF462C1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A8F8FC-8F78-2A31-5EA5-50D255AB67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0FFF31-0785-E05A-D10C-729205A88B0C}"/>
              </a:ext>
            </a:extLst>
          </p:cNvPr>
          <p:cNvSpPr>
            <a:spLocks noGrp="1"/>
          </p:cNvSpPr>
          <p:nvPr>
            <p:ph type="body" idx="1"/>
          </p:nvPr>
        </p:nvSpPr>
        <p:spPr/>
        <p:txBody>
          <a:bodyPr/>
          <a:lstStyle/>
          <a:p>
            <a:r>
              <a:rPr lang="nl-NL" b="1"/>
              <a:t>INSTRUCTIETEKST</a:t>
            </a:r>
          </a:p>
          <a:p>
            <a:pPr marL="171450" indent="-171450">
              <a:buFontTx/>
              <a:buChar char="-"/>
            </a:pPr>
            <a:r>
              <a:rPr lang="nl-NL" b="0" u="sng"/>
              <a:t>Lees voor:</a:t>
            </a:r>
            <a:r>
              <a:rPr lang="nl-NL" b="0" u="none"/>
              <a:t> wat de Geldwolf vertelt. </a:t>
            </a:r>
          </a:p>
          <a:p>
            <a:endParaRPr lang="nl-NL"/>
          </a:p>
        </p:txBody>
      </p:sp>
      <p:sp>
        <p:nvSpPr>
          <p:cNvPr id="4" name="Tijdelijke aanduiding voor dianummer 3">
            <a:extLst>
              <a:ext uri="{FF2B5EF4-FFF2-40B4-BE49-F238E27FC236}">
                <a16:creationId xmlns:a16="http://schemas.microsoft.com/office/drawing/2014/main" id="{F6FF49A5-1D3C-2D3D-97BC-2D516C01B522}"/>
              </a:ext>
            </a:extLst>
          </p:cNvPr>
          <p:cNvSpPr>
            <a:spLocks noGrp="1"/>
          </p:cNvSpPr>
          <p:nvPr>
            <p:ph type="sldNum" sz="quarter" idx="5"/>
          </p:nvPr>
        </p:nvSpPr>
        <p:spPr/>
        <p:txBody>
          <a:bodyPr/>
          <a:lstStyle/>
          <a:p>
            <a:fld id="{9B5B0167-33EF-4212-AA9F-1D3B67F48805}" type="slidenum">
              <a:rPr lang="nl-NL" smtClean="0"/>
              <a:t>14</a:t>
            </a:fld>
            <a:endParaRPr lang="nl-NL"/>
          </a:p>
        </p:txBody>
      </p:sp>
    </p:spTree>
    <p:extLst>
      <p:ext uri="{BB962C8B-B14F-4D97-AF65-F5344CB8AC3E}">
        <p14:creationId xmlns:p14="http://schemas.microsoft.com/office/powerpoint/2010/main" val="3831573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A4983-AAC9-F207-EEC6-CCF07437A2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43A94C-9629-12D3-1097-A85961A1A62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DECDCD-D8D9-E171-69A2-1340C2EB4A7F}"/>
              </a:ext>
            </a:extLst>
          </p:cNvPr>
          <p:cNvSpPr>
            <a:spLocks noGrp="1"/>
          </p:cNvSpPr>
          <p:nvPr>
            <p:ph type="body" idx="1"/>
          </p:nvPr>
        </p:nvSpPr>
        <p:spPr/>
        <p:txBody>
          <a:bodyPr/>
          <a:lstStyle/>
          <a:p>
            <a:r>
              <a:rPr lang="nl-NL" b="1"/>
              <a:t>INSTRUCTIETEKST</a:t>
            </a:r>
          </a:p>
          <a:p>
            <a:pPr marL="171450" indent="-171450">
              <a:buFontTx/>
              <a:buChar char="-"/>
            </a:pPr>
            <a:r>
              <a:rPr lang="nl-NL" b="0" u="sng"/>
              <a:t>Lees voor:</a:t>
            </a:r>
            <a:r>
              <a:rPr lang="nl-NL" b="0" u="none"/>
              <a:t> wat de Geldwolf vertelt. </a:t>
            </a:r>
          </a:p>
          <a:p>
            <a:pPr marL="171450" indent="-171450">
              <a:buFontTx/>
              <a:buChar char="-"/>
            </a:pPr>
            <a:r>
              <a:rPr lang="nl-NL" b="0" u="sng"/>
              <a:t>Vraag:</a:t>
            </a:r>
            <a:r>
              <a:rPr lang="nl-NL" b="0" u="none"/>
              <a:t> </a:t>
            </a:r>
            <a:r>
              <a:rPr lang="nl-NL" b="1" u="none"/>
              <a:t>Welke trucjes heeft de Geldwolf gebruikt om de aanbiedingen extra verleidelijk te maken? </a:t>
            </a:r>
            <a:r>
              <a:rPr lang="nl-NL" b="0" i="1" u="none"/>
              <a:t>Door korting te geven (70% of 50%). Dingen gratis (1+1) extra te geven. Gevoel van tijdsdruk ‘Nu!’ ‘op=op’. </a:t>
            </a:r>
          </a:p>
          <a:p>
            <a:pPr marL="171450" indent="-171450">
              <a:buFontTx/>
              <a:buChar char="-"/>
            </a:pPr>
            <a:endParaRPr lang="nl-NL" b="0" i="1" u="none"/>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Tip</a:t>
            </a:r>
            <a:r>
              <a:rPr lang="nl-NL" b="0" u="none"/>
              <a:t>: welke aanbiedingen vinden de leerlingen het meest verleidelijk, en waarom? En waar komen ze zelf weleens reclames tegen?</a:t>
            </a:r>
          </a:p>
          <a:p>
            <a:pPr marL="171450" indent="-171450">
              <a:buFontTx/>
              <a:buChar char="-"/>
            </a:pPr>
            <a:endParaRPr lang="nl-NL"/>
          </a:p>
        </p:txBody>
      </p:sp>
      <p:sp>
        <p:nvSpPr>
          <p:cNvPr id="4" name="Tijdelijke aanduiding voor dianummer 3">
            <a:extLst>
              <a:ext uri="{FF2B5EF4-FFF2-40B4-BE49-F238E27FC236}">
                <a16:creationId xmlns:a16="http://schemas.microsoft.com/office/drawing/2014/main" id="{C5E21AEA-D4EE-6D5D-B333-638E5CAA8401}"/>
              </a:ext>
            </a:extLst>
          </p:cNvPr>
          <p:cNvSpPr>
            <a:spLocks noGrp="1"/>
          </p:cNvSpPr>
          <p:nvPr>
            <p:ph type="sldNum" sz="quarter" idx="5"/>
          </p:nvPr>
        </p:nvSpPr>
        <p:spPr/>
        <p:txBody>
          <a:bodyPr/>
          <a:lstStyle/>
          <a:p>
            <a:fld id="{9B5B0167-33EF-4212-AA9F-1D3B67F48805}" type="slidenum">
              <a:rPr lang="nl-NL" smtClean="0"/>
              <a:t>15</a:t>
            </a:fld>
            <a:endParaRPr lang="nl-NL"/>
          </a:p>
        </p:txBody>
      </p:sp>
    </p:spTree>
    <p:extLst>
      <p:ext uri="{BB962C8B-B14F-4D97-AF65-F5344CB8AC3E}">
        <p14:creationId xmlns:p14="http://schemas.microsoft.com/office/powerpoint/2010/main" val="1071089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221D3-F803-01A6-3CE9-C7C1D9C9F4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A7A776-46FD-58FD-C312-16E5FED70C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462D58B-7158-1F0D-3DC0-41D4C11AF42D}"/>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endParaRPr lang="nl-NL"/>
          </a:p>
        </p:txBody>
      </p:sp>
      <p:sp>
        <p:nvSpPr>
          <p:cNvPr id="4" name="Tijdelijke aanduiding voor dianummer 3">
            <a:extLst>
              <a:ext uri="{FF2B5EF4-FFF2-40B4-BE49-F238E27FC236}">
                <a16:creationId xmlns:a16="http://schemas.microsoft.com/office/drawing/2014/main" id="{97D3903C-FA85-C1EF-8C42-B524DDF15DE0}"/>
              </a:ext>
            </a:extLst>
          </p:cNvPr>
          <p:cNvSpPr>
            <a:spLocks noGrp="1"/>
          </p:cNvSpPr>
          <p:nvPr>
            <p:ph type="sldNum" sz="quarter" idx="5"/>
          </p:nvPr>
        </p:nvSpPr>
        <p:spPr/>
        <p:txBody>
          <a:bodyPr/>
          <a:lstStyle/>
          <a:p>
            <a:fld id="{9B5B0167-33EF-4212-AA9F-1D3B67F48805}" type="slidenum">
              <a:rPr lang="nl-NL" smtClean="0"/>
              <a:t>16</a:t>
            </a:fld>
            <a:endParaRPr lang="nl-NL"/>
          </a:p>
        </p:txBody>
      </p:sp>
    </p:spTree>
    <p:extLst>
      <p:ext uri="{BB962C8B-B14F-4D97-AF65-F5344CB8AC3E}">
        <p14:creationId xmlns:p14="http://schemas.microsoft.com/office/powerpoint/2010/main" val="3986596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r>
              <a:rPr lang="nl-NL" b="0"/>
              <a:t> en laat de leerlingen de opdracht maken. </a:t>
            </a:r>
          </a:p>
          <a:p>
            <a:pPr marL="171450" indent="-171450">
              <a:buFontTx/>
              <a:buChar char="-"/>
            </a:pPr>
            <a:r>
              <a:rPr lang="nl-NL" b="0" u="sng"/>
              <a:t>Doel van deze opdracht: </a:t>
            </a:r>
            <a:r>
              <a:rPr lang="nl-NL" b="0"/>
              <a:t>leerlingen leren dat je geld maar één keer kunt uitgeven en dat het gevolgen kan hebben als het op is (</a:t>
            </a:r>
            <a:r>
              <a:rPr lang="nl-NL" b="0" i="1"/>
              <a:t>Roodkapje kan misschien niet meer alles voor oma kopen wat ze van plan was</a:t>
            </a:r>
            <a:r>
              <a:rPr lang="nl-NL" b="0"/>
              <a:t>) en dat aanbiedingen en ‘gratis extra’s’ je soms kunnen verleiden om meer geld voor iets uit te geven.</a:t>
            </a:r>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17</a:t>
            </a:fld>
            <a:endParaRPr lang="nl-NL"/>
          </a:p>
        </p:txBody>
      </p:sp>
    </p:spTree>
    <p:extLst>
      <p:ext uri="{BB962C8B-B14F-4D97-AF65-F5344CB8AC3E}">
        <p14:creationId xmlns:p14="http://schemas.microsoft.com/office/powerpoint/2010/main" val="3648592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EINDE LES</a:t>
            </a:r>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18</a:t>
            </a:fld>
            <a:endParaRPr lang="nl-NL"/>
          </a:p>
        </p:txBody>
      </p:sp>
    </p:spTree>
    <p:extLst>
      <p:ext uri="{BB962C8B-B14F-4D97-AF65-F5344CB8AC3E}">
        <p14:creationId xmlns:p14="http://schemas.microsoft.com/office/powerpoint/2010/main" val="306004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2</a:t>
            </a:fld>
            <a:endParaRPr lang="nl-NL"/>
          </a:p>
        </p:txBody>
      </p:sp>
    </p:spTree>
    <p:extLst>
      <p:ext uri="{BB962C8B-B14F-4D97-AF65-F5344CB8AC3E}">
        <p14:creationId xmlns:p14="http://schemas.microsoft.com/office/powerpoint/2010/main" val="368066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INSTRUCTIETEKST</a:t>
            </a:r>
          </a:p>
          <a:p>
            <a:pPr marL="171450" indent="-171450">
              <a:buFontTx/>
              <a:buChar char="-"/>
            </a:pPr>
            <a:r>
              <a:rPr lang="nl-NL" b="0" u="sng"/>
              <a:t>Vul het </a:t>
            </a:r>
            <a:r>
              <a:rPr lang="nl-NL" b="0" u="sng" err="1"/>
              <a:t>woordweb</a:t>
            </a:r>
            <a:r>
              <a:rPr lang="nl-NL" b="0" u="sng"/>
              <a:t> in met de leerlingen:</a:t>
            </a:r>
            <a:r>
              <a:rPr lang="nl-NL" b="0" u="none"/>
              <a:t> wat weten de leerlingen al over sprookjes? En welke bekende sprookjesverhalen kennen ze?</a:t>
            </a:r>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109568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INSTRUCTIETEKST</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12791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2015342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INSTRUCTIETEKST </a:t>
            </a:r>
          </a:p>
          <a:p>
            <a:pPr marL="171450" indent="-171450">
              <a:buFontTx/>
              <a:buChar char="-"/>
            </a:pPr>
            <a:r>
              <a:rPr lang="nl-NL" b="0" u="sng"/>
              <a:t>Vertel de leerlingen:</a:t>
            </a:r>
            <a:r>
              <a:rPr lang="nl-NL" b="0" u="none"/>
              <a:t> dat jullie een video gaan bekijken over geldsprookjes.</a:t>
            </a:r>
            <a:endParaRPr lang="nl-NL" b="1" i="0" u="none"/>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347981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6EE10-E261-3004-2AFE-4744B157268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F725D1-FBEF-0DCB-936A-F07A567CF1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B4C04D-BD64-8BA6-5FCF-8976A8312AC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2D3224C-347E-94D3-B2D3-295467744FD4}"/>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2401471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129454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FF0C-C3B6-1FCE-4390-A1F6E8EA6E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7E95D5-9613-3DD8-02D5-123DAC94D2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F5916B-9C85-B4A3-2BB1-1F4EE0E075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INSTRUCTIETEKST</a:t>
            </a:r>
          </a:p>
          <a:p>
            <a:pPr marL="171450" indent="-171450">
              <a:buFontTx/>
              <a:buChar char="-"/>
            </a:pPr>
            <a:r>
              <a:rPr lang="nl-NL" b="0" u="sng" dirty="0"/>
              <a:t>Lees voor:</a:t>
            </a:r>
            <a:r>
              <a:rPr lang="nl-NL" b="0" u="none" dirty="0"/>
              <a:t> wat Roodkapje vertelt </a:t>
            </a:r>
            <a:endParaRPr lang="nl-NL" b="1" i="0" u="none" dirty="0"/>
          </a:p>
          <a:p>
            <a:pPr marL="171450" indent="-171450">
              <a:buFontTx/>
              <a:buChar char="-"/>
            </a:pPr>
            <a:r>
              <a:rPr lang="nl-NL" b="0" u="sng" dirty="0"/>
              <a:t>Vraag:</a:t>
            </a:r>
            <a:r>
              <a:rPr lang="nl-NL" b="0" u="none" dirty="0"/>
              <a:t> </a:t>
            </a:r>
            <a:r>
              <a:rPr lang="nl-NL" b="1" u="none" dirty="0"/>
              <a:t>Wie kan het geldsprookje van Roodkapje navertellen? </a:t>
            </a:r>
            <a:r>
              <a:rPr lang="nl-NL" b="0" i="1" u="none" dirty="0"/>
              <a:t>Roodkapje wordt verleid door de Geldwolf om dingen te kopen. Roodkapje denkt dat haar pinpas een magische pinpas is waar je alles altijd mee kunt betalen. Maar opeens doet de pinpas het niet meer, haar geld is op. </a:t>
            </a:r>
          </a:p>
          <a:p>
            <a:pPr marL="171450" indent="-171450">
              <a:buFontTx/>
              <a:buChar char="-"/>
            </a:pPr>
            <a:r>
              <a:rPr lang="nl-NL" b="0" i="0" u="sng" dirty="0"/>
              <a:t>Vraag:</a:t>
            </a:r>
            <a:r>
              <a:rPr lang="nl-NL" b="0" i="0" u="none" dirty="0"/>
              <a:t> </a:t>
            </a:r>
            <a:r>
              <a:rPr lang="nl-NL" b="1" i="0" u="none" dirty="0"/>
              <a:t>Waarom is dit een voorbeeld van een geldsprookje?</a:t>
            </a:r>
            <a:r>
              <a:rPr lang="nl-NL" b="0" i="1" u="none" dirty="0"/>
              <a:t> Roodkapje dacht dat het geld op haar pinpas nooit op kon gaan. Maar dat is: te mooi om waar te zijn. Ook geld op een pinpas gaat op.</a:t>
            </a: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u="none" dirty="0"/>
          </a:p>
        </p:txBody>
      </p:sp>
      <p:sp>
        <p:nvSpPr>
          <p:cNvPr id="4" name="Tijdelijke aanduiding voor dianummer 3">
            <a:extLst>
              <a:ext uri="{FF2B5EF4-FFF2-40B4-BE49-F238E27FC236}">
                <a16:creationId xmlns:a16="http://schemas.microsoft.com/office/drawing/2014/main" id="{587D03A8-C36A-D35F-DCE2-FAF56C6448E5}"/>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2826689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43"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1.pn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27.png"/><Relationship Id="rId11" Type="http://schemas.openxmlformats.org/officeDocument/2006/relationships/image" Target="../media/image53.png"/><Relationship Id="rId5" Type="http://schemas.openxmlformats.org/officeDocument/2006/relationships/image" Target="../media/image26.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41.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41.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41.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1.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56.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9.png"/><Relationship Id="rId4" Type="http://schemas.openxmlformats.org/officeDocument/2006/relationships/image" Target="../media/image3.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1.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oen, schermopname&#10;&#10;Door AI gegenereerde inhoud is mogelijk onjuist.">
            <a:extLst>
              <a:ext uri="{FF2B5EF4-FFF2-40B4-BE49-F238E27FC236}">
                <a16:creationId xmlns:a16="http://schemas.microsoft.com/office/drawing/2014/main" id="{18C04426-CE2C-D87C-68E6-482BAAE3DD99}"/>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470A19E5-67CF-F3E8-8317-A8FF6B5FE835}"/>
              </a:ext>
            </a:extLst>
          </p:cNvPr>
          <p:cNvPicPr>
            <a:picLocks noChangeAspect="1"/>
          </p:cNvPicPr>
          <p:nvPr/>
        </p:nvPicPr>
        <p:blipFill>
          <a:blip r:embed="rId4"/>
          <a:srcRect/>
          <a:stretch/>
        </p:blipFill>
        <p:spPr>
          <a:xfrm flipH="1">
            <a:off x="-649254" y="-12560"/>
            <a:ext cx="6745254" cy="6283695"/>
          </a:xfrm>
          <a:prstGeom prst="rect">
            <a:avLst/>
          </a:prstGeom>
        </p:spPr>
      </p:pic>
      <p:pic>
        <p:nvPicPr>
          <p:cNvPr id="8" name="Afbeelding 7" descr="Afbeelding met paddenstoel, schimmel, Eetbare paddenstoel&#10;&#10;Door AI gegenereerde inhoud is mogelijk onjuist.">
            <a:extLst>
              <a:ext uri="{FF2B5EF4-FFF2-40B4-BE49-F238E27FC236}">
                <a16:creationId xmlns:a16="http://schemas.microsoft.com/office/drawing/2014/main" id="{C9F96A86-D71C-4952-B663-2CC9D958198A}"/>
              </a:ext>
            </a:extLst>
          </p:cNvPr>
          <p:cNvPicPr>
            <a:picLocks noChangeAspect="1"/>
          </p:cNvPicPr>
          <p:nvPr/>
        </p:nvPicPr>
        <p:blipFill>
          <a:blip r:embed="rId5"/>
          <a:stretch>
            <a:fillRect/>
          </a:stretch>
        </p:blipFill>
        <p:spPr>
          <a:xfrm>
            <a:off x="332233" y="4879318"/>
            <a:ext cx="1306740" cy="1302384"/>
          </a:xfrm>
          <a:prstGeom prst="rect">
            <a:avLst/>
          </a:prstGeom>
        </p:spPr>
      </p:pic>
      <p:grpSp>
        <p:nvGrpSpPr>
          <p:cNvPr id="9" name="Groep 8">
            <a:extLst>
              <a:ext uri="{FF2B5EF4-FFF2-40B4-BE49-F238E27FC236}">
                <a16:creationId xmlns:a16="http://schemas.microsoft.com/office/drawing/2014/main" id="{7A18844E-F468-59E0-7BC5-698460C2FACB}"/>
              </a:ext>
            </a:extLst>
          </p:cNvPr>
          <p:cNvGrpSpPr/>
          <p:nvPr/>
        </p:nvGrpSpPr>
        <p:grpSpPr>
          <a:xfrm>
            <a:off x="6130814" y="420396"/>
            <a:ext cx="4700042" cy="6275262"/>
            <a:chOff x="6130814" y="420396"/>
            <a:chExt cx="4700042" cy="6275262"/>
          </a:xfrm>
        </p:grpSpPr>
        <p:pic>
          <p:nvPicPr>
            <p:cNvPr id="11" name="Afbeelding 10">
              <a:extLst>
                <a:ext uri="{FF2B5EF4-FFF2-40B4-BE49-F238E27FC236}">
                  <a16:creationId xmlns:a16="http://schemas.microsoft.com/office/drawing/2014/main" id="{B4F3B622-2CAB-F430-BC54-9C2331AAC91C}"/>
                </a:ext>
              </a:extLst>
            </p:cNvPr>
            <p:cNvPicPr>
              <a:picLocks noChangeAspect="1"/>
            </p:cNvPicPr>
            <p:nvPr/>
          </p:nvPicPr>
          <p:blipFill>
            <a:blip r:embed="rId6"/>
            <a:srcRect/>
            <a:stretch/>
          </p:blipFill>
          <p:spPr>
            <a:xfrm rot="609260">
              <a:off x="6130814" y="420396"/>
              <a:ext cx="4700042" cy="6275262"/>
            </a:xfrm>
            <a:prstGeom prst="rect">
              <a:avLst/>
            </a:prstGeom>
          </p:spPr>
        </p:pic>
        <p:sp>
          <p:nvSpPr>
            <p:cNvPr id="13" name="Titel 19">
              <a:extLst>
                <a:ext uri="{FF2B5EF4-FFF2-40B4-BE49-F238E27FC236}">
                  <a16:creationId xmlns:a16="http://schemas.microsoft.com/office/drawing/2014/main" id="{CEAA9096-5E43-90CA-6435-B9BC4265DD10}"/>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Wat</a:t>
              </a:r>
              <a:r>
                <a:rPr lang="nl-NL" sz="3200" b="0">
                  <a:latin typeface="VAGRounded Lt" panose="020F0502020203020204" pitchFamily="34" charset="0"/>
                </a:rPr>
                <a:t> zijn geldsprookjes?</a:t>
              </a:r>
            </a:p>
          </p:txBody>
        </p:sp>
      </p:grpSp>
      <p:pic>
        <p:nvPicPr>
          <p:cNvPr id="14" name="Tijdelijke aanduiding voor onlineafbeelding 5" descr="Afbeelding met speelgoed, pop, beeldje, Animatie&#10;&#10;Door AI gegenereerde inhoud is mogelijk onjuist.">
            <a:extLst>
              <a:ext uri="{FF2B5EF4-FFF2-40B4-BE49-F238E27FC236}">
                <a16:creationId xmlns:a16="http://schemas.microsoft.com/office/drawing/2014/main" id="{E1713526-3A5F-122D-B51F-23F78DE6A20A}"/>
              </a:ext>
            </a:extLst>
          </p:cNvPr>
          <p:cNvPicPr>
            <a:picLocks noChangeAspect="1"/>
          </p:cNvPicPr>
          <p:nvPr/>
        </p:nvPicPr>
        <p:blipFill>
          <a:blip r:embed="rId7"/>
          <a:srcRect l="32314" r="27708" b="2393"/>
          <a:stretch>
            <a:fillRect/>
          </a:stretch>
        </p:blipFill>
        <p:spPr>
          <a:xfrm>
            <a:off x="2627039" y="1900052"/>
            <a:ext cx="3400985" cy="4670795"/>
          </a:xfrm>
          <a:prstGeom prst="rect">
            <a:avLst/>
          </a:prstGeom>
        </p:spPr>
      </p:pic>
      <p:sp>
        <p:nvSpPr>
          <p:cNvPr id="18" name="Rechthoek: afgeronde hoeken 17">
            <a:extLst>
              <a:ext uri="{FF2B5EF4-FFF2-40B4-BE49-F238E27FC236}">
                <a16:creationId xmlns:a16="http://schemas.microsoft.com/office/drawing/2014/main" id="{BC786E6A-2A12-D830-B2A6-3C2155E8952B}"/>
              </a:ext>
            </a:extLst>
          </p:cNvPr>
          <p:cNvSpPr/>
          <p:nvPr/>
        </p:nvSpPr>
        <p:spPr>
          <a:xfrm rot="21448618">
            <a:off x="-307484" y="543569"/>
            <a:ext cx="4619234"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a:solidFill>
                  <a:srgbClr val="641C76"/>
                </a:solidFill>
                <a:latin typeface="VAGRounded-Bold"/>
              </a:rPr>
              <a:t>Start les</a:t>
            </a:r>
          </a:p>
        </p:txBody>
      </p:sp>
      <p:pic>
        <p:nvPicPr>
          <p:cNvPr id="20" name="Afbeelding 19" descr="Afbeelding met Menselijk gezicht, speelgoed, schoeisel, pop&#10;&#10;Door AI gegenereerde inhoud is mogelijk onjuist.">
            <a:extLst>
              <a:ext uri="{FF2B5EF4-FFF2-40B4-BE49-F238E27FC236}">
                <a16:creationId xmlns:a16="http://schemas.microsoft.com/office/drawing/2014/main" id="{CE7D17F8-7E31-EBED-CC92-4C97BCE30001}"/>
              </a:ext>
            </a:extLst>
          </p:cNvPr>
          <p:cNvPicPr>
            <a:picLocks noChangeAspect="1"/>
          </p:cNvPicPr>
          <p:nvPr/>
        </p:nvPicPr>
        <p:blipFill>
          <a:blip r:embed="rId8"/>
          <a:stretch>
            <a:fillRect/>
          </a:stretch>
        </p:blipFill>
        <p:spPr>
          <a:xfrm>
            <a:off x="12519090" y="3417174"/>
            <a:ext cx="2784272" cy="3721644"/>
          </a:xfrm>
          <a:prstGeom prst="rect">
            <a:avLst/>
          </a:prstGeom>
        </p:spPr>
      </p:pic>
      <p:grpSp>
        <p:nvGrpSpPr>
          <p:cNvPr id="2" name="Groep 1">
            <a:extLst>
              <a:ext uri="{FF2B5EF4-FFF2-40B4-BE49-F238E27FC236}">
                <a16:creationId xmlns:a16="http://schemas.microsoft.com/office/drawing/2014/main" id="{D471B0F5-94CD-3CC8-1165-84794DFF2BFC}"/>
              </a:ext>
            </a:extLst>
          </p:cNvPr>
          <p:cNvGrpSpPr/>
          <p:nvPr/>
        </p:nvGrpSpPr>
        <p:grpSpPr>
          <a:xfrm>
            <a:off x="10607769" y="5122000"/>
            <a:ext cx="1161837" cy="1161837"/>
            <a:chOff x="10607769" y="5122000"/>
            <a:chExt cx="1161837" cy="1161837"/>
          </a:xfrm>
        </p:grpSpPr>
        <p:sp>
          <p:nvSpPr>
            <p:cNvPr id="4" name="Ovaal 3">
              <a:extLst>
                <a:ext uri="{FF2B5EF4-FFF2-40B4-BE49-F238E27FC236}">
                  <a16:creationId xmlns:a16="http://schemas.microsoft.com/office/drawing/2014/main" id="{36445799-59FA-3080-6B43-8967630F7B4C}"/>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DCF3AA3F-F576-7BB7-B30A-82C0A2BB434B}"/>
                </a:ext>
              </a:extLst>
            </p:cNvPr>
            <p:cNvPicPr>
              <a:picLocks noChangeAspect="1"/>
            </p:cNvPicPr>
            <p:nvPr/>
          </p:nvPicPr>
          <p:blipFill>
            <a:blip r:embed="rId9"/>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417653332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7F2EBD71-97CB-051D-0138-8D91BDE08B2F}"/>
            </a:ext>
          </a:extLst>
        </p:cNvPr>
        <p:cNvGrpSpPr/>
        <p:nvPr/>
      </p:nvGrpSpPr>
      <p:grpSpPr>
        <a:xfrm>
          <a:off x="0" y="0"/>
          <a:ext cx="0" cy="0"/>
          <a:chOff x="0" y="0"/>
          <a:chExt cx="0" cy="0"/>
        </a:xfrm>
      </p:grpSpPr>
      <p:pic>
        <p:nvPicPr>
          <p:cNvPr id="9" name="Afbeelding 8" descr="Afbeelding met clipart, tekenfilm, creativiteit, kunst&#10;&#10;Door AI gegenereerde inhoud is mogelijk onjuist.">
            <a:extLst>
              <a:ext uri="{FF2B5EF4-FFF2-40B4-BE49-F238E27FC236}">
                <a16:creationId xmlns:a16="http://schemas.microsoft.com/office/drawing/2014/main" id="{0744B7B4-6A75-14CA-97C5-E173D566370A}"/>
              </a:ext>
            </a:extLst>
          </p:cNvPr>
          <p:cNvPicPr>
            <a:picLocks noChangeAspect="1"/>
          </p:cNvPicPr>
          <p:nvPr/>
        </p:nvPicPr>
        <p:blipFill>
          <a:blip r:embed="rId3"/>
          <a:stretch>
            <a:fillRect/>
          </a:stretch>
        </p:blipFill>
        <p:spPr>
          <a:xfrm rot="2714169" flipH="1">
            <a:off x="-52456" y="3796939"/>
            <a:ext cx="1271346" cy="1233205"/>
          </a:xfrm>
          <a:prstGeom prst="rect">
            <a:avLst/>
          </a:prstGeom>
        </p:spPr>
      </p:pic>
      <p:sp>
        <p:nvSpPr>
          <p:cNvPr id="2" name="Rechthoek: afgeronde hoeken 1">
            <a:extLst>
              <a:ext uri="{FF2B5EF4-FFF2-40B4-BE49-F238E27FC236}">
                <a16:creationId xmlns:a16="http://schemas.microsoft.com/office/drawing/2014/main" id="{8FEC7C08-4600-EC90-0E8C-80414E7CEB61}"/>
              </a:ext>
            </a:extLst>
          </p:cNvPr>
          <p:cNvSpPr/>
          <p:nvPr/>
        </p:nvSpPr>
        <p:spPr>
          <a:xfrm>
            <a:off x="6839713" y="2020560"/>
            <a:ext cx="4774177" cy="4227643"/>
          </a:xfrm>
          <a:prstGeom prst="roundRect">
            <a:avLst>
              <a:gd name="adj" fmla="val 9019"/>
            </a:avLst>
          </a:prstGeom>
          <a:solidFill>
            <a:srgbClr val="13A438"/>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FAE5927D-EDF9-F271-F072-4E47DCBC2A5F}"/>
              </a:ext>
            </a:extLst>
          </p:cNvPr>
          <p:cNvSpPr/>
          <p:nvPr/>
        </p:nvSpPr>
        <p:spPr>
          <a:xfrm>
            <a:off x="1751982" y="2020560"/>
            <a:ext cx="4774180" cy="4227644"/>
          </a:xfrm>
          <a:prstGeom prst="roundRect">
            <a:avLst>
              <a:gd name="adj" fmla="val 9019"/>
            </a:avLst>
          </a:prstGeom>
          <a:solidFill>
            <a:srgbClr val="651C76"/>
          </a:solidFill>
          <a:ln w="762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b="1"/>
          </a:p>
        </p:txBody>
      </p:sp>
      <p:pic>
        <p:nvPicPr>
          <p:cNvPr id="8" name="Afbeelding 7">
            <a:extLst>
              <a:ext uri="{FF2B5EF4-FFF2-40B4-BE49-F238E27FC236}">
                <a16:creationId xmlns:a16="http://schemas.microsoft.com/office/drawing/2014/main" id="{E504477D-C596-5E50-8DC0-B855F7DEF397}"/>
              </a:ext>
            </a:extLst>
          </p:cNvPr>
          <p:cNvPicPr>
            <a:picLocks noChangeAspect="1"/>
          </p:cNvPicPr>
          <p:nvPr/>
        </p:nvPicPr>
        <p:blipFill>
          <a:blip r:embed="rId4"/>
          <a:srcRect/>
          <a:stretch/>
        </p:blipFill>
        <p:spPr>
          <a:xfrm flipH="1">
            <a:off x="-2530079" y="-48444"/>
            <a:ext cx="7538014" cy="7022209"/>
          </a:xfrm>
          <a:prstGeom prst="rect">
            <a:avLst/>
          </a:prstGeom>
        </p:spPr>
      </p:pic>
      <p:sp>
        <p:nvSpPr>
          <p:cNvPr id="5" name="Tekstvak 4">
            <a:extLst>
              <a:ext uri="{FF2B5EF4-FFF2-40B4-BE49-F238E27FC236}">
                <a16:creationId xmlns:a16="http://schemas.microsoft.com/office/drawing/2014/main" id="{961C0FAF-6373-7E83-9C54-CFA2682290B2}"/>
              </a:ext>
            </a:extLst>
          </p:cNvPr>
          <p:cNvSpPr txBox="1"/>
          <p:nvPr/>
        </p:nvSpPr>
        <p:spPr>
          <a:xfrm>
            <a:off x="1815660" y="2375781"/>
            <a:ext cx="4646824"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5000" b="1">
                <a:solidFill>
                  <a:schemeClr val="bg1"/>
                </a:solidFill>
                <a:latin typeface="Calabri"/>
              </a:rPr>
              <a:t>PINPAS</a:t>
            </a:r>
            <a:endParaRPr lang="nl-NL" sz="5000" b="1">
              <a:solidFill>
                <a:schemeClr val="bg1"/>
              </a:solidFill>
            </a:endParaRPr>
          </a:p>
        </p:txBody>
      </p:sp>
      <p:sp>
        <p:nvSpPr>
          <p:cNvPr id="6" name="Tekstvak 5">
            <a:extLst>
              <a:ext uri="{FF2B5EF4-FFF2-40B4-BE49-F238E27FC236}">
                <a16:creationId xmlns:a16="http://schemas.microsoft.com/office/drawing/2014/main" id="{1AA02FCA-5DDA-7C3A-E24B-D0BDB8621040}"/>
              </a:ext>
            </a:extLst>
          </p:cNvPr>
          <p:cNvSpPr txBox="1"/>
          <p:nvPr/>
        </p:nvSpPr>
        <p:spPr>
          <a:xfrm>
            <a:off x="6903389" y="2375781"/>
            <a:ext cx="4646824"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5000" b="1">
                <a:solidFill>
                  <a:schemeClr val="bg1"/>
                </a:solidFill>
                <a:latin typeface="Calabri"/>
              </a:rPr>
              <a:t>GEEN SALDO</a:t>
            </a:r>
            <a:endParaRPr lang="nl-NL" sz="5000" b="1">
              <a:solidFill>
                <a:schemeClr val="bg1"/>
              </a:solidFill>
            </a:endParaRPr>
          </a:p>
        </p:txBody>
      </p:sp>
      <p:sp>
        <p:nvSpPr>
          <p:cNvPr id="11" name="Tekstvak 10">
            <a:extLst>
              <a:ext uri="{FF2B5EF4-FFF2-40B4-BE49-F238E27FC236}">
                <a16:creationId xmlns:a16="http://schemas.microsoft.com/office/drawing/2014/main" id="{66AE6E4F-CC63-FC29-622A-AB955455B5A0}"/>
              </a:ext>
            </a:extLst>
          </p:cNvPr>
          <p:cNvSpPr txBox="1"/>
          <p:nvPr/>
        </p:nvSpPr>
        <p:spPr>
          <a:xfrm>
            <a:off x="2070840" y="4174913"/>
            <a:ext cx="4199794"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a:solidFill>
                  <a:prstClr val="white"/>
                </a:solidFill>
                <a:latin typeface="Calibri" panose="020F0502020204030204"/>
              </a:rPr>
              <a:t>Wie betaalt weleens met een (eigen) pinpas?</a:t>
            </a:r>
          </a:p>
        </p:txBody>
      </p:sp>
      <p:sp>
        <p:nvSpPr>
          <p:cNvPr id="12" name="Tekstvak 11">
            <a:extLst>
              <a:ext uri="{FF2B5EF4-FFF2-40B4-BE49-F238E27FC236}">
                <a16:creationId xmlns:a16="http://schemas.microsoft.com/office/drawing/2014/main" id="{CBD701DC-7299-CD73-2242-572BB2796A3B}"/>
              </a:ext>
            </a:extLst>
          </p:cNvPr>
          <p:cNvSpPr txBox="1"/>
          <p:nvPr/>
        </p:nvSpPr>
        <p:spPr>
          <a:xfrm>
            <a:off x="7126904" y="4174913"/>
            <a:ext cx="4199794"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prstClr val="white"/>
                </a:solidFill>
                <a:latin typeface="Calibri" panose="020F0502020204030204"/>
              </a:rPr>
              <a:t>Wie heeft weleens meegemaakt dat de pinpas het niet deed?</a:t>
            </a:r>
          </a:p>
        </p:txBody>
      </p:sp>
      <p:pic>
        <p:nvPicPr>
          <p:cNvPr id="16" name="Tijdelijke aanduiding voor onlineafbeelding 5" descr="Afbeelding met speelgoed, pop, beeldje, Animatie&#10;&#10;Door AI gegenereerde inhoud is mogelijk onjuist.">
            <a:extLst>
              <a:ext uri="{FF2B5EF4-FFF2-40B4-BE49-F238E27FC236}">
                <a16:creationId xmlns:a16="http://schemas.microsoft.com/office/drawing/2014/main" id="{3E334768-25C7-CD35-F4B9-70BA0105E50C}"/>
              </a:ext>
            </a:extLst>
          </p:cNvPr>
          <p:cNvPicPr>
            <a:picLocks noChangeAspect="1"/>
          </p:cNvPicPr>
          <p:nvPr/>
        </p:nvPicPr>
        <p:blipFill>
          <a:blip r:embed="rId5"/>
          <a:srcRect l="32314" r="27708" b="2393"/>
          <a:stretch>
            <a:fillRect/>
          </a:stretch>
        </p:blipFill>
        <p:spPr>
          <a:xfrm>
            <a:off x="5643720" y="3463278"/>
            <a:ext cx="2391983" cy="3285067"/>
          </a:xfrm>
          <a:prstGeom prst="rect">
            <a:avLst/>
          </a:prstGeom>
        </p:spPr>
      </p:pic>
      <p:pic>
        <p:nvPicPr>
          <p:cNvPr id="4" name="Afbeelding 3">
            <a:extLst>
              <a:ext uri="{FF2B5EF4-FFF2-40B4-BE49-F238E27FC236}">
                <a16:creationId xmlns:a16="http://schemas.microsoft.com/office/drawing/2014/main" id="{D09A82BD-DED3-6D73-BAC3-E5A0733E1672}"/>
              </a:ext>
            </a:extLst>
          </p:cNvPr>
          <p:cNvPicPr>
            <a:picLocks noChangeAspect="1"/>
          </p:cNvPicPr>
          <p:nvPr/>
        </p:nvPicPr>
        <p:blipFill>
          <a:blip r:embed="rId6"/>
          <a:stretch>
            <a:fillRect/>
          </a:stretch>
        </p:blipFill>
        <p:spPr>
          <a:xfrm rot="1557521">
            <a:off x="3114442" y="2931951"/>
            <a:ext cx="1928963" cy="1594737"/>
          </a:xfrm>
          <a:prstGeom prst="rect">
            <a:avLst/>
          </a:prstGeom>
          <a:effectLst>
            <a:outerShdw blurRad="50800" dist="38100" dir="2700000" algn="tl" rotWithShape="0">
              <a:prstClr val="black">
                <a:alpha val="40000"/>
              </a:prstClr>
            </a:outerShdw>
          </a:effectLst>
        </p:spPr>
      </p:pic>
      <p:sp>
        <p:nvSpPr>
          <p:cNvPr id="7" name="Tekstvak 6">
            <a:extLst>
              <a:ext uri="{FF2B5EF4-FFF2-40B4-BE49-F238E27FC236}">
                <a16:creationId xmlns:a16="http://schemas.microsoft.com/office/drawing/2014/main" id="{48A621C1-C3D9-6D4A-4B20-48C515AA4DC6}"/>
              </a:ext>
            </a:extLst>
          </p:cNvPr>
          <p:cNvSpPr txBox="1"/>
          <p:nvPr/>
        </p:nvSpPr>
        <p:spPr>
          <a:xfrm>
            <a:off x="6874757" y="3129154"/>
            <a:ext cx="4646824"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7200" b="1">
                <a:solidFill>
                  <a:srgbClr val="FF0000"/>
                </a:solidFill>
                <a:latin typeface="VAGRounded-Bold" pitchFamily="2" charset="0"/>
              </a:rPr>
              <a:t>X</a:t>
            </a:r>
            <a:endParaRPr lang="nl-NL" sz="5000" b="1">
              <a:solidFill>
                <a:srgbClr val="FF0000"/>
              </a:solidFill>
              <a:latin typeface="VAGRounded-Bold" pitchFamily="2" charset="0"/>
            </a:endParaRPr>
          </a:p>
        </p:txBody>
      </p:sp>
      <p:pic>
        <p:nvPicPr>
          <p:cNvPr id="10" name="Afbeelding 9" descr="Afbeelding met tekenfilm, clipart, grafische vormgeving, Sticker&#10;&#10;Door AI gegenereerde inhoud is mogelijk onjuist.">
            <a:extLst>
              <a:ext uri="{FF2B5EF4-FFF2-40B4-BE49-F238E27FC236}">
                <a16:creationId xmlns:a16="http://schemas.microsoft.com/office/drawing/2014/main" id="{006B3122-8945-7B0C-15E4-C5A8DC362857}"/>
              </a:ext>
            </a:extLst>
          </p:cNvPr>
          <p:cNvPicPr>
            <a:picLocks noChangeAspect="1"/>
          </p:cNvPicPr>
          <p:nvPr/>
        </p:nvPicPr>
        <p:blipFill>
          <a:blip r:embed="rId7"/>
          <a:stretch>
            <a:fillRect/>
          </a:stretch>
        </p:blipFill>
        <p:spPr>
          <a:xfrm>
            <a:off x="-1815659" y="3528000"/>
            <a:ext cx="1346795" cy="2733994"/>
          </a:xfrm>
          <a:prstGeom prst="rect">
            <a:avLst/>
          </a:prstGeom>
        </p:spPr>
      </p:pic>
      <p:sp>
        <p:nvSpPr>
          <p:cNvPr id="13" name="Rechthoek: afgeronde hoeken 12">
            <a:extLst>
              <a:ext uri="{FF2B5EF4-FFF2-40B4-BE49-F238E27FC236}">
                <a16:creationId xmlns:a16="http://schemas.microsoft.com/office/drawing/2014/main" id="{A9A89432-506F-0DFF-52E9-1CD573D45148}"/>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CA87D550-D98B-D8AE-EAA9-35B903AA8FB7}"/>
              </a:ext>
            </a:extLst>
          </p:cNvPr>
          <p:cNvSpPr txBox="1"/>
          <p:nvPr/>
        </p:nvSpPr>
        <p:spPr>
          <a:xfrm rot="21448618">
            <a:off x="181083" y="530862"/>
            <a:ext cx="5011781"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O nee, geen saldo!</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17" name="Groep 16">
            <a:extLst>
              <a:ext uri="{FF2B5EF4-FFF2-40B4-BE49-F238E27FC236}">
                <a16:creationId xmlns:a16="http://schemas.microsoft.com/office/drawing/2014/main" id="{48404BE6-5764-13C1-1DDE-7FD44DE27724}"/>
              </a:ext>
            </a:extLst>
          </p:cNvPr>
          <p:cNvGrpSpPr/>
          <p:nvPr/>
        </p:nvGrpSpPr>
        <p:grpSpPr>
          <a:xfrm rot="1800000">
            <a:off x="4442033" y="-7042227"/>
            <a:ext cx="9088184" cy="6429809"/>
            <a:chOff x="6685777" y="-14503"/>
            <a:chExt cx="9088184" cy="6429809"/>
          </a:xfrm>
        </p:grpSpPr>
        <p:pic>
          <p:nvPicPr>
            <p:cNvPr id="19" name="Afbeelding 18">
              <a:extLst>
                <a:ext uri="{FF2B5EF4-FFF2-40B4-BE49-F238E27FC236}">
                  <a16:creationId xmlns:a16="http://schemas.microsoft.com/office/drawing/2014/main" id="{EFD8130E-ACEA-6388-23DF-9F291657556A}"/>
                </a:ext>
              </a:extLst>
            </p:cNvPr>
            <p:cNvPicPr>
              <a:picLocks noChangeAspect="1"/>
            </p:cNvPicPr>
            <p:nvPr/>
          </p:nvPicPr>
          <p:blipFill>
            <a:blip r:embed="rId8"/>
            <a:srcRect/>
            <a:stretch/>
          </p:blipFill>
          <p:spPr>
            <a:xfrm rot="886708">
              <a:off x="6685777" y="-14503"/>
              <a:ext cx="9088184" cy="6429809"/>
            </a:xfrm>
            <a:prstGeom prst="rect">
              <a:avLst/>
            </a:prstGeom>
          </p:spPr>
        </p:pic>
        <p:sp>
          <p:nvSpPr>
            <p:cNvPr id="20" name="Tekstvak 19">
              <a:extLst>
                <a:ext uri="{FF2B5EF4-FFF2-40B4-BE49-F238E27FC236}">
                  <a16:creationId xmlns:a16="http://schemas.microsoft.com/office/drawing/2014/main" id="{29FA76CE-5A57-75FB-802E-9B9FC4B6BBDA}"/>
                </a:ext>
              </a:extLst>
            </p:cNvPr>
            <p:cNvSpPr txBox="1"/>
            <p:nvPr/>
          </p:nvSpPr>
          <p:spPr>
            <a:xfrm rot="900000">
              <a:off x="7876134" y="1293763"/>
              <a:ext cx="4221804" cy="1848404"/>
            </a:xfrm>
            <a:prstGeom prst="rect">
              <a:avLst/>
            </a:prstGeom>
            <a:noFill/>
          </p:spPr>
          <p:txBody>
            <a:bodyPr wrap="none" rtlCol="0">
              <a:noAutofit/>
            </a:bodyPr>
            <a:lstStyle/>
            <a:p>
              <a:pPr algn="ctr"/>
              <a:r>
                <a:rPr lang="nl-NL" sz="20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Onderweg kwam </a:t>
              </a:r>
            </a:p>
            <a:p>
              <a:pPr algn="ctr"/>
              <a:r>
                <a:rPr lang="nl-NL" sz="20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Roodkapje de </a:t>
              </a:r>
            </a:p>
            <a:p>
              <a:pPr algn="ctr"/>
              <a:r>
                <a:rPr lang="nl-NL" sz="20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Geldwolf tegen</a:t>
              </a:r>
            </a:p>
          </p:txBody>
        </p:sp>
        <p:sp>
          <p:nvSpPr>
            <p:cNvPr id="21" name="Tekstvak 20">
              <a:extLst>
                <a:ext uri="{FF2B5EF4-FFF2-40B4-BE49-F238E27FC236}">
                  <a16:creationId xmlns:a16="http://schemas.microsoft.com/office/drawing/2014/main" id="{B1B58B89-824A-E0B6-DB61-398779B3C715}"/>
                </a:ext>
              </a:extLst>
            </p:cNvPr>
            <p:cNvSpPr txBox="1"/>
            <p:nvPr/>
          </p:nvSpPr>
          <p:spPr>
            <a:xfrm rot="900000">
              <a:off x="7374467" y="2924204"/>
              <a:ext cx="4221804" cy="1848404"/>
            </a:xfrm>
            <a:prstGeom prst="rect">
              <a:avLst/>
            </a:prstGeom>
            <a:noFill/>
          </p:spPr>
          <p:txBody>
            <a:bodyPr wrap="none" rtlCol="0">
              <a:noAutofit/>
            </a:bodyPr>
            <a:lstStyle/>
            <a:p>
              <a:pPr algn="ctr"/>
              <a:r>
                <a:rPr lang="nl-NL" sz="2800" b="1" spc="100">
                  <a:solidFill>
                    <a:srgbClr val="00B050"/>
                  </a:solidFill>
                  <a:latin typeface="VAGRounded Lt" panose="020F0502020203020204" pitchFamily="34" charset="0"/>
                  <a:ea typeface="Open Sans" panose="020B0606030504020204" pitchFamily="34" charset="0"/>
                  <a:cs typeface="Open Sans" panose="020B0606030504020204" pitchFamily="34" charset="0"/>
                </a:rPr>
                <a:t>Wat wilde </a:t>
              </a:r>
            </a:p>
            <a:p>
              <a:pPr algn="ctr"/>
              <a:r>
                <a:rPr lang="nl-NL" sz="2800" b="1" spc="100">
                  <a:solidFill>
                    <a:srgbClr val="00B050"/>
                  </a:solidFill>
                  <a:latin typeface="VAGRounded Lt" panose="020F0502020203020204" pitchFamily="34" charset="0"/>
                  <a:ea typeface="Open Sans" panose="020B0606030504020204" pitchFamily="34" charset="0"/>
                  <a:cs typeface="Open Sans" panose="020B0606030504020204" pitchFamily="34" charset="0"/>
                </a:rPr>
                <a:t>de Geldwolf?</a:t>
              </a:r>
            </a:p>
          </p:txBody>
        </p:sp>
        <p:pic>
          <p:nvPicPr>
            <p:cNvPr id="22" name="Afbeelding 21" descr="Afbeelding met tekening, kunst, Graphics&#10;&#10;Door AI gegenereerde inhoud is mogelijk onjuist.">
              <a:extLst>
                <a:ext uri="{FF2B5EF4-FFF2-40B4-BE49-F238E27FC236}">
                  <a16:creationId xmlns:a16="http://schemas.microsoft.com/office/drawing/2014/main" id="{5E6D74E9-7A01-921B-C46C-C0A0B150D3EA}"/>
                </a:ext>
              </a:extLst>
            </p:cNvPr>
            <p:cNvPicPr>
              <a:picLocks noChangeAspect="1"/>
            </p:cNvPicPr>
            <p:nvPr/>
          </p:nvPicPr>
          <p:blipFill>
            <a:blip r:embed="rId9"/>
            <a:srcRect t="60398"/>
            <a:stretch/>
          </p:blipFill>
          <p:spPr>
            <a:xfrm rot="854906">
              <a:off x="9117578" y="2119411"/>
              <a:ext cx="1464268" cy="579887"/>
            </a:xfrm>
            <a:prstGeom prst="rect">
              <a:avLst/>
            </a:prstGeom>
          </p:spPr>
        </p:pic>
      </p:grpSp>
      <p:pic>
        <p:nvPicPr>
          <p:cNvPr id="27" name="Afbeelding 26" descr="Afbeelding met blad&#10;&#10;Door AI gegenereerde inhoud is mogelijk onjuist.">
            <a:extLst>
              <a:ext uri="{FF2B5EF4-FFF2-40B4-BE49-F238E27FC236}">
                <a16:creationId xmlns:a16="http://schemas.microsoft.com/office/drawing/2014/main" id="{E3948C50-6F66-4D4E-5625-71F6D691F3DD}"/>
              </a:ext>
            </a:extLst>
          </p:cNvPr>
          <p:cNvPicPr>
            <a:picLocks noChangeAspect="1"/>
          </p:cNvPicPr>
          <p:nvPr/>
        </p:nvPicPr>
        <p:blipFill>
          <a:blip r:embed="rId10"/>
          <a:stretch>
            <a:fillRect/>
          </a:stretch>
        </p:blipFill>
        <p:spPr>
          <a:xfrm rot="7316218">
            <a:off x="1487160" y="-752381"/>
            <a:ext cx="623524" cy="389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2217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71FB1738-94E6-BEA8-982E-AB8F358A7689}"/>
            </a:ext>
          </a:extLst>
        </p:cNvPr>
        <p:cNvGrpSpPr/>
        <p:nvPr/>
      </p:nvGrpSpPr>
      <p:grpSpPr>
        <a:xfrm>
          <a:off x="0" y="0"/>
          <a:ext cx="0" cy="0"/>
          <a:chOff x="0" y="0"/>
          <a:chExt cx="0" cy="0"/>
        </a:xfrm>
      </p:grpSpPr>
      <p:pic>
        <p:nvPicPr>
          <p:cNvPr id="15" name="Afbeelding 14" descr="Afbeelding met clipart, tekenfilm, creativiteit, kunst&#10;&#10;Door AI gegenereerde inhoud is mogelijk onjuist.">
            <a:extLst>
              <a:ext uri="{FF2B5EF4-FFF2-40B4-BE49-F238E27FC236}">
                <a16:creationId xmlns:a16="http://schemas.microsoft.com/office/drawing/2014/main" id="{3EB8F191-C32D-EA28-B31E-FF676FDC9BA9}"/>
              </a:ext>
            </a:extLst>
          </p:cNvPr>
          <p:cNvPicPr>
            <a:picLocks noChangeAspect="1"/>
          </p:cNvPicPr>
          <p:nvPr/>
        </p:nvPicPr>
        <p:blipFill>
          <a:blip r:embed="rId3"/>
          <a:stretch>
            <a:fillRect/>
          </a:stretch>
        </p:blipFill>
        <p:spPr>
          <a:xfrm rot="2714169" flipH="1">
            <a:off x="-1456141" y="3919357"/>
            <a:ext cx="1271346" cy="1233205"/>
          </a:xfrm>
          <a:prstGeom prst="rect">
            <a:avLst/>
          </a:prstGeom>
        </p:spPr>
      </p:pic>
      <p:pic>
        <p:nvPicPr>
          <p:cNvPr id="38" name="Afbeelding 37">
            <a:extLst>
              <a:ext uri="{FF2B5EF4-FFF2-40B4-BE49-F238E27FC236}">
                <a16:creationId xmlns:a16="http://schemas.microsoft.com/office/drawing/2014/main" id="{9AF13415-4FFC-9BDC-EA2C-B5A3F56D60B1}"/>
              </a:ext>
            </a:extLst>
          </p:cNvPr>
          <p:cNvPicPr>
            <a:picLocks noChangeAspect="1"/>
          </p:cNvPicPr>
          <p:nvPr/>
        </p:nvPicPr>
        <p:blipFill>
          <a:blip r:embed="rId4"/>
          <a:srcRect/>
          <a:stretch/>
        </p:blipFill>
        <p:spPr>
          <a:xfrm flipH="1">
            <a:off x="-2530079" y="-36618"/>
            <a:ext cx="7538014" cy="7022209"/>
          </a:xfrm>
          <a:prstGeom prst="rect">
            <a:avLst/>
          </a:prstGeom>
        </p:spPr>
      </p:pic>
      <p:grpSp>
        <p:nvGrpSpPr>
          <p:cNvPr id="37" name="Groep 36">
            <a:extLst>
              <a:ext uri="{FF2B5EF4-FFF2-40B4-BE49-F238E27FC236}">
                <a16:creationId xmlns:a16="http://schemas.microsoft.com/office/drawing/2014/main" id="{F6879A12-7D8C-16AD-B1DA-BAD18ACD9A12}"/>
              </a:ext>
            </a:extLst>
          </p:cNvPr>
          <p:cNvGrpSpPr/>
          <p:nvPr/>
        </p:nvGrpSpPr>
        <p:grpSpPr>
          <a:xfrm>
            <a:off x="6685777" y="-14503"/>
            <a:ext cx="9088184" cy="6429809"/>
            <a:chOff x="6685777" y="-14503"/>
            <a:chExt cx="9088184" cy="6429809"/>
          </a:xfrm>
        </p:grpSpPr>
        <p:pic>
          <p:nvPicPr>
            <p:cNvPr id="9" name="Afbeelding 8">
              <a:extLst>
                <a:ext uri="{FF2B5EF4-FFF2-40B4-BE49-F238E27FC236}">
                  <a16:creationId xmlns:a16="http://schemas.microsoft.com/office/drawing/2014/main" id="{CBF5C73E-A82D-E833-C085-3DB67B82AA65}"/>
                </a:ext>
              </a:extLst>
            </p:cNvPr>
            <p:cNvPicPr>
              <a:picLocks noChangeAspect="1"/>
            </p:cNvPicPr>
            <p:nvPr/>
          </p:nvPicPr>
          <p:blipFill>
            <a:blip r:embed="rId5"/>
            <a:srcRect/>
            <a:stretch/>
          </p:blipFill>
          <p:spPr>
            <a:xfrm rot="886708">
              <a:off x="6685777" y="-14503"/>
              <a:ext cx="9088184" cy="6429809"/>
            </a:xfrm>
            <a:prstGeom prst="rect">
              <a:avLst/>
            </a:prstGeom>
          </p:spPr>
        </p:pic>
        <p:sp>
          <p:nvSpPr>
            <p:cNvPr id="32" name="Tekstvak 31">
              <a:extLst>
                <a:ext uri="{FF2B5EF4-FFF2-40B4-BE49-F238E27FC236}">
                  <a16:creationId xmlns:a16="http://schemas.microsoft.com/office/drawing/2014/main" id="{724BD99A-051E-3F50-6274-38E7C10824EF}"/>
                </a:ext>
              </a:extLst>
            </p:cNvPr>
            <p:cNvSpPr txBox="1"/>
            <p:nvPr/>
          </p:nvSpPr>
          <p:spPr>
            <a:xfrm rot="900000">
              <a:off x="7876134" y="1293763"/>
              <a:ext cx="4221804" cy="1848404"/>
            </a:xfrm>
            <a:prstGeom prst="rect">
              <a:avLst/>
            </a:prstGeom>
            <a:noFill/>
          </p:spPr>
          <p:txBody>
            <a:bodyPr wrap="none" rtlCol="0">
              <a:noAutofit/>
            </a:bodyPr>
            <a:lstStyle/>
            <a:p>
              <a:pPr algn="ctr"/>
              <a:r>
                <a:rPr lang="nl-NL" sz="20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Onderweg kwam </a:t>
              </a:r>
            </a:p>
            <a:p>
              <a:pPr algn="ctr"/>
              <a:r>
                <a:rPr lang="nl-NL" sz="20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Roodkapje de </a:t>
              </a:r>
            </a:p>
            <a:p>
              <a:pPr algn="ctr"/>
              <a:r>
                <a:rPr lang="nl-NL" sz="20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Geldwolf tegen</a:t>
              </a:r>
            </a:p>
          </p:txBody>
        </p:sp>
        <p:sp>
          <p:nvSpPr>
            <p:cNvPr id="33" name="Tekstvak 32">
              <a:extLst>
                <a:ext uri="{FF2B5EF4-FFF2-40B4-BE49-F238E27FC236}">
                  <a16:creationId xmlns:a16="http://schemas.microsoft.com/office/drawing/2014/main" id="{3FEB35F1-CE02-B0F7-A118-A0C40DD1301C}"/>
                </a:ext>
              </a:extLst>
            </p:cNvPr>
            <p:cNvSpPr txBox="1"/>
            <p:nvPr/>
          </p:nvSpPr>
          <p:spPr>
            <a:xfrm rot="900000">
              <a:off x="7374467" y="2924204"/>
              <a:ext cx="4221804" cy="1848404"/>
            </a:xfrm>
            <a:prstGeom prst="rect">
              <a:avLst/>
            </a:prstGeom>
            <a:noFill/>
          </p:spPr>
          <p:txBody>
            <a:bodyPr wrap="none" rtlCol="0">
              <a:noAutofit/>
            </a:bodyPr>
            <a:lstStyle/>
            <a:p>
              <a:pPr algn="ctr"/>
              <a:r>
                <a:rPr lang="nl-NL" sz="2800" b="1" spc="100">
                  <a:solidFill>
                    <a:srgbClr val="00B050"/>
                  </a:solidFill>
                  <a:latin typeface="VAGRounded Lt" panose="020F0502020203020204" pitchFamily="34" charset="0"/>
                  <a:ea typeface="Open Sans" panose="020B0606030504020204" pitchFamily="34" charset="0"/>
                  <a:cs typeface="Open Sans" panose="020B0606030504020204" pitchFamily="34" charset="0"/>
                </a:rPr>
                <a:t>Wat wilde </a:t>
              </a:r>
            </a:p>
            <a:p>
              <a:pPr algn="ctr"/>
              <a:r>
                <a:rPr lang="nl-NL" sz="2800" b="1" spc="100">
                  <a:solidFill>
                    <a:srgbClr val="00B050"/>
                  </a:solidFill>
                  <a:latin typeface="VAGRounded Lt" panose="020F0502020203020204" pitchFamily="34" charset="0"/>
                  <a:ea typeface="Open Sans" panose="020B0606030504020204" pitchFamily="34" charset="0"/>
                  <a:cs typeface="Open Sans" panose="020B0606030504020204" pitchFamily="34" charset="0"/>
                </a:rPr>
                <a:t>de Geldwolf?</a:t>
              </a:r>
            </a:p>
          </p:txBody>
        </p:sp>
        <p:pic>
          <p:nvPicPr>
            <p:cNvPr id="35" name="Afbeelding 34" descr="Afbeelding met tekening, kunst, Graphics&#10;&#10;Door AI gegenereerde inhoud is mogelijk onjuist.">
              <a:extLst>
                <a:ext uri="{FF2B5EF4-FFF2-40B4-BE49-F238E27FC236}">
                  <a16:creationId xmlns:a16="http://schemas.microsoft.com/office/drawing/2014/main" id="{C3CD3523-38BF-DA97-5E5C-42BFC85BD207}"/>
                </a:ext>
              </a:extLst>
            </p:cNvPr>
            <p:cNvPicPr>
              <a:picLocks noChangeAspect="1"/>
            </p:cNvPicPr>
            <p:nvPr/>
          </p:nvPicPr>
          <p:blipFill>
            <a:blip r:embed="rId6"/>
            <a:srcRect t="60398"/>
            <a:stretch/>
          </p:blipFill>
          <p:spPr>
            <a:xfrm rot="854906">
              <a:off x="9117578" y="2119411"/>
              <a:ext cx="1464268" cy="579887"/>
            </a:xfrm>
            <a:prstGeom prst="rect">
              <a:avLst/>
            </a:prstGeom>
          </p:spPr>
        </p:pic>
      </p:grpSp>
      <p:pic>
        <p:nvPicPr>
          <p:cNvPr id="21" name="Afbeelding 20" descr="Afbeelding met blad&#10;&#10;Door AI gegenereerde inhoud is mogelijk onjuist.">
            <a:extLst>
              <a:ext uri="{FF2B5EF4-FFF2-40B4-BE49-F238E27FC236}">
                <a16:creationId xmlns:a16="http://schemas.microsoft.com/office/drawing/2014/main" id="{58352A83-5FBA-641F-9725-28826E6C5E2B}"/>
              </a:ext>
            </a:extLst>
          </p:cNvPr>
          <p:cNvPicPr>
            <a:picLocks noChangeAspect="1"/>
          </p:cNvPicPr>
          <p:nvPr/>
        </p:nvPicPr>
        <p:blipFill>
          <a:blip r:embed="rId7"/>
          <a:stretch>
            <a:fillRect/>
          </a:stretch>
        </p:blipFill>
        <p:spPr>
          <a:xfrm rot="21275571">
            <a:off x="901824" y="6242202"/>
            <a:ext cx="623525" cy="389703"/>
          </a:xfrm>
          <a:prstGeom prst="rect">
            <a:avLst/>
          </a:prstGeom>
          <a:effectLst>
            <a:outerShdw blurRad="50800" dist="38100" dir="2700000" algn="tl" rotWithShape="0">
              <a:prstClr val="black">
                <a:alpha val="40000"/>
              </a:prstClr>
            </a:outerShdw>
          </a:effectLst>
        </p:spPr>
      </p:pic>
      <p:pic>
        <p:nvPicPr>
          <p:cNvPr id="5" name="Afbeelding 4" descr="Afbeelding met tekenfilm, clipart, grafische vormgeving, Sticker&#10;&#10;Door AI gegenereerde inhoud is mogelijk onjuist.">
            <a:extLst>
              <a:ext uri="{FF2B5EF4-FFF2-40B4-BE49-F238E27FC236}">
                <a16:creationId xmlns:a16="http://schemas.microsoft.com/office/drawing/2014/main" id="{5D5ED159-CD8B-4114-9F38-1CD254EA963A}"/>
              </a:ext>
            </a:extLst>
          </p:cNvPr>
          <p:cNvPicPr>
            <a:picLocks noChangeAspect="1"/>
          </p:cNvPicPr>
          <p:nvPr/>
        </p:nvPicPr>
        <p:blipFill>
          <a:blip r:embed="rId8"/>
          <a:stretch>
            <a:fillRect/>
          </a:stretch>
        </p:blipFill>
        <p:spPr>
          <a:xfrm>
            <a:off x="4065385" y="1387629"/>
            <a:ext cx="2694764" cy="5470371"/>
          </a:xfrm>
          <a:prstGeom prst="rect">
            <a:avLst/>
          </a:prstGeom>
        </p:spPr>
      </p:pic>
      <p:pic>
        <p:nvPicPr>
          <p:cNvPr id="2" name="Afbeelding 1">
            <a:extLst>
              <a:ext uri="{FF2B5EF4-FFF2-40B4-BE49-F238E27FC236}">
                <a16:creationId xmlns:a16="http://schemas.microsoft.com/office/drawing/2014/main" id="{449E93F6-54D7-E811-18C4-D41BA457BBF6}"/>
              </a:ext>
            </a:extLst>
          </p:cNvPr>
          <p:cNvPicPr>
            <a:picLocks noChangeAspect="1"/>
          </p:cNvPicPr>
          <p:nvPr/>
        </p:nvPicPr>
        <p:blipFill>
          <a:blip r:embed="rId9"/>
          <a:stretch>
            <a:fillRect/>
          </a:stretch>
        </p:blipFill>
        <p:spPr>
          <a:xfrm rot="20713650">
            <a:off x="1321243" y="6917900"/>
            <a:ext cx="1843790" cy="1843790"/>
          </a:xfrm>
          <a:prstGeom prst="rect">
            <a:avLst/>
          </a:prstGeom>
        </p:spPr>
      </p:pic>
      <p:pic>
        <p:nvPicPr>
          <p:cNvPr id="3" name="Afbeelding 2">
            <a:extLst>
              <a:ext uri="{FF2B5EF4-FFF2-40B4-BE49-F238E27FC236}">
                <a16:creationId xmlns:a16="http://schemas.microsoft.com/office/drawing/2014/main" id="{909C4C9E-F66F-667D-BD76-991C5AB74A00}"/>
              </a:ext>
            </a:extLst>
          </p:cNvPr>
          <p:cNvPicPr>
            <a:picLocks noChangeAspect="1"/>
          </p:cNvPicPr>
          <p:nvPr/>
        </p:nvPicPr>
        <p:blipFill>
          <a:blip r:embed="rId10"/>
          <a:stretch>
            <a:fillRect/>
          </a:stretch>
        </p:blipFill>
        <p:spPr>
          <a:xfrm rot="20713650">
            <a:off x="2479067" y="7055640"/>
            <a:ext cx="1781118" cy="1781118"/>
          </a:xfrm>
          <a:prstGeom prst="rect">
            <a:avLst/>
          </a:prstGeom>
        </p:spPr>
      </p:pic>
      <p:pic>
        <p:nvPicPr>
          <p:cNvPr id="4" name="Afbeelding 3">
            <a:extLst>
              <a:ext uri="{FF2B5EF4-FFF2-40B4-BE49-F238E27FC236}">
                <a16:creationId xmlns:a16="http://schemas.microsoft.com/office/drawing/2014/main" id="{FBC05EBE-755C-4742-D9EB-347F72A5C88E}"/>
              </a:ext>
            </a:extLst>
          </p:cNvPr>
          <p:cNvPicPr>
            <a:picLocks noChangeAspect="1"/>
          </p:cNvPicPr>
          <p:nvPr/>
        </p:nvPicPr>
        <p:blipFill>
          <a:blip r:embed="rId11"/>
          <a:stretch>
            <a:fillRect/>
          </a:stretch>
        </p:blipFill>
        <p:spPr>
          <a:xfrm rot="20713650">
            <a:off x="8765372" y="6847047"/>
            <a:ext cx="1820287" cy="1820287"/>
          </a:xfrm>
          <a:prstGeom prst="rect">
            <a:avLst/>
          </a:prstGeom>
        </p:spPr>
      </p:pic>
      <p:pic>
        <p:nvPicPr>
          <p:cNvPr id="6" name="Afbeelding 5">
            <a:extLst>
              <a:ext uri="{FF2B5EF4-FFF2-40B4-BE49-F238E27FC236}">
                <a16:creationId xmlns:a16="http://schemas.microsoft.com/office/drawing/2014/main" id="{EBC16704-2BBE-6E88-B9F6-BE8DEDA89A0F}"/>
              </a:ext>
            </a:extLst>
          </p:cNvPr>
          <p:cNvPicPr>
            <a:picLocks noChangeAspect="1"/>
          </p:cNvPicPr>
          <p:nvPr/>
        </p:nvPicPr>
        <p:blipFill>
          <a:blip r:embed="rId12"/>
          <a:stretch>
            <a:fillRect/>
          </a:stretch>
        </p:blipFill>
        <p:spPr>
          <a:xfrm rot="196799">
            <a:off x="7363702" y="6923429"/>
            <a:ext cx="1667525" cy="1667525"/>
          </a:xfrm>
          <a:prstGeom prst="rect">
            <a:avLst/>
          </a:prstGeom>
        </p:spPr>
      </p:pic>
      <p:sp>
        <p:nvSpPr>
          <p:cNvPr id="10" name="Rechthoek: afgeronde hoeken 9">
            <a:extLst>
              <a:ext uri="{FF2B5EF4-FFF2-40B4-BE49-F238E27FC236}">
                <a16:creationId xmlns:a16="http://schemas.microsoft.com/office/drawing/2014/main" id="{431F80E3-93D3-29DD-6B64-65ADB846D865}"/>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0E0F802B-097D-47C3-1D53-5A8DC9A53AE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Geldwolf</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77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43CFCD13-2AC5-C2FF-2A7D-7F0D39890E7E}"/>
            </a:ext>
          </a:extLst>
        </p:cNvPr>
        <p:cNvGrpSpPr/>
        <p:nvPr/>
      </p:nvGrpSpPr>
      <p:grpSpPr>
        <a:xfrm>
          <a:off x="0" y="0"/>
          <a:ext cx="0" cy="0"/>
          <a:chOff x="0" y="0"/>
          <a:chExt cx="0" cy="0"/>
        </a:xfrm>
      </p:grpSpPr>
      <p:pic>
        <p:nvPicPr>
          <p:cNvPr id="15" name="Afbeelding 14" descr="Afbeelding met clipart, tekenfilm, creativiteit, kunst&#10;&#10;Door AI gegenereerde inhoud is mogelijk onjuist.">
            <a:extLst>
              <a:ext uri="{FF2B5EF4-FFF2-40B4-BE49-F238E27FC236}">
                <a16:creationId xmlns:a16="http://schemas.microsoft.com/office/drawing/2014/main" id="{13BEACA6-6A02-2B8C-7662-91C3148637C2}"/>
              </a:ext>
            </a:extLst>
          </p:cNvPr>
          <p:cNvPicPr>
            <a:picLocks noChangeAspect="1"/>
          </p:cNvPicPr>
          <p:nvPr/>
        </p:nvPicPr>
        <p:blipFill>
          <a:blip r:embed="rId3"/>
          <a:stretch>
            <a:fillRect/>
          </a:stretch>
        </p:blipFill>
        <p:spPr>
          <a:xfrm rot="2714169" flipH="1">
            <a:off x="-1456141" y="3919357"/>
            <a:ext cx="1271346" cy="1233205"/>
          </a:xfrm>
          <a:prstGeom prst="rect">
            <a:avLst/>
          </a:prstGeom>
        </p:spPr>
      </p:pic>
      <p:pic>
        <p:nvPicPr>
          <p:cNvPr id="8" name="Afbeelding 7">
            <a:extLst>
              <a:ext uri="{FF2B5EF4-FFF2-40B4-BE49-F238E27FC236}">
                <a16:creationId xmlns:a16="http://schemas.microsoft.com/office/drawing/2014/main" id="{7916A422-6AFB-3CE8-B813-0570AEC4D786}"/>
              </a:ext>
            </a:extLst>
          </p:cNvPr>
          <p:cNvPicPr>
            <a:picLocks noChangeAspect="1"/>
          </p:cNvPicPr>
          <p:nvPr/>
        </p:nvPicPr>
        <p:blipFill>
          <a:blip r:embed="rId4"/>
          <a:srcRect/>
          <a:stretch/>
        </p:blipFill>
        <p:spPr>
          <a:xfrm flipH="1">
            <a:off x="-2530079" y="-48444"/>
            <a:ext cx="7538014" cy="7022209"/>
          </a:xfrm>
          <a:prstGeom prst="rect">
            <a:avLst/>
          </a:prstGeom>
        </p:spPr>
      </p:pic>
      <p:pic>
        <p:nvPicPr>
          <p:cNvPr id="21" name="Afbeelding 20" descr="Afbeelding met blad&#10;&#10;Door AI gegenereerde inhoud is mogelijk onjuist.">
            <a:extLst>
              <a:ext uri="{FF2B5EF4-FFF2-40B4-BE49-F238E27FC236}">
                <a16:creationId xmlns:a16="http://schemas.microsoft.com/office/drawing/2014/main" id="{8CC02D67-4C57-D82D-64C6-FF8BA08B5AAA}"/>
              </a:ext>
            </a:extLst>
          </p:cNvPr>
          <p:cNvPicPr>
            <a:picLocks noChangeAspect="1"/>
          </p:cNvPicPr>
          <p:nvPr/>
        </p:nvPicPr>
        <p:blipFill>
          <a:blip r:embed="rId5"/>
          <a:stretch>
            <a:fillRect/>
          </a:stretch>
        </p:blipFill>
        <p:spPr>
          <a:xfrm rot="21275571">
            <a:off x="901824" y="6242202"/>
            <a:ext cx="623525" cy="389703"/>
          </a:xfrm>
          <a:prstGeom prst="rect">
            <a:avLst/>
          </a:prstGeom>
          <a:effectLst>
            <a:outerShdw blurRad="50800" dist="38100" dir="2700000" algn="tl" rotWithShape="0">
              <a:prstClr val="black">
                <a:alpha val="40000"/>
              </a:prstClr>
            </a:outerShdw>
          </a:effectLst>
        </p:spPr>
      </p:pic>
      <p:pic>
        <p:nvPicPr>
          <p:cNvPr id="18" name="Afbeelding 17">
            <a:extLst>
              <a:ext uri="{FF2B5EF4-FFF2-40B4-BE49-F238E27FC236}">
                <a16:creationId xmlns:a16="http://schemas.microsoft.com/office/drawing/2014/main" id="{0AF05A43-C574-0C22-0538-9E00C0FF478A}"/>
              </a:ext>
            </a:extLst>
          </p:cNvPr>
          <p:cNvPicPr>
            <a:picLocks noChangeAspect="1"/>
          </p:cNvPicPr>
          <p:nvPr/>
        </p:nvPicPr>
        <p:blipFill>
          <a:blip r:embed="rId6"/>
          <a:stretch>
            <a:fillRect/>
          </a:stretch>
        </p:blipFill>
        <p:spPr>
          <a:xfrm>
            <a:off x="448481" y="3993627"/>
            <a:ext cx="2624514" cy="2624514"/>
          </a:xfrm>
          <a:prstGeom prst="rect">
            <a:avLst/>
          </a:prstGeom>
        </p:spPr>
      </p:pic>
      <p:pic>
        <p:nvPicPr>
          <p:cNvPr id="22" name="Afbeelding 21">
            <a:extLst>
              <a:ext uri="{FF2B5EF4-FFF2-40B4-BE49-F238E27FC236}">
                <a16:creationId xmlns:a16="http://schemas.microsoft.com/office/drawing/2014/main" id="{A0EB0697-0B4D-CB59-B4C9-5BC1156DF0FE}"/>
              </a:ext>
            </a:extLst>
          </p:cNvPr>
          <p:cNvPicPr>
            <a:picLocks noChangeAspect="1"/>
          </p:cNvPicPr>
          <p:nvPr/>
        </p:nvPicPr>
        <p:blipFill>
          <a:blip r:embed="rId7"/>
          <a:stretch>
            <a:fillRect/>
          </a:stretch>
        </p:blipFill>
        <p:spPr>
          <a:xfrm>
            <a:off x="2200695" y="4594809"/>
            <a:ext cx="2535304" cy="2535304"/>
          </a:xfrm>
          <a:prstGeom prst="rect">
            <a:avLst/>
          </a:prstGeom>
        </p:spPr>
      </p:pic>
      <p:pic>
        <p:nvPicPr>
          <p:cNvPr id="23" name="Afbeelding 22">
            <a:extLst>
              <a:ext uri="{FF2B5EF4-FFF2-40B4-BE49-F238E27FC236}">
                <a16:creationId xmlns:a16="http://schemas.microsoft.com/office/drawing/2014/main" id="{683C85A7-95F1-8D23-1677-0FC4EF7CD517}"/>
              </a:ext>
            </a:extLst>
          </p:cNvPr>
          <p:cNvPicPr>
            <a:picLocks noChangeAspect="1"/>
          </p:cNvPicPr>
          <p:nvPr/>
        </p:nvPicPr>
        <p:blipFill>
          <a:blip r:embed="rId8"/>
          <a:stretch>
            <a:fillRect/>
          </a:stretch>
        </p:blipFill>
        <p:spPr>
          <a:xfrm>
            <a:off x="8624839" y="4069358"/>
            <a:ext cx="2591059" cy="2591059"/>
          </a:xfrm>
          <a:prstGeom prst="rect">
            <a:avLst/>
          </a:prstGeom>
        </p:spPr>
      </p:pic>
      <p:pic>
        <p:nvPicPr>
          <p:cNvPr id="24" name="Afbeelding 23">
            <a:extLst>
              <a:ext uri="{FF2B5EF4-FFF2-40B4-BE49-F238E27FC236}">
                <a16:creationId xmlns:a16="http://schemas.microsoft.com/office/drawing/2014/main" id="{F19FA86E-6325-8BC1-DC9E-F163C33BD614}"/>
              </a:ext>
            </a:extLst>
          </p:cNvPr>
          <p:cNvPicPr>
            <a:picLocks noChangeAspect="1"/>
          </p:cNvPicPr>
          <p:nvPr/>
        </p:nvPicPr>
        <p:blipFill>
          <a:blip r:embed="rId9"/>
          <a:stretch>
            <a:fillRect/>
          </a:stretch>
        </p:blipFill>
        <p:spPr>
          <a:xfrm>
            <a:off x="6487294" y="4600153"/>
            <a:ext cx="2373612" cy="2373612"/>
          </a:xfrm>
          <a:prstGeom prst="rect">
            <a:avLst/>
          </a:prstGeom>
        </p:spPr>
      </p:pic>
      <p:pic>
        <p:nvPicPr>
          <p:cNvPr id="5" name="Afbeelding 4" descr="Afbeelding met tekenfilm, clipart, grafische vormgeving, Sticker&#10;&#10;Door AI gegenereerde inhoud is mogelijk onjuist.">
            <a:extLst>
              <a:ext uri="{FF2B5EF4-FFF2-40B4-BE49-F238E27FC236}">
                <a16:creationId xmlns:a16="http://schemas.microsoft.com/office/drawing/2014/main" id="{939E2A22-3FA3-21BC-F48E-6E22ABC12E17}"/>
              </a:ext>
            </a:extLst>
          </p:cNvPr>
          <p:cNvPicPr>
            <a:picLocks noChangeAspect="1"/>
          </p:cNvPicPr>
          <p:nvPr/>
        </p:nvPicPr>
        <p:blipFill>
          <a:blip r:embed="rId10"/>
          <a:stretch>
            <a:fillRect/>
          </a:stretch>
        </p:blipFill>
        <p:spPr>
          <a:xfrm>
            <a:off x="4065385" y="1387629"/>
            <a:ext cx="2694764" cy="5470371"/>
          </a:xfrm>
          <a:prstGeom prst="rect">
            <a:avLst/>
          </a:prstGeom>
        </p:spPr>
      </p:pic>
      <p:sp>
        <p:nvSpPr>
          <p:cNvPr id="27" name="Rechthoek: afgeronde hoeken 26">
            <a:extLst>
              <a:ext uri="{FF2B5EF4-FFF2-40B4-BE49-F238E27FC236}">
                <a16:creationId xmlns:a16="http://schemas.microsoft.com/office/drawing/2014/main" id="{7F1E4B4A-DFC6-D6FC-3970-0BF54E38B6A3}"/>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extLst>
              <a:ext uri="{FF2B5EF4-FFF2-40B4-BE49-F238E27FC236}">
                <a16:creationId xmlns:a16="http://schemas.microsoft.com/office/drawing/2014/main" id="{74495C90-07BF-BF9B-1636-8A7288945CCF}"/>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Reclame</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2" name="Titel 1">
            <a:extLst>
              <a:ext uri="{FF2B5EF4-FFF2-40B4-BE49-F238E27FC236}">
                <a16:creationId xmlns:a16="http://schemas.microsoft.com/office/drawing/2014/main" id="{A711C29A-30AA-B233-8BD6-7BE928414AB2}"/>
              </a:ext>
            </a:extLst>
          </p:cNvPr>
          <p:cNvSpPr txBox="1">
            <a:spLocks/>
          </p:cNvSpPr>
          <p:nvPr/>
        </p:nvSpPr>
        <p:spPr>
          <a:xfrm>
            <a:off x="7363326" y="2270007"/>
            <a:ext cx="4521277" cy="1850221"/>
          </a:xfrm>
          <a:prstGeom prst="wedgeRoundRectCallout">
            <a:avLst>
              <a:gd name="adj1" fmla="val -60183"/>
              <a:gd name="adj2" fmla="val -2418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Ik heb een filmpje voor jullie waarin wordt uitgelegd wat reclame is!</a:t>
            </a:r>
            <a:endParaRPr lang="nl-NL" sz="2800" b="0"/>
          </a:p>
        </p:txBody>
      </p:sp>
      <p:sp>
        <p:nvSpPr>
          <p:cNvPr id="87" name="Titel 1">
            <a:extLst>
              <a:ext uri="{FF2B5EF4-FFF2-40B4-BE49-F238E27FC236}">
                <a16:creationId xmlns:a16="http://schemas.microsoft.com/office/drawing/2014/main" id="{191DEF81-A4F7-1D6B-2DEF-A41427C1077A}"/>
              </a:ext>
            </a:extLst>
          </p:cNvPr>
          <p:cNvSpPr txBox="1">
            <a:spLocks/>
          </p:cNvSpPr>
          <p:nvPr/>
        </p:nvSpPr>
        <p:spPr>
          <a:xfrm>
            <a:off x="380614" y="2628823"/>
            <a:ext cx="3802283" cy="1850221"/>
          </a:xfrm>
          <a:prstGeom prst="wedgeRoundRectCallout">
            <a:avLst>
              <a:gd name="adj1" fmla="val 40281"/>
              <a:gd name="adj2" fmla="val -691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Hieronder zien jullie allemaal vormen van </a:t>
            </a:r>
            <a:r>
              <a:rPr lang="nl-NL" sz="2800" dirty="0">
                <a:latin typeface="Calibri" panose="020F0502020204030204" pitchFamily="34" charset="0"/>
                <a:ea typeface="Calibri" panose="020F0502020204030204" pitchFamily="34" charset="0"/>
                <a:cs typeface="Calibri" panose="020F0502020204030204" pitchFamily="34" charset="0"/>
              </a:rPr>
              <a:t>reclame</a:t>
            </a:r>
            <a:endParaRPr lang="nl-NL" sz="2800" dirty="0"/>
          </a:p>
        </p:txBody>
      </p:sp>
    </p:spTree>
    <p:extLst>
      <p:ext uri="{BB962C8B-B14F-4D97-AF65-F5344CB8AC3E}">
        <p14:creationId xmlns:p14="http://schemas.microsoft.com/office/powerpoint/2010/main" val="2883269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C12AA-D607-9EB0-A0E1-3AF4273317F1}"/>
            </a:ext>
          </a:extLst>
        </p:cNvPr>
        <p:cNvGrpSpPr/>
        <p:nvPr/>
      </p:nvGrpSpPr>
      <p:grpSpPr>
        <a:xfrm>
          <a:off x="0" y="0"/>
          <a:ext cx="0" cy="0"/>
          <a:chOff x="0" y="0"/>
          <a:chExt cx="0" cy="0"/>
        </a:xfrm>
      </p:grpSpPr>
      <p:pic>
        <p:nvPicPr>
          <p:cNvPr id="3" name="Reclame (0-36 tot 1-30)">
            <a:hlinkClick r:id="" action="ppaction://media"/>
            <a:extLst>
              <a:ext uri="{FF2B5EF4-FFF2-40B4-BE49-F238E27FC236}">
                <a16:creationId xmlns:a16="http://schemas.microsoft.com/office/drawing/2014/main" id="{F49FE7FF-6E58-4510-638A-ABEB2DF1A7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269646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90267272-B263-254E-7144-EB83FAF31EEB}"/>
            </a:ext>
          </a:extLst>
        </p:cNvPr>
        <p:cNvGrpSpPr/>
        <p:nvPr/>
      </p:nvGrpSpPr>
      <p:grpSpPr>
        <a:xfrm>
          <a:off x="0" y="0"/>
          <a:ext cx="0" cy="0"/>
          <a:chOff x="0" y="0"/>
          <a:chExt cx="0" cy="0"/>
        </a:xfrm>
      </p:grpSpPr>
      <p:pic>
        <p:nvPicPr>
          <p:cNvPr id="15" name="Afbeelding 14" descr="Afbeelding met clipart, tekenfilm, creativiteit, kunst&#10;&#10;Door AI gegenereerde inhoud is mogelijk onjuist.">
            <a:extLst>
              <a:ext uri="{FF2B5EF4-FFF2-40B4-BE49-F238E27FC236}">
                <a16:creationId xmlns:a16="http://schemas.microsoft.com/office/drawing/2014/main" id="{01309409-B7E0-CB7D-F83B-C31A3CC3B66B}"/>
              </a:ext>
            </a:extLst>
          </p:cNvPr>
          <p:cNvPicPr>
            <a:picLocks noChangeAspect="1"/>
          </p:cNvPicPr>
          <p:nvPr/>
        </p:nvPicPr>
        <p:blipFill>
          <a:blip r:embed="rId3"/>
          <a:stretch>
            <a:fillRect/>
          </a:stretch>
        </p:blipFill>
        <p:spPr>
          <a:xfrm rot="2714169" flipH="1">
            <a:off x="-1456141" y="3919357"/>
            <a:ext cx="1271346" cy="1233205"/>
          </a:xfrm>
          <a:prstGeom prst="rect">
            <a:avLst/>
          </a:prstGeom>
        </p:spPr>
      </p:pic>
      <p:pic>
        <p:nvPicPr>
          <p:cNvPr id="8" name="Afbeelding 7">
            <a:extLst>
              <a:ext uri="{FF2B5EF4-FFF2-40B4-BE49-F238E27FC236}">
                <a16:creationId xmlns:a16="http://schemas.microsoft.com/office/drawing/2014/main" id="{87DB0899-6658-E36D-2FD7-BF894B287651}"/>
              </a:ext>
            </a:extLst>
          </p:cNvPr>
          <p:cNvPicPr>
            <a:picLocks noChangeAspect="1"/>
          </p:cNvPicPr>
          <p:nvPr/>
        </p:nvPicPr>
        <p:blipFill>
          <a:blip r:embed="rId4"/>
          <a:srcRect/>
          <a:stretch/>
        </p:blipFill>
        <p:spPr>
          <a:xfrm flipH="1">
            <a:off x="-2530079" y="-48444"/>
            <a:ext cx="7538014" cy="7022209"/>
          </a:xfrm>
          <a:prstGeom prst="rect">
            <a:avLst/>
          </a:prstGeom>
        </p:spPr>
      </p:pic>
      <p:pic>
        <p:nvPicPr>
          <p:cNvPr id="21" name="Afbeelding 20" descr="Afbeelding met blad&#10;&#10;Door AI gegenereerde inhoud is mogelijk onjuist.">
            <a:extLst>
              <a:ext uri="{FF2B5EF4-FFF2-40B4-BE49-F238E27FC236}">
                <a16:creationId xmlns:a16="http://schemas.microsoft.com/office/drawing/2014/main" id="{22DA7D06-3594-BACD-88D1-4A5888E24610}"/>
              </a:ext>
            </a:extLst>
          </p:cNvPr>
          <p:cNvPicPr>
            <a:picLocks noChangeAspect="1"/>
          </p:cNvPicPr>
          <p:nvPr/>
        </p:nvPicPr>
        <p:blipFill>
          <a:blip r:embed="rId5"/>
          <a:stretch>
            <a:fillRect/>
          </a:stretch>
        </p:blipFill>
        <p:spPr>
          <a:xfrm rot="21275571">
            <a:off x="901824" y="6242202"/>
            <a:ext cx="623525" cy="389703"/>
          </a:xfrm>
          <a:prstGeom prst="rect">
            <a:avLst/>
          </a:prstGeom>
          <a:effectLst>
            <a:outerShdw blurRad="50800" dist="38100" dir="2700000" algn="tl" rotWithShape="0">
              <a:prstClr val="black">
                <a:alpha val="40000"/>
              </a:prstClr>
            </a:outerShdw>
          </a:effectLst>
        </p:spPr>
      </p:pic>
      <p:sp>
        <p:nvSpPr>
          <p:cNvPr id="87" name="Titel 1">
            <a:extLst>
              <a:ext uri="{FF2B5EF4-FFF2-40B4-BE49-F238E27FC236}">
                <a16:creationId xmlns:a16="http://schemas.microsoft.com/office/drawing/2014/main" id="{65FD97A6-4192-258B-9772-3A086E72DFFA}"/>
              </a:ext>
            </a:extLst>
          </p:cNvPr>
          <p:cNvSpPr txBox="1">
            <a:spLocks/>
          </p:cNvSpPr>
          <p:nvPr/>
        </p:nvSpPr>
        <p:spPr>
          <a:xfrm>
            <a:off x="7151568" y="372133"/>
            <a:ext cx="3997233" cy="2708328"/>
          </a:xfrm>
          <a:prstGeom prst="wedgeRoundRectCallout">
            <a:avLst>
              <a:gd name="adj1" fmla="val -57867"/>
              <a:gd name="adj2" fmla="val 70004"/>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...maar reclame kan je ook verleiden om spullen te kopen </a:t>
            </a:r>
            <a:r>
              <a:rPr lang="nl-NL" sz="2800" dirty="0">
                <a:latin typeface="Calibri" panose="020F0502020204030204" pitchFamily="34" charset="0"/>
                <a:ea typeface="Calibri" panose="020F0502020204030204" pitchFamily="34" charset="0"/>
                <a:cs typeface="Calibri" panose="020F0502020204030204" pitchFamily="34" charset="0"/>
              </a:rPr>
              <a:t>die je niet écht nodig hebt</a:t>
            </a:r>
            <a:endParaRPr lang="nl-NL" sz="2800" dirty="0"/>
          </a:p>
        </p:txBody>
      </p:sp>
      <p:sp>
        <p:nvSpPr>
          <p:cNvPr id="88" name="Titel 1">
            <a:extLst>
              <a:ext uri="{FF2B5EF4-FFF2-40B4-BE49-F238E27FC236}">
                <a16:creationId xmlns:a16="http://schemas.microsoft.com/office/drawing/2014/main" id="{A7E5A65B-4D4D-2723-D717-7FC3463C48ED}"/>
              </a:ext>
            </a:extLst>
          </p:cNvPr>
          <p:cNvSpPr txBox="1">
            <a:spLocks/>
          </p:cNvSpPr>
          <p:nvPr/>
        </p:nvSpPr>
        <p:spPr>
          <a:xfrm>
            <a:off x="734383" y="2044013"/>
            <a:ext cx="3017510" cy="1850221"/>
          </a:xfrm>
          <a:prstGeom prst="wedgeRoundRectCallout">
            <a:avLst>
              <a:gd name="adj1" fmla="val 68789"/>
              <a:gd name="adj2" fmla="val -1805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Reclame is soms </a:t>
            </a:r>
            <a:r>
              <a:rPr lang="nl-NL" sz="2800" dirty="0">
                <a:latin typeface="Calibri" panose="020F0502020204030204" pitchFamily="34" charset="0"/>
                <a:ea typeface="Calibri" panose="020F0502020204030204" pitchFamily="34" charset="0"/>
                <a:cs typeface="Calibri" panose="020F0502020204030204" pitchFamily="34" charset="0"/>
              </a:rPr>
              <a:t>handig</a:t>
            </a:r>
            <a:r>
              <a:rPr lang="nl-NL" sz="2800" b="0" dirty="0">
                <a:latin typeface="Calibri" panose="020F0502020204030204" pitchFamily="34" charset="0"/>
                <a:ea typeface="Calibri" panose="020F0502020204030204" pitchFamily="34" charset="0"/>
                <a:cs typeface="Calibri" panose="020F0502020204030204" pitchFamily="34" charset="0"/>
              </a:rPr>
              <a:t> als je korting wilt...</a:t>
            </a:r>
            <a:endParaRPr lang="nl-NL" sz="2800" b="0" dirty="0"/>
          </a:p>
        </p:txBody>
      </p:sp>
      <p:pic>
        <p:nvPicPr>
          <p:cNvPr id="2" name="Afbeelding 1">
            <a:extLst>
              <a:ext uri="{FF2B5EF4-FFF2-40B4-BE49-F238E27FC236}">
                <a16:creationId xmlns:a16="http://schemas.microsoft.com/office/drawing/2014/main" id="{764A8364-D914-D2A5-2A4A-102BA84F995F}"/>
              </a:ext>
            </a:extLst>
          </p:cNvPr>
          <p:cNvPicPr>
            <a:picLocks noChangeAspect="1"/>
          </p:cNvPicPr>
          <p:nvPr/>
        </p:nvPicPr>
        <p:blipFill>
          <a:blip r:embed="rId6"/>
          <a:stretch>
            <a:fillRect/>
          </a:stretch>
        </p:blipFill>
        <p:spPr>
          <a:xfrm>
            <a:off x="448481" y="3993627"/>
            <a:ext cx="2624514" cy="2624514"/>
          </a:xfrm>
          <a:prstGeom prst="rect">
            <a:avLst/>
          </a:prstGeom>
        </p:spPr>
      </p:pic>
      <p:pic>
        <p:nvPicPr>
          <p:cNvPr id="4" name="Afbeelding 3">
            <a:extLst>
              <a:ext uri="{FF2B5EF4-FFF2-40B4-BE49-F238E27FC236}">
                <a16:creationId xmlns:a16="http://schemas.microsoft.com/office/drawing/2014/main" id="{A5CE813D-DFFE-9A85-5081-096C6FFD5B9E}"/>
              </a:ext>
            </a:extLst>
          </p:cNvPr>
          <p:cNvPicPr>
            <a:picLocks noChangeAspect="1"/>
          </p:cNvPicPr>
          <p:nvPr/>
        </p:nvPicPr>
        <p:blipFill>
          <a:blip r:embed="rId7"/>
          <a:stretch>
            <a:fillRect/>
          </a:stretch>
        </p:blipFill>
        <p:spPr>
          <a:xfrm>
            <a:off x="2200695" y="4594809"/>
            <a:ext cx="2535304" cy="2535304"/>
          </a:xfrm>
          <a:prstGeom prst="rect">
            <a:avLst/>
          </a:prstGeom>
        </p:spPr>
      </p:pic>
      <p:pic>
        <p:nvPicPr>
          <p:cNvPr id="6" name="Afbeelding 5">
            <a:extLst>
              <a:ext uri="{FF2B5EF4-FFF2-40B4-BE49-F238E27FC236}">
                <a16:creationId xmlns:a16="http://schemas.microsoft.com/office/drawing/2014/main" id="{DB4A5824-AB1C-23B9-0CF2-E80DB60BCEFC}"/>
              </a:ext>
            </a:extLst>
          </p:cNvPr>
          <p:cNvPicPr>
            <a:picLocks noChangeAspect="1"/>
          </p:cNvPicPr>
          <p:nvPr/>
        </p:nvPicPr>
        <p:blipFill>
          <a:blip r:embed="rId8"/>
          <a:stretch>
            <a:fillRect/>
          </a:stretch>
        </p:blipFill>
        <p:spPr>
          <a:xfrm>
            <a:off x="8624839" y="4069358"/>
            <a:ext cx="2591059" cy="2591059"/>
          </a:xfrm>
          <a:prstGeom prst="rect">
            <a:avLst/>
          </a:prstGeom>
        </p:spPr>
      </p:pic>
      <p:pic>
        <p:nvPicPr>
          <p:cNvPr id="7" name="Afbeelding 6">
            <a:extLst>
              <a:ext uri="{FF2B5EF4-FFF2-40B4-BE49-F238E27FC236}">
                <a16:creationId xmlns:a16="http://schemas.microsoft.com/office/drawing/2014/main" id="{B39E1A3F-F8CA-7AD9-4AA7-C37F76FC1624}"/>
              </a:ext>
            </a:extLst>
          </p:cNvPr>
          <p:cNvPicPr>
            <a:picLocks noChangeAspect="1"/>
          </p:cNvPicPr>
          <p:nvPr/>
        </p:nvPicPr>
        <p:blipFill>
          <a:blip r:embed="rId9"/>
          <a:stretch>
            <a:fillRect/>
          </a:stretch>
        </p:blipFill>
        <p:spPr>
          <a:xfrm>
            <a:off x="6487294" y="4600153"/>
            <a:ext cx="2373612" cy="2373612"/>
          </a:xfrm>
          <a:prstGeom prst="rect">
            <a:avLst/>
          </a:prstGeom>
        </p:spPr>
      </p:pic>
      <p:pic>
        <p:nvPicPr>
          <p:cNvPr id="5" name="Afbeelding 4" descr="Afbeelding met tekenfilm, clipart, grafische vormgeving, Sticker&#10;&#10;Door AI gegenereerde inhoud is mogelijk onjuist.">
            <a:extLst>
              <a:ext uri="{FF2B5EF4-FFF2-40B4-BE49-F238E27FC236}">
                <a16:creationId xmlns:a16="http://schemas.microsoft.com/office/drawing/2014/main" id="{D5680B2F-BCB7-96B1-7325-4EBDB8DADB73}"/>
              </a:ext>
            </a:extLst>
          </p:cNvPr>
          <p:cNvPicPr>
            <a:picLocks noChangeAspect="1"/>
          </p:cNvPicPr>
          <p:nvPr/>
        </p:nvPicPr>
        <p:blipFill>
          <a:blip r:embed="rId10"/>
          <a:stretch>
            <a:fillRect/>
          </a:stretch>
        </p:blipFill>
        <p:spPr>
          <a:xfrm>
            <a:off x="4065385" y="1387629"/>
            <a:ext cx="2694764" cy="5470371"/>
          </a:xfrm>
          <a:prstGeom prst="rect">
            <a:avLst/>
          </a:prstGeom>
        </p:spPr>
      </p:pic>
      <p:sp>
        <p:nvSpPr>
          <p:cNvPr id="3" name="Rechthoek: afgeronde hoeken 2">
            <a:extLst>
              <a:ext uri="{FF2B5EF4-FFF2-40B4-BE49-F238E27FC236}">
                <a16:creationId xmlns:a16="http://schemas.microsoft.com/office/drawing/2014/main" id="{94501EB5-BE51-077A-34FB-02D093E24923}"/>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9ECA3447-D550-038E-C5CE-647CC9507455}"/>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Reclame</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64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44F21A0A-C290-DAB4-C2E3-768720DE58C4}"/>
            </a:ext>
          </a:extLst>
        </p:cNvPr>
        <p:cNvGrpSpPr/>
        <p:nvPr/>
      </p:nvGrpSpPr>
      <p:grpSpPr>
        <a:xfrm>
          <a:off x="0" y="0"/>
          <a:ext cx="0" cy="0"/>
          <a:chOff x="0" y="0"/>
          <a:chExt cx="0" cy="0"/>
        </a:xfrm>
      </p:grpSpPr>
      <p:pic>
        <p:nvPicPr>
          <p:cNvPr id="15" name="Afbeelding 14" descr="Afbeelding met clipart, tekenfilm, creativiteit, kunst&#10;&#10;Door AI gegenereerde inhoud is mogelijk onjuist.">
            <a:extLst>
              <a:ext uri="{FF2B5EF4-FFF2-40B4-BE49-F238E27FC236}">
                <a16:creationId xmlns:a16="http://schemas.microsoft.com/office/drawing/2014/main" id="{C9ACB655-89B3-6585-4861-C83E5D8C6426}"/>
              </a:ext>
            </a:extLst>
          </p:cNvPr>
          <p:cNvPicPr>
            <a:picLocks noChangeAspect="1"/>
          </p:cNvPicPr>
          <p:nvPr/>
        </p:nvPicPr>
        <p:blipFill>
          <a:blip r:embed="rId3"/>
          <a:stretch>
            <a:fillRect/>
          </a:stretch>
        </p:blipFill>
        <p:spPr>
          <a:xfrm rot="2714169" flipH="1">
            <a:off x="-1456141" y="3919357"/>
            <a:ext cx="1271346" cy="1233205"/>
          </a:xfrm>
          <a:prstGeom prst="rect">
            <a:avLst/>
          </a:prstGeom>
        </p:spPr>
      </p:pic>
      <p:pic>
        <p:nvPicPr>
          <p:cNvPr id="8" name="Afbeelding 7">
            <a:extLst>
              <a:ext uri="{FF2B5EF4-FFF2-40B4-BE49-F238E27FC236}">
                <a16:creationId xmlns:a16="http://schemas.microsoft.com/office/drawing/2014/main" id="{32A7BF5F-7501-6A6F-6E0E-E131B6398BD2}"/>
              </a:ext>
            </a:extLst>
          </p:cNvPr>
          <p:cNvPicPr>
            <a:picLocks noChangeAspect="1"/>
          </p:cNvPicPr>
          <p:nvPr/>
        </p:nvPicPr>
        <p:blipFill>
          <a:blip r:embed="rId4"/>
          <a:srcRect/>
          <a:stretch/>
        </p:blipFill>
        <p:spPr>
          <a:xfrm flipH="1">
            <a:off x="-2530079" y="-48444"/>
            <a:ext cx="7538014" cy="7022209"/>
          </a:xfrm>
          <a:prstGeom prst="rect">
            <a:avLst/>
          </a:prstGeom>
        </p:spPr>
      </p:pic>
      <p:pic>
        <p:nvPicPr>
          <p:cNvPr id="21" name="Afbeelding 20" descr="Afbeelding met blad&#10;&#10;Door AI gegenereerde inhoud is mogelijk onjuist.">
            <a:extLst>
              <a:ext uri="{FF2B5EF4-FFF2-40B4-BE49-F238E27FC236}">
                <a16:creationId xmlns:a16="http://schemas.microsoft.com/office/drawing/2014/main" id="{54E7A851-BD03-8621-EDE6-B986C756C0E6}"/>
              </a:ext>
            </a:extLst>
          </p:cNvPr>
          <p:cNvPicPr>
            <a:picLocks noChangeAspect="1"/>
          </p:cNvPicPr>
          <p:nvPr/>
        </p:nvPicPr>
        <p:blipFill>
          <a:blip r:embed="rId5"/>
          <a:stretch>
            <a:fillRect/>
          </a:stretch>
        </p:blipFill>
        <p:spPr>
          <a:xfrm rot="21275571">
            <a:off x="901824" y="6242202"/>
            <a:ext cx="623525" cy="389703"/>
          </a:xfrm>
          <a:prstGeom prst="rect">
            <a:avLst/>
          </a:prstGeom>
          <a:effectLst>
            <a:outerShdw blurRad="50800" dist="38100" dir="2700000" algn="tl" rotWithShape="0">
              <a:prstClr val="black">
                <a:alpha val="40000"/>
              </a:prstClr>
            </a:outerShdw>
          </a:effectLst>
        </p:spPr>
      </p:pic>
      <p:sp>
        <p:nvSpPr>
          <p:cNvPr id="87" name="Titel 1">
            <a:extLst>
              <a:ext uri="{FF2B5EF4-FFF2-40B4-BE49-F238E27FC236}">
                <a16:creationId xmlns:a16="http://schemas.microsoft.com/office/drawing/2014/main" id="{5F8D69AB-E5BC-50D7-1523-4F45FD7D9237}"/>
              </a:ext>
            </a:extLst>
          </p:cNvPr>
          <p:cNvSpPr txBox="1">
            <a:spLocks/>
          </p:cNvSpPr>
          <p:nvPr/>
        </p:nvSpPr>
        <p:spPr>
          <a:xfrm>
            <a:off x="6760149" y="412109"/>
            <a:ext cx="4288851" cy="1421168"/>
          </a:xfrm>
          <a:prstGeom prst="wedgeRoundRectCallout">
            <a:avLst>
              <a:gd name="adj1" fmla="val -47911"/>
              <a:gd name="adj2" fmla="val 811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Kunnen jullie zien welke </a:t>
            </a:r>
            <a:r>
              <a:rPr lang="nl-NL" sz="2800" dirty="0">
                <a:latin typeface="Calibri" panose="020F0502020204030204" pitchFamily="34" charset="0"/>
                <a:ea typeface="Calibri" panose="020F0502020204030204" pitchFamily="34" charset="0"/>
                <a:cs typeface="Calibri" panose="020F0502020204030204" pitchFamily="34" charset="0"/>
              </a:rPr>
              <a:t>trucjes</a:t>
            </a:r>
            <a:r>
              <a:rPr lang="nl-NL" sz="2800" b="0" dirty="0">
                <a:latin typeface="Calibri" panose="020F0502020204030204" pitchFamily="34" charset="0"/>
                <a:ea typeface="Calibri" panose="020F0502020204030204" pitchFamily="34" charset="0"/>
                <a:cs typeface="Calibri" panose="020F0502020204030204" pitchFamily="34" charset="0"/>
              </a:rPr>
              <a:t> ik heb gebruikt... </a:t>
            </a:r>
            <a:endParaRPr lang="nl-NL" sz="2800" b="0" dirty="0"/>
          </a:p>
        </p:txBody>
      </p:sp>
      <p:sp>
        <p:nvSpPr>
          <p:cNvPr id="2" name="Titel 1">
            <a:extLst>
              <a:ext uri="{FF2B5EF4-FFF2-40B4-BE49-F238E27FC236}">
                <a16:creationId xmlns:a16="http://schemas.microsoft.com/office/drawing/2014/main" id="{C06A07AC-F51B-6014-0A60-A601B7A559EF}"/>
              </a:ext>
            </a:extLst>
          </p:cNvPr>
          <p:cNvSpPr txBox="1">
            <a:spLocks/>
          </p:cNvSpPr>
          <p:nvPr/>
        </p:nvSpPr>
        <p:spPr>
          <a:xfrm>
            <a:off x="7662333" y="2209905"/>
            <a:ext cx="4360334" cy="1850221"/>
          </a:xfrm>
          <a:prstGeom prst="wedgeRoundRectCallout">
            <a:avLst>
              <a:gd name="adj1" fmla="val -70136"/>
              <a:gd name="adj2" fmla="val -3118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...om de aanbiedingen </a:t>
            </a:r>
            <a:r>
              <a:rPr lang="nl-NL" sz="2800" dirty="0">
                <a:latin typeface="Calibri" panose="020F0502020204030204" pitchFamily="34" charset="0"/>
                <a:ea typeface="Calibri" panose="020F0502020204030204" pitchFamily="34" charset="0"/>
                <a:cs typeface="Calibri" panose="020F0502020204030204" pitchFamily="34" charset="0"/>
              </a:rPr>
              <a:t>extra verleidelijk</a:t>
            </a:r>
            <a:r>
              <a:rPr lang="nl-NL" sz="2800" b="0" dirty="0">
                <a:latin typeface="Calibri" panose="020F0502020204030204" pitchFamily="34" charset="0"/>
                <a:ea typeface="Calibri" panose="020F0502020204030204" pitchFamily="34" charset="0"/>
                <a:cs typeface="Calibri" panose="020F0502020204030204" pitchFamily="34" charset="0"/>
              </a:rPr>
              <a:t> te maken? </a:t>
            </a:r>
            <a:endParaRPr lang="nl-NL" sz="2800" b="0" dirty="0"/>
          </a:p>
        </p:txBody>
      </p:sp>
      <p:pic>
        <p:nvPicPr>
          <p:cNvPr id="10" name="Afbeelding 9">
            <a:extLst>
              <a:ext uri="{FF2B5EF4-FFF2-40B4-BE49-F238E27FC236}">
                <a16:creationId xmlns:a16="http://schemas.microsoft.com/office/drawing/2014/main" id="{8E27789D-2928-6856-73A3-4DF4ACDD4FC6}"/>
              </a:ext>
            </a:extLst>
          </p:cNvPr>
          <p:cNvPicPr>
            <a:picLocks noChangeAspect="1"/>
          </p:cNvPicPr>
          <p:nvPr/>
        </p:nvPicPr>
        <p:blipFill>
          <a:blip r:embed="rId6"/>
          <a:stretch>
            <a:fillRect/>
          </a:stretch>
        </p:blipFill>
        <p:spPr>
          <a:xfrm>
            <a:off x="448481" y="3993627"/>
            <a:ext cx="2624514" cy="2624514"/>
          </a:xfrm>
          <a:prstGeom prst="rect">
            <a:avLst/>
          </a:prstGeom>
        </p:spPr>
      </p:pic>
      <p:pic>
        <p:nvPicPr>
          <p:cNvPr id="11" name="Afbeelding 10">
            <a:extLst>
              <a:ext uri="{FF2B5EF4-FFF2-40B4-BE49-F238E27FC236}">
                <a16:creationId xmlns:a16="http://schemas.microsoft.com/office/drawing/2014/main" id="{01A3CB7F-E06E-0730-283C-F29027BF2B89}"/>
              </a:ext>
            </a:extLst>
          </p:cNvPr>
          <p:cNvPicPr>
            <a:picLocks noChangeAspect="1"/>
          </p:cNvPicPr>
          <p:nvPr/>
        </p:nvPicPr>
        <p:blipFill>
          <a:blip r:embed="rId7"/>
          <a:stretch>
            <a:fillRect/>
          </a:stretch>
        </p:blipFill>
        <p:spPr>
          <a:xfrm>
            <a:off x="2200695" y="4594809"/>
            <a:ext cx="2535304" cy="2535304"/>
          </a:xfrm>
          <a:prstGeom prst="rect">
            <a:avLst/>
          </a:prstGeom>
        </p:spPr>
      </p:pic>
      <p:pic>
        <p:nvPicPr>
          <p:cNvPr id="12" name="Afbeelding 11">
            <a:extLst>
              <a:ext uri="{FF2B5EF4-FFF2-40B4-BE49-F238E27FC236}">
                <a16:creationId xmlns:a16="http://schemas.microsoft.com/office/drawing/2014/main" id="{BB396324-7932-C248-E0F1-638846F07C3D}"/>
              </a:ext>
            </a:extLst>
          </p:cNvPr>
          <p:cNvPicPr>
            <a:picLocks noChangeAspect="1"/>
          </p:cNvPicPr>
          <p:nvPr/>
        </p:nvPicPr>
        <p:blipFill>
          <a:blip r:embed="rId8"/>
          <a:stretch>
            <a:fillRect/>
          </a:stretch>
        </p:blipFill>
        <p:spPr>
          <a:xfrm>
            <a:off x="8624839" y="4069358"/>
            <a:ext cx="2591059" cy="2591059"/>
          </a:xfrm>
          <a:prstGeom prst="rect">
            <a:avLst/>
          </a:prstGeom>
        </p:spPr>
      </p:pic>
      <p:pic>
        <p:nvPicPr>
          <p:cNvPr id="13" name="Afbeelding 12">
            <a:extLst>
              <a:ext uri="{FF2B5EF4-FFF2-40B4-BE49-F238E27FC236}">
                <a16:creationId xmlns:a16="http://schemas.microsoft.com/office/drawing/2014/main" id="{D452B051-8C0E-C277-D735-D2B097FE212F}"/>
              </a:ext>
            </a:extLst>
          </p:cNvPr>
          <p:cNvPicPr>
            <a:picLocks noChangeAspect="1"/>
          </p:cNvPicPr>
          <p:nvPr/>
        </p:nvPicPr>
        <p:blipFill>
          <a:blip r:embed="rId9"/>
          <a:stretch>
            <a:fillRect/>
          </a:stretch>
        </p:blipFill>
        <p:spPr>
          <a:xfrm>
            <a:off x="6487294" y="4600153"/>
            <a:ext cx="2373612" cy="2373612"/>
          </a:xfrm>
          <a:prstGeom prst="rect">
            <a:avLst/>
          </a:prstGeom>
        </p:spPr>
      </p:pic>
      <p:pic>
        <p:nvPicPr>
          <p:cNvPr id="5" name="Afbeelding 4" descr="Afbeelding met tekenfilm, clipart, grafische vormgeving, Sticker&#10;&#10;Door AI gegenereerde inhoud is mogelijk onjuist.">
            <a:extLst>
              <a:ext uri="{FF2B5EF4-FFF2-40B4-BE49-F238E27FC236}">
                <a16:creationId xmlns:a16="http://schemas.microsoft.com/office/drawing/2014/main" id="{24A90F36-5104-573A-D4EC-48DAD6461895}"/>
              </a:ext>
            </a:extLst>
          </p:cNvPr>
          <p:cNvPicPr>
            <a:picLocks noChangeAspect="1"/>
          </p:cNvPicPr>
          <p:nvPr/>
        </p:nvPicPr>
        <p:blipFill>
          <a:blip r:embed="rId10"/>
          <a:stretch>
            <a:fillRect/>
          </a:stretch>
        </p:blipFill>
        <p:spPr>
          <a:xfrm>
            <a:off x="4065385" y="1387629"/>
            <a:ext cx="2694764" cy="5470371"/>
          </a:xfrm>
          <a:prstGeom prst="rect">
            <a:avLst/>
          </a:prstGeom>
        </p:spPr>
      </p:pic>
      <p:sp>
        <p:nvSpPr>
          <p:cNvPr id="17" name="Rechthoek: afgeronde hoeken 16">
            <a:extLst>
              <a:ext uri="{FF2B5EF4-FFF2-40B4-BE49-F238E27FC236}">
                <a16:creationId xmlns:a16="http://schemas.microsoft.com/office/drawing/2014/main" id="{FB4E2B3E-9ED5-AA3B-5BA6-67BACBA049D6}"/>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EBFE6AE9-41E8-D229-9A6C-149D516BFED0}"/>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Slimme trucjes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427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4312-4A9E-539F-B949-F201FEF5316B}"/>
            </a:ext>
          </a:extLst>
        </p:cNvPr>
        <p:cNvGrpSpPr/>
        <p:nvPr/>
      </p:nvGrpSpPr>
      <p:grpSpPr>
        <a:xfrm>
          <a:off x="0" y="0"/>
          <a:ext cx="0" cy="0"/>
          <a:chOff x="0" y="0"/>
          <a:chExt cx="0" cy="0"/>
        </a:xfrm>
      </p:grpSpPr>
      <p:sp>
        <p:nvSpPr>
          <p:cNvPr id="14" name="Afgeronde rechthoek 6">
            <a:extLst>
              <a:ext uri="{FF2B5EF4-FFF2-40B4-BE49-F238E27FC236}">
                <a16:creationId xmlns:a16="http://schemas.microsoft.com/office/drawing/2014/main" id="{C472217F-C974-8889-6F31-285FDAF25390}"/>
              </a:ext>
            </a:extLst>
          </p:cNvPr>
          <p:cNvSpPr/>
          <p:nvPr/>
        </p:nvSpPr>
        <p:spPr>
          <a:xfrm>
            <a:off x="-3420975"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B0088A46-46EE-CF7B-89AA-82BE7AECE89E}"/>
              </a:ext>
            </a:extLst>
          </p:cNvPr>
          <p:cNvPicPr>
            <a:picLocks noChangeAspect="1"/>
          </p:cNvPicPr>
          <p:nvPr/>
        </p:nvPicPr>
        <p:blipFill>
          <a:blip r:embed="rId3"/>
          <a:srcRect/>
          <a:stretch/>
        </p:blipFill>
        <p:spPr>
          <a:xfrm flipH="1">
            <a:off x="-2411207" y="0"/>
            <a:ext cx="7538014" cy="7022209"/>
          </a:xfrm>
          <a:prstGeom prst="rect">
            <a:avLst/>
          </a:prstGeom>
        </p:spPr>
      </p:pic>
      <p:sp>
        <p:nvSpPr>
          <p:cNvPr id="10" name="Ovaal 9">
            <a:extLst>
              <a:ext uri="{FF2B5EF4-FFF2-40B4-BE49-F238E27FC236}">
                <a16:creationId xmlns:a16="http://schemas.microsoft.com/office/drawing/2014/main" id="{C5C52EAC-4EC7-2593-6E4B-737254606F70}"/>
              </a:ext>
            </a:extLst>
          </p:cNvPr>
          <p:cNvSpPr/>
          <p:nvPr/>
        </p:nvSpPr>
        <p:spPr>
          <a:xfrm>
            <a:off x="-1872441" y="3557015"/>
            <a:ext cx="1536841" cy="15368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FB1939DB-4ADC-0A39-F7C2-E01597C30419}"/>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75A2BB6B-D6B9-425C-FE70-CDFEEE609BF4}"/>
              </a:ext>
            </a:extLst>
          </p:cNvPr>
          <p:cNvSpPr txBox="1"/>
          <p:nvPr/>
        </p:nvSpPr>
        <p:spPr>
          <a:xfrm rot="21448618">
            <a:off x="513879" y="523533"/>
            <a:ext cx="4678823" cy="818707"/>
          </a:xfrm>
          <a:prstGeom prst="rect">
            <a:avLst/>
          </a:prstGeom>
          <a:noFill/>
        </p:spPr>
        <p:txBody>
          <a:bodyPr wrap="none" rtlCol="0">
            <a:noAutofit/>
          </a:bodyPr>
          <a:lstStyle/>
          <a:p>
            <a:r>
              <a:rPr lang="nl-NL" sz="4400" spc="100" err="1">
                <a:solidFill>
                  <a:srgbClr val="641C76"/>
                </a:solidFill>
                <a:latin typeface="VAGRounded-Bold" pitchFamily="2" charset="0"/>
                <a:ea typeface="Open Sans" panose="020B0606030504020204" pitchFamily="34" charset="0"/>
                <a:cs typeface="Open Sans" panose="020B0606030504020204" pitchFamily="34" charset="0"/>
              </a:rPr>
              <a:t>Doeboekje</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9" name="Afbeelding 18">
            <a:extLst>
              <a:ext uri="{FF2B5EF4-FFF2-40B4-BE49-F238E27FC236}">
                <a16:creationId xmlns:a16="http://schemas.microsoft.com/office/drawing/2014/main" id="{7910D043-3F79-E7D6-F8F5-1EF635D716B9}"/>
              </a:ext>
            </a:extLst>
          </p:cNvPr>
          <p:cNvPicPr>
            <a:picLocks noChangeAspect="1"/>
          </p:cNvPicPr>
          <p:nvPr/>
        </p:nvPicPr>
        <p:blipFill>
          <a:blip r:embed="rId4"/>
          <a:stretch>
            <a:fillRect/>
          </a:stretch>
        </p:blipFill>
        <p:spPr>
          <a:xfrm>
            <a:off x="3043295" y="1096656"/>
            <a:ext cx="6489812" cy="4920717"/>
          </a:xfrm>
          <a:prstGeom prst="rect">
            <a:avLst/>
          </a:prstGeom>
        </p:spPr>
      </p:pic>
      <p:pic>
        <p:nvPicPr>
          <p:cNvPr id="20" name="Afbeelding 19" descr="Afbeelding met tekst, tekenfilm, Vlieger, speelgoed&#10;&#10;Door AI gegenereerde inhoud is mogelijk onjuist.">
            <a:extLst>
              <a:ext uri="{FF2B5EF4-FFF2-40B4-BE49-F238E27FC236}">
                <a16:creationId xmlns:a16="http://schemas.microsoft.com/office/drawing/2014/main" id="{03F404E4-FBA9-D73E-5CEE-DEBB8A355223}"/>
              </a:ext>
            </a:extLst>
          </p:cNvPr>
          <p:cNvPicPr>
            <a:picLocks noChangeAspect="1"/>
          </p:cNvPicPr>
          <p:nvPr/>
        </p:nvPicPr>
        <p:blipFill>
          <a:blip r:embed="rId5"/>
          <a:stretch>
            <a:fillRect/>
          </a:stretch>
        </p:blipFill>
        <p:spPr>
          <a:xfrm rot="1800000">
            <a:off x="13204715" y="2697880"/>
            <a:ext cx="2285352" cy="32551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529371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6">
            <a:extLst>
              <a:ext uri="{FF2B5EF4-FFF2-40B4-BE49-F238E27FC236}">
                <a16:creationId xmlns:a16="http://schemas.microsoft.com/office/drawing/2014/main" id="{53BDC8A6-5227-E006-BBFF-DF4FB6D1679A}"/>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A4FF7288-FB2D-C9AB-B53C-ACD940D67CD8}"/>
              </a:ext>
            </a:extLst>
          </p:cNvPr>
          <p:cNvPicPr>
            <a:picLocks noChangeAspect="1"/>
          </p:cNvPicPr>
          <p:nvPr/>
        </p:nvPicPr>
        <p:blipFill>
          <a:blip r:embed="rId3"/>
          <a:srcRect/>
          <a:stretch/>
        </p:blipFill>
        <p:spPr>
          <a:xfrm flipH="1">
            <a:off x="1081801" y="0"/>
            <a:ext cx="7538014" cy="7022209"/>
          </a:xfrm>
          <a:prstGeom prst="rect">
            <a:avLst/>
          </a:prstGeom>
        </p:spPr>
      </p:pic>
      <p:sp>
        <p:nvSpPr>
          <p:cNvPr id="5" name="Ovaal 4">
            <a:extLst>
              <a:ext uri="{FF2B5EF4-FFF2-40B4-BE49-F238E27FC236}">
                <a16:creationId xmlns:a16="http://schemas.microsoft.com/office/drawing/2014/main" id="{811BA39C-1ABD-C31D-1B33-E26CB3847FA0}"/>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916A7423-5352-6AF4-6574-C4DF5A4E6152}"/>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725CD94F-CA7A-3142-8D17-1D4626CD06C6}"/>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5" name="Afbeelding 14" descr="Afbeelding met tekst, tekenfilm, Vlieger, speelgoed&#10;&#10;Door AI gegenereerde inhoud is mogelijk onjuist.">
            <a:extLst>
              <a:ext uri="{FF2B5EF4-FFF2-40B4-BE49-F238E27FC236}">
                <a16:creationId xmlns:a16="http://schemas.microsoft.com/office/drawing/2014/main" id="{CD04A3F7-19DE-7813-8A3D-14C1826ADEB3}"/>
              </a:ext>
            </a:extLst>
          </p:cNvPr>
          <p:cNvPicPr>
            <a:picLocks noChangeAspect="1"/>
          </p:cNvPicPr>
          <p:nvPr/>
        </p:nvPicPr>
        <p:blipFill>
          <a:blip r:embed="rId4"/>
          <a:stretch>
            <a:fillRect/>
          </a:stretch>
        </p:blipFill>
        <p:spPr>
          <a:xfrm rot="21372600">
            <a:off x="6103405" y="737646"/>
            <a:ext cx="3765659" cy="5363567"/>
          </a:xfrm>
          <a:prstGeom prst="rect">
            <a:avLst/>
          </a:prstGeom>
          <a:effectLst>
            <a:outerShdw blurRad="50800" dist="38100" dir="2700000" algn="tl" rotWithShape="0">
              <a:prstClr val="black">
                <a:alpha val="40000"/>
              </a:prstClr>
            </a:outerShdw>
          </a:effectLst>
        </p:spPr>
      </p:pic>
      <p:pic>
        <p:nvPicPr>
          <p:cNvPr id="16" name="Afbeelding 15">
            <a:extLst>
              <a:ext uri="{FF2B5EF4-FFF2-40B4-BE49-F238E27FC236}">
                <a16:creationId xmlns:a16="http://schemas.microsoft.com/office/drawing/2014/main" id="{F3F24CE1-FB3A-584D-43B5-E110C8BDBAD6}"/>
              </a:ext>
            </a:extLst>
          </p:cNvPr>
          <p:cNvPicPr>
            <a:picLocks noChangeAspect="1"/>
          </p:cNvPicPr>
          <p:nvPr/>
        </p:nvPicPr>
        <p:blipFill>
          <a:blip r:embed="rId5"/>
          <a:stretch>
            <a:fillRect/>
          </a:stretch>
        </p:blipFill>
        <p:spPr>
          <a:xfrm>
            <a:off x="419818" y="3094074"/>
            <a:ext cx="2947602" cy="2234936"/>
          </a:xfrm>
          <a:prstGeom prst="rect">
            <a:avLst/>
          </a:prstGeom>
        </p:spPr>
      </p:pic>
    </p:spTree>
    <p:extLst>
      <p:ext uri="{BB962C8B-B14F-4D97-AF65-F5344CB8AC3E}">
        <p14:creationId xmlns:p14="http://schemas.microsoft.com/office/powerpoint/2010/main" val="1379140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93051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6" name="Afbeelding 5" descr="Afbeelding met Menselijk gezicht, speelgoed, schoeisel, pop&#10;&#10;Door AI gegenereerde inhoud is mogelijk onjuist.">
            <a:extLst>
              <a:ext uri="{FF2B5EF4-FFF2-40B4-BE49-F238E27FC236}">
                <a16:creationId xmlns:a16="http://schemas.microsoft.com/office/drawing/2014/main" id="{149B199B-A9B4-AE2E-5F73-18DB272D48D8}"/>
              </a:ext>
            </a:extLst>
          </p:cNvPr>
          <p:cNvPicPr>
            <a:picLocks noChangeAspect="1"/>
          </p:cNvPicPr>
          <p:nvPr/>
        </p:nvPicPr>
        <p:blipFill>
          <a:blip r:embed="rId3"/>
          <a:stretch>
            <a:fillRect/>
          </a:stretch>
        </p:blipFill>
        <p:spPr>
          <a:xfrm>
            <a:off x="7132792" y="540303"/>
            <a:ext cx="4703462" cy="6286961"/>
          </a:xfrm>
          <a:prstGeom prst="rect">
            <a:avLst/>
          </a:prstGeom>
        </p:spPr>
      </p:pic>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5"/>
          <a:stretch>
            <a:fillRect/>
          </a:stretch>
        </p:blipFill>
        <p:spPr>
          <a:xfrm>
            <a:off x="-2614408" y="3694813"/>
            <a:ext cx="2084870" cy="3046385"/>
          </a:xfrm>
          <a:prstGeom prst="rect">
            <a:avLst/>
          </a:prstGeom>
        </p:spPr>
      </p:pic>
      <p:pic>
        <p:nvPicPr>
          <p:cNvPr id="3" name="Afbeelding 2" descr="Afbeelding met blad&#10;&#10;Door AI gegenereerde inhoud is mogelijk onjuist.">
            <a:extLst>
              <a:ext uri="{FF2B5EF4-FFF2-40B4-BE49-F238E27FC236}">
                <a16:creationId xmlns:a16="http://schemas.microsoft.com/office/drawing/2014/main" id="{EAD2FAB6-D68E-98A3-D0FA-7C1C41339F48}"/>
              </a:ext>
            </a:extLst>
          </p:cNvPr>
          <p:cNvPicPr>
            <a:picLocks noChangeAspect="1"/>
          </p:cNvPicPr>
          <p:nvPr/>
        </p:nvPicPr>
        <p:blipFill>
          <a:blip r:embed="rId6"/>
          <a:stretch>
            <a:fillRect/>
          </a:stretch>
        </p:blipFill>
        <p:spPr>
          <a:xfrm rot="21275571">
            <a:off x="-640499" y="-644411"/>
            <a:ext cx="623525" cy="389703"/>
          </a:xfrm>
          <a:prstGeom prst="rect">
            <a:avLst/>
          </a:prstGeom>
          <a:effectLst>
            <a:outerShdw blurRad="50800" dist="38100" dir="2700000" algn="tl" rotWithShape="0">
              <a:prstClr val="black">
                <a:alpha val="40000"/>
              </a:prstClr>
            </a:outerShdw>
          </a:effectLst>
        </p:spPr>
      </p:pic>
      <p:pic>
        <p:nvPicPr>
          <p:cNvPr id="4" name="Afbeelding 3" descr="Afbeelding met blad&#10;&#10;Door AI gegenereerde inhoud is mogelijk onjuist.">
            <a:extLst>
              <a:ext uri="{FF2B5EF4-FFF2-40B4-BE49-F238E27FC236}">
                <a16:creationId xmlns:a16="http://schemas.microsoft.com/office/drawing/2014/main" id="{E3FEBDB1-BFC5-8E90-E82F-42D2E2EBAEB3}"/>
              </a:ext>
            </a:extLst>
          </p:cNvPr>
          <p:cNvPicPr>
            <a:picLocks noChangeAspect="1"/>
          </p:cNvPicPr>
          <p:nvPr/>
        </p:nvPicPr>
        <p:blipFill>
          <a:blip r:embed="rId6"/>
          <a:stretch>
            <a:fillRect/>
          </a:stretch>
        </p:blipFill>
        <p:spPr>
          <a:xfrm rot="7316218">
            <a:off x="-1553460" y="-1015772"/>
            <a:ext cx="623524" cy="389703"/>
          </a:xfrm>
          <a:prstGeom prst="rect">
            <a:avLst/>
          </a:prstGeom>
          <a:effectLst>
            <a:outerShdw blurRad="50800" dist="38100" dir="2700000" algn="tl" rotWithShape="0">
              <a:prstClr val="black">
                <a:alpha val="40000"/>
              </a:prstClr>
            </a:outerShdw>
          </a:effectLst>
        </p:spPr>
      </p:pic>
      <p:pic>
        <p:nvPicPr>
          <p:cNvPr id="5" name="Afbeelding 4" descr="Afbeelding met blad&#10;&#10;Door AI gegenereerde inhoud is mogelijk onjuist.">
            <a:extLst>
              <a:ext uri="{FF2B5EF4-FFF2-40B4-BE49-F238E27FC236}">
                <a16:creationId xmlns:a16="http://schemas.microsoft.com/office/drawing/2014/main" id="{AE598593-508C-C29F-8302-F9CA698DE85A}"/>
              </a:ext>
            </a:extLst>
          </p:cNvPr>
          <p:cNvPicPr>
            <a:picLocks noChangeAspect="1"/>
          </p:cNvPicPr>
          <p:nvPr/>
        </p:nvPicPr>
        <p:blipFill>
          <a:blip r:embed="rId6"/>
          <a:stretch>
            <a:fillRect/>
          </a:stretch>
        </p:blipFill>
        <p:spPr>
          <a:xfrm rot="16823435">
            <a:off x="5802698" y="-1510695"/>
            <a:ext cx="623524"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D9AEEDD7-F8C5-2A91-8F18-F25483B95DDB}"/>
              </a:ext>
            </a:extLst>
          </p:cNvPr>
          <p:cNvPicPr>
            <a:picLocks noChangeAspect="1"/>
          </p:cNvPicPr>
          <p:nvPr/>
        </p:nvPicPr>
        <p:blipFill>
          <a:blip r:embed="rId6"/>
          <a:stretch>
            <a:fillRect/>
          </a:stretch>
        </p:blipFill>
        <p:spPr>
          <a:xfrm rot="4776565" flipH="1">
            <a:off x="390861" y="-1047001"/>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B2BBE388-BAC4-DA8F-105B-459F2AAAF412}"/>
              </a:ext>
            </a:extLst>
          </p:cNvPr>
          <p:cNvPicPr>
            <a:picLocks noChangeAspect="1"/>
          </p:cNvPicPr>
          <p:nvPr/>
        </p:nvPicPr>
        <p:blipFill>
          <a:blip r:embed="rId6"/>
          <a:stretch>
            <a:fillRect/>
          </a:stretch>
        </p:blipFill>
        <p:spPr>
          <a:xfrm rot="14400000" flipH="1">
            <a:off x="7866708" y="-924117"/>
            <a:ext cx="623524"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07268E25-C2EA-9CDC-8D67-75C6DD664A73}"/>
              </a:ext>
            </a:extLst>
          </p:cNvPr>
          <p:cNvPicPr>
            <a:picLocks noChangeAspect="1"/>
          </p:cNvPicPr>
          <p:nvPr/>
        </p:nvPicPr>
        <p:blipFill>
          <a:blip r:embed="rId6"/>
          <a:stretch>
            <a:fillRect/>
          </a:stretch>
        </p:blipFill>
        <p:spPr>
          <a:xfrm rot="20872146" flipH="1">
            <a:off x="7166778" y="-644410"/>
            <a:ext cx="623525" cy="389703"/>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AD11F5A5-2B73-3816-6FFF-53FE6DD40E42}"/>
              </a:ext>
            </a:extLst>
          </p:cNvPr>
          <p:cNvPicPr>
            <a:picLocks noChangeAspect="1"/>
          </p:cNvPicPr>
          <p:nvPr/>
        </p:nvPicPr>
        <p:blipFill>
          <a:blip r:embed="rId6"/>
          <a:stretch>
            <a:fillRect/>
          </a:stretch>
        </p:blipFill>
        <p:spPr>
          <a:xfrm rot="21275571">
            <a:off x="1554772" y="-3382271"/>
            <a:ext cx="3955424" cy="2472140"/>
          </a:xfrm>
          <a:prstGeom prst="rect">
            <a:avLst/>
          </a:prstGeom>
          <a:effectLst>
            <a:outerShdw blurRad="50800" dist="38100" dir="2700000" algn="tl" rotWithShape="0">
              <a:prstClr val="black">
                <a:alpha val="40000"/>
              </a:prstClr>
            </a:outerShdw>
          </a:effectLst>
        </p:spPr>
      </p:pic>
      <p:grpSp>
        <p:nvGrpSpPr>
          <p:cNvPr id="14" name="Groep 13">
            <a:extLst>
              <a:ext uri="{FF2B5EF4-FFF2-40B4-BE49-F238E27FC236}">
                <a16:creationId xmlns:a16="http://schemas.microsoft.com/office/drawing/2014/main" id="{A81AB517-0B00-FC59-E70E-0D59B15CC6AB}"/>
              </a:ext>
            </a:extLst>
          </p:cNvPr>
          <p:cNvGrpSpPr/>
          <p:nvPr/>
        </p:nvGrpSpPr>
        <p:grpSpPr>
          <a:xfrm rot="1608345">
            <a:off x="13073705" y="-935023"/>
            <a:ext cx="4700042" cy="6275262"/>
            <a:chOff x="6130814" y="420396"/>
            <a:chExt cx="4700042" cy="6275262"/>
          </a:xfrm>
        </p:grpSpPr>
        <p:pic>
          <p:nvPicPr>
            <p:cNvPr id="15" name="Afbeelding 14">
              <a:extLst>
                <a:ext uri="{FF2B5EF4-FFF2-40B4-BE49-F238E27FC236}">
                  <a16:creationId xmlns:a16="http://schemas.microsoft.com/office/drawing/2014/main" id="{42EA2BDE-79B2-80D9-8AA3-83C67041754C}"/>
                </a:ext>
              </a:extLst>
            </p:cNvPr>
            <p:cNvPicPr>
              <a:picLocks noChangeAspect="1"/>
            </p:cNvPicPr>
            <p:nvPr/>
          </p:nvPicPr>
          <p:blipFill>
            <a:blip r:embed="rId7"/>
            <a:srcRect/>
            <a:stretch/>
          </p:blipFill>
          <p:spPr>
            <a:xfrm rot="609260">
              <a:off x="6130814" y="420396"/>
              <a:ext cx="4700042" cy="6275262"/>
            </a:xfrm>
            <a:prstGeom prst="rect">
              <a:avLst/>
            </a:prstGeom>
          </p:spPr>
        </p:pic>
        <p:sp>
          <p:nvSpPr>
            <p:cNvPr id="16" name="Titel 19">
              <a:extLst>
                <a:ext uri="{FF2B5EF4-FFF2-40B4-BE49-F238E27FC236}">
                  <a16:creationId xmlns:a16="http://schemas.microsoft.com/office/drawing/2014/main" id="{BB586E0E-0361-226D-A41A-53A90508DA2B}"/>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Wat</a:t>
              </a:r>
              <a:r>
                <a:rPr lang="nl-NL" sz="3200" b="0">
                  <a:latin typeface="VAGRounded Lt" panose="020F0502020203020204" pitchFamily="34" charset="0"/>
                </a:rPr>
                <a:t> zijn geldsprookjes?</a:t>
              </a:r>
            </a:p>
          </p:txBody>
        </p:sp>
      </p:grpSp>
      <p:sp>
        <p:nvSpPr>
          <p:cNvPr id="11" name="Titel 1">
            <a:extLst>
              <a:ext uri="{FF2B5EF4-FFF2-40B4-BE49-F238E27FC236}">
                <a16:creationId xmlns:a16="http://schemas.microsoft.com/office/drawing/2014/main" id="{B81C36D4-6800-0817-EB92-BADA4D051510}"/>
              </a:ext>
            </a:extLst>
          </p:cNvPr>
          <p:cNvSpPr txBox="1">
            <a:spLocks/>
          </p:cNvSpPr>
          <p:nvPr/>
        </p:nvSpPr>
        <p:spPr>
          <a:xfrm>
            <a:off x="1341211" y="2205622"/>
            <a:ext cx="4170780" cy="1421168"/>
          </a:xfrm>
          <a:prstGeom prst="wedgeRoundRectCallout">
            <a:avLst>
              <a:gd name="adj1" fmla="val 93400"/>
              <a:gd name="adj2" fmla="val -2069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Veel </a:t>
            </a:r>
            <a:r>
              <a:rPr lang="nl-NL" sz="2800" dirty="0">
                <a:latin typeface="Calibri" panose="020F0502020204030204" pitchFamily="34" charset="0"/>
                <a:ea typeface="Calibri" panose="020F0502020204030204" pitchFamily="34" charset="0"/>
                <a:cs typeface="Calibri" panose="020F0502020204030204" pitchFamily="34" charset="0"/>
              </a:rPr>
              <a:t>sprookjesverhalen</a:t>
            </a:r>
            <a:r>
              <a:rPr lang="nl-NL" sz="2800" b="0" dirty="0">
                <a:latin typeface="Calibri" panose="020F0502020204030204" pitchFamily="34" charset="0"/>
                <a:ea typeface="Calibri" panose="020F0502020204030204" pitchFamily="34" charset="0"/>
                <a:cs typeface="Calibri" panose="020F0502020204030204" pitchFamily="34" charset="0"/>
              </a:rPr>
              <a:t> beginnen met deze zin!</a:t>
            </a:r>
            <a:endParaRPr lang="nl-NL" sz="2800" b="0" dirty="0"/>
          </a:p>
        </p:txBody>
      </p:sp>
      <p:sp>
        <p:nvSpPr>
          <p:cNvPr id="17" name="Titel 1">
            <a:extLst>
              <a:ext uri="{FF2B5EF4-FFF2-40B4-BE49-F238E27FC236}">
                <a16:creationId xmlns:a16="http://schemas.microsoft.com/office/drawing/2014/main" id="{6340DB93-6C76-B51B-2A70-234373B2A867}"/>
              </a:ext>
            </a:extLst>
          </p:cNvPr>
          <p:cNvSpPr txBox="1">
            <a:spLocks/>
          </p:cNvSpPr>
          <p:nvPr/>
        </p:nvSpPr>
        <p:spPr>
          <a:xfrm>
            <a:off x="2376888" y="4182017"/>
            <a:ext cx="3369089" cy="1421168"/>
          </a:xfrm>
          <a:prstGeom prst="wedgeRoundRectCallout">
            <a:avLst>
              <a:gd name="adj1" fmla="val 98677"/>
              <a:gd name="adj2" fmla="val -9218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Maar, wat weten jullie al over...</a:t>
            </a:r>
            <a:endParaRPr lang="nl-NL" sz="2800" b="0" dirty="0"/>
          </a:p>
        </p:txBody>
      </p:sp>
      <p:pic>
        <p:nvPicPr>
          <p:cNvPr id="25" name="Afbeelding 24" descr="Afbeelding met blad&#10;&#10;Door AI gegenereerde inhoud is mogelijk onjuist.">
            <a:extLst>
              <a:ext uri="{FF2B5EF4-FFF2-40B4-BE49-F238E27FC236}">
                <a16:creationId xmlns:a16="http://schemas.microsoft.com/office/drawing/2014/main" id="{7E2795BF-AAF9-0F65-0AF3-EE9B0E8B80D3}"/>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rot="20747940">
            <a:off x="3842814" y="-1968292"/>
            <a:ext cx="2087835" cy="1304897"/>
          </a:xfrm>
          <a:prstGeom prst="rect">
            <a:avLst/>
          </a:prstGeom>
          <a:effectLst>
            <a:outerShdw blurRad="50800" dist="38100" dir="2700000" algn="tl" rotWithShape="0">
              <a:prstClr val="black">
                <a:alpha val="40000"/>
              </a:prstClr>
            </a:outerShdw>
          </a:effectLst>
        </p:spPr>
      </p:pic>
      <p:sp>
        <p:nvSpPr>
          <p:cNvPr id="22" name="Rechthoek: afgeronde hoeken 21">
            <a:extLst>
              <a:ext uri="{FF2B5EF4-FFF2-40B4-BE49-F238E27FC236}">
                <a16:creationId xmlns:a16="http://schemas.microsoft.com/office/drawing/2014/main" id="{89C056D4-61B8-02F3-9B90-8530C8E4EB18}"/>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C870D783-6BAD-7AEC-FE58-E1A18545F315}"/>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Er was eens...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8" name="Groep 7">
            <a:extLst>
              <a:ext uri="{FF2B5EF4-FFF2-40B4-BE49-F238E27FC236}">
                <a16:creationId xmlns:a16="http://schemas.microsoft.com/office/drawing/2014/main" id="{18C3C3FC-38EE-18F8-3FA0-5B15EE879E03}"/>
              </a:ext>
            </a:extLst>
          </p:cNvPr>
          <p:cNvGrpSpPr/>
          <p:nvPr/>
        </p:nvGrpSpPr>
        <p:grpSpPr>
          <a:xfrm rot="6300000">
            <a:off x="12668715" y="5122000"/>
            <a:ext cx="1161837" cy="1161837"/>
            <a:chOff x="10607769" y="5122000"/>
            <a:chExt cx="1161837" cy="1161837"/>
          </a:xfrm>
        </p:grpSpPr>
        <p:sp>
          <p:nvSpPr>
            <p:cNvPr id="9" name="Ovaal 8">
              <a:extLst>
                <a:ext uri="{FF2B5EF4-FFF2-40B4-BE49-F238E27FC236}">
                  <a16:creationId xmlns:a16="http://schemas.microsoft.com/office/drawing/2014/main" id="{6F5FF316-6402-B013-E76C-CD51477A7DDF}"/>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Afbeelding 22">
              <a:extLst>
                <a:ext uri="{FF2B5EF4-FFF2-40B4-BE49-F238E27FC236}">
                  <a16:creationId xmlns:a16="http://schemas.microsoft.com/office/drawing/2014/main" id="{BA34C119-407E-188C-EC44-B195D67B4B42}"/>
                </a:ext>
              </a:extLst>
            </p:cNvPr>
            <p:cNvPicPr>
              <a:picLocks noChangeAspect="1"/>
            </p:cNvPicPr>
            <p:nvPr/>
          </p:nvPicPr>
          <p:blipFill>
            <a:blip r:embed="rId10"/>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7832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p:cNvGrpSpPr/>
        <p:nvPr/>
      </p:nvGrpSpPr>
      <p:grpSpPr>
        <a:xfrm>
          <a:off x="0" y="0"/>
          <a:ext cx="0" cy="0"/>
          <a:chOff x="0" y="0"/>
          <a:chExt cx="0" cy="0"/>
        </a:xfrm>
      </p:grpSpPr>
      <p:pic>
        <p:nvPicPr>
          <p:cNvPr id="2" name="Afbeelding 1" descr="Afbeelding met blad&#10;&#10;Door AI gegenereerde inhoud is mogelijk onjuist.">
            <a:extLst>
              <a:ext uri="{FF2B5EF4-FFF2-40B4-BE49-F238E27FC236}">
                <a16:creationId xmlns:a16="http://schemas.microsoft.com/office/drawing/2014/main" id="{3045898E-344D-5054-B968-40C8E5535B52}"/>
              </a:ext>
            </a:extLst>
          </p:cNvPr>
          <p:cNvPicPr>
            <a:picLocks noChangeAspect="1"/>
          </p:cNvPicPr>
          <p:nvPr/>
        </p:nvPicPr>
        <p:blipFill>
          <a:blip r:embed="rId3"/>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933EC64A-6D70-5A50-4AC5-D8D0134411CE}"/>
              </a:ext>
            </a:extLst>
          </p:cNvPr>
          <p:cNvPicPr>
            <a:picLocks noChangeAspect="1"/>
          </p:cNvPicPr>
          <p:nvPr/>
        </p:nvPicPr>
        <p:blipFill>
          <a:blip r:embed="rId4"/>
          <a:srcRect/>
          <a:stretch/>
        </p:blipFill>
        <p:spPr>
          <a:xfrm flipH="1">
            <a:off x="-2530079" y="-48444"/>
            <a:ext cx="7538014" cy="7022209"/>
          </a:xfrm>
          <a:prstGeom prst="rect">
            <a:avLst/>
          </a:prstGeom>
        </p:spPr>
      </p:pic>
      <p:sp>
        <p:nvSpPr>
          <p:cNvPr id="13" name="Rechthoek: afgeronde hoeken 12">
            <a:extLst>
              <a:ext uri="{FF2B5EF4-FFF2-40B4-BE49-F238E27FC236}">
                <a16:creationId xmlns:a16="http://schemas.microsoft.com/office/drawing/2014/main" id="{4966CBF7-0845-306E-E15C-66A9191AD980}"/>
              </a:ext>
            </a:extLst>
          </p:cNvPr>
          <p:cNvSpPr/>
          <p:nvPr/>
        </p:nvSpPr>
        <p:spPr>
          <a:xfrm>
            <a:off x="2707815" y="14904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C595D420-8AE2-C0A1-9192-9301B8AE5600}"/>
              </a:ext>
            </a:extLst>
          </p:cNvPr>
          <p:cNvSpPr/>
          <p:nvPr/>
        </p:nvSpPr>
        <p:spPr>
          <a:xfrm>
            <a:off x="2707815" y="5355708"/>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40E92A06-0C05-1653-9B0A-AF08C8F3EA09}"/>
              </a:ext>
            </a:extLst>
          </p:cNvPr>
          <p:cNvSpPr/>
          <p:nvPr/>
        </p:nvSpPr>
        <p:spPr>
          <a:xfrm>
            <a:off x="1686644" y="341717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2775FD82-D267-AFC2-A475-8E1159EAB8AE}"/>
              </a:ext>
            </a:extLst>
          </p:cNvPr>
          <p:cNvSpPr/>
          <p:nvPr/>
        </p:nvSpPr>
        <p:spPr>
          <a:xfrm>
            <a:off x="7554304" y="539303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0C2B651C-CF85-BBF5-F3B8-378D4B9D1710}"/>
              </a:ext>
            </a:extLst>
          </p:cNvPr>
          <p:cNvSpPr/>
          <p:nvPr/>
        </p:nvSpPr>
        <p:spPr>
          <a:xfrm>
            <a:off x="8676853"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3B57150A-86C4-9AC1-DB74-0B8CE69FDEFC}"/>
              </a:ext>
            </a:extLst>
          </p:cNvPr>
          <p:cNvSpPr/>
          <p:nvPr/>
        </p:nvSpPr>
        <p:spPr>
          <a:xfrm>
            <a:off x="7554305" y="14649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blad&#10;&#10;Door AI gegenereerde inhoud is mogelijk onjuist.">
            <a:extLst>
              <a:ext uri="{FF2B5EF4-FFF2-40B4-BE49-F238E27FC236}">
                <a16:creationId xmlns:a16="http://schemas.microsoft.com/office/drawing/2014/main" id="{07E92567-2EBD-D8FA-AD06-C3FEC45F8E75}"/>
              </a:ext>
            </a:extLst>
          </p:cNvPr>
          <p:cNvPicPr>
            <a:picLocks noChangeAspect="1"/>
          </p:cNvPicPr>
          <p:nvPr/>
        </p:nvPicPr>
        <p:blipFill>
          <a:blip r:embed="rId3"/>
          <a:stretch>
            <a:fillRect/>
          </a:stretch>
        </p:blipFill>
        <p:spPr>
          <a:xfrm rot="21275571">
            <a:off x="2507428" y="6149794"/>
            <a:ext cx="623525"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0BACFB7A-4CEC-24AA-E7DC-1DF4CED2343A}"/>
              </a:ext>
            </a:extLst>
          </p:cNvPr>
          <p:cNvPicPr>
            <a:picLocks noChangeAspect="1"/>
          </p:cNvPicPr>
          <p:nvPr/>
        </p:nvPicPr>
        <p:blipFill>
          <a:blip r:embed="rId3"/>
          <a:stretch>
            <a:fillRect/>
          </a:stretch>
        </p:blipFill>
        <p:spPr>
          <a:xfrm rot="7316218">
            <a:off x="1455234" y="3317138"/>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0D4B5278-7ABB-A580-6F50-34C6E24AFFC6}"/>
              </a:ext>
            </a:extLst>
          </p:cNvPr>
          <p:cNvPicPr>
            <a:picLocks noChangeAspect="1"/>
          </p:cNvPicPr>
          <p:nvPr/>
        </p:nvPicPr>
        <p:blipFill>
          <a:blip r:embed="rId3"/>
          <a:stretch>
            <a:fillRect/>
          </a:stretch>
        </p:blipFill>
        <p:spPr>
          <a:xfrm rot="16823435">
            <a:off x="10314705" y="2200068"/>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C7B24770-133F-5574-E03A-DDD7DAA26725}"/>
              </a:ext>
            </a:extLst>
          </p:cNvPr>
          <p:cNvPicPr>
            <a:picLocks noChangeAspect="1"/>
          </p:cNvPicPr>
          <p:nvPr/>
        </p:nvPicPr>
        <p:blipFill>
          <a:blip r:embed="rId3"/>
          <a:stretch>
            <a:fillRect/>
          </a:stretch>
        </p:blipFill>
        <p:spPr>
          <a:xfrm rot="4776565" flipH="1">
            <a:off x="2507429" y="2192082"/>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112F5067-A134-6059-E841-A16E282A261F}"/>
              </a:ext>
            </a:extLst>
          </p:cNvPr>
          <p:cNvPicPr>
            <a:picLocks noChangeAspect="1"/>
          </p:cNvPicPr>
          <p:nvPr/>
        </p:nvPicPr>
        <p:blipFill>
          <a:blip r:embed="rId3"/>
          <a:stretch>
            <a:fillRect/>
          </a:stretch>
        </p:blipFill>
        <p:spPr>
          <a:xfrm rot="14400000" flipH="1">
            <a:off x="11467459" y="3403637"/>
            <a:ext cx="623524"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1DB5B807-A8E8-6D25-9201-23651EACF2BF}"/>
              </a:ext>
            </a:extLst>
          </p:cNvPr>
          <p:cNvPicPr>
            <a:picLocks noChangeAspect="1"/>
          </p:cNvPicPr>
          <p:nvPr/>
        </p:nvPicPr>
        <p:blipFill>
          <a:blip r:embed="rId3"/>
          <a:stretch>
            <a:fillRect/>
          </a:stretch>
        </p:blipFill>
        <p:spPr>
          <a:xfrm rot="20872146" flipH="1">
            <a:off x="10314705" y="6149795"/>
            <a:ext cx="623525"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E34F82C1-3104-6077-9EBF-EB31F5FDAF80}"/>
              </a:ext>
            </a:extLst>
          </p:cNvPr>
          <p:cNvPicPr>
            <a:picLocks noChangeAspect="1"/>
          </p:cNvPicPr>
          <p:nvPr/>
        </p:nvPicPr>
        <p:blipFill>
          <a:blip r:embed="rId5"/>
          <a:stretch>
            <a:fillRect/>
          </a:stretch>
        </p:blipFill>
        <p:spPr>
          <a:xfrm>
            <a:off x="-10675" y="3756539"/>
            <a:ext cx="2084870" cy="3046385"/>
          </a:xfrm>
          <a:prstGeom prst="rect">
            <a:avLst/>
          </a:prstGeom>
        </p:spPr>
      </p:pic>
      <p:pic>
        <p:nvPicPr>
          <p:cNvPr id="16" name="Afbeelding 15" descr="Afbeelding met blad&#10;&#10;Door AI gegenereerde inhoud is mogelijk onjuist.">
            <a:extLst>
              <a:ext uri="{FF2B5EF4-FFF2-40B4-BE49-F238E27FC236}">
                <a16:creationId xmlns:a16="http://schemas.microsoft.com/office/drawing/2014/main" id="{B57A460D-7DBC-FEA5-614D-8001269F523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0747940">
            <a:off x="6266305" y="3838271"/>
            <a:ext cx="2087835" cy="1304897"/>
          </a:xfrm>
          <a:prstGeom prst="rect">
            <a:avLst/>
          </a:prstGeom>
          <a:effectLst>
            <a:outerShdw blurRad="50800" dist="38100" dir="2700000" algn="tl" rotWithShape="0">
              <a:prstClr val="black">
                <a:alpha val="40000"/>
              </a:prstClr>
            </a:outerShdw>
          </a:effectLst>
        </p:spPr>
      </p:pic>
      <p:sp>
        <p:nvSpPr>
          <p:cNvPr id="18" name="Tekstvak 17">
            <a:extLst>
              <a:ext uri="{FF2B5EF4-FFF2-40B4-BE49-F238E27FC236}">
                <a16:creationId xmlns:a16="http://schemas.microsoft.com/office/drawing/2014/main" id="{DE8E6394-D677-B188-1932-2CBA725A26E6}"/>
              </a:ext>
            </a:extLst>
          </p:cNvPr>
          <p:cNvSpPr txBox="1"/>
          <p:nvPr/>
        </p:nvSpPr>
        <p:spPr>
          <a:xfrm rot="533807">
            <a:off x="6168025" y="4240341"/>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ctr"/>
            <a:r>
              <a:rPr lang="nl-NL" sz="1600" spc="100">
                <a:solidFill>
                  <a:schemeClr val="bg1"/>
                </a:solidFill>
                <a:latin typeface="VAGRounded Lt" panose="020F0502020203020204" pitchFamily="34" charset="0"/>
                <a:ea typeface="Open Sans" panose="020B0606030504020204" pitchFamily="34" charset="0"/>
                <a:cs typeface="Open Sans" panose="020B0606030504020204" pitchFamily="34" charset="0"/>
              </a:rPr>
              <a:t>of ken je </a:t>
            </a:r>
          </a:p>
          <a:p>
            <a:pPr algn="ctr"/>
            <a:r>
              <a:rPr lang="nl-NL" sz="1600" spc="100">
                <a:solidFill>
                  <a:schemeClr val="bg1"/>
                </a:solidFill>
                <a:latin typeface="VAGRounded Lt" panose="020F0502020203020204" pitchFamily="34" charset="0"/>
                <a:ea typeface="Open Sans" panose="020B0606030504020204" pitchFamily="34" charset="0"/>
                <a:cs typeface="Open Sans" panose="020B0606030504020204" pitchFamily="34" charset="0"/>
              </a:rPr>
              <a:t>voorbeelden?</a:t>
            </a:r>
            <a:endParaRPr lang="nl-NL" spc="100">
              <a:solidFill>
                <a:schemeClr val="bg1"/>
              </a:solidFill>
              <a:latin typeface="VAGRounded Lt" panose="020F0502020203020204" pitchFamily="34" charset="0"/>
              <a:ea typeface="Open Sans" panose="020B0606030504020204" pitchFamily="34" charset="0"/>
              <a:cs typeface="Open Sans" panose="020B0606030504020204" pitchFamily="34" charset="0"/>
            </a:endParaRPr>
          </a:p>
        </p:txBody>
      </p:sp>
      <p:sp>
        <p:nvSpPr>
          <p:cNvPr id="4" name="Tekstvak 3">
            <a:extLst>
              <a:ext uri="{FF2B5EF4-FFF2-40B4-BE49-F238E27FC236}">
                <a16:creationId xmlns:a16="http://schemas.microsoft.com/office/drawing/2014/main" id="{A95FCA65-8B86-5655-4131-B3D9AD4912A0}"/>
              </a:ext>
            </a:extLst>
          </p:cNvPr>
          <p:cNvSpPr txBox="1"/>
          <p:nvPr/>
        </p:nvSpPr>
        <p:spPr>
          <a:xfrm>
            <a:off x="5921188" y="3480772"/>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4000" spc="100">
                <a:solidFill>
                  <a:schemeClr val="bg1"/>
                </a:solidFill>
                <a:latin typeface="VAGRounded-Bold" pitchFamily="2" charset="0"/>
                <a:ea typeface="Open Sans" panose="020B0606030504020204" pitchFamily="34" charset="0"/>
                <a:cs typeface="Open Sans" panose="020B0606030504020204" pitchFamily="34" charset="0"/>
              </a:rPr>
              <a:t>Sprookjes</a:t>
            </a:r>
            <a:endParaRPr lang="nl-NL" sz="4400" spc="10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22" name="Afbeelding 21" descr="Afbeelding met Menselijk gezicht, speelgoed, schoeisel, pop&#10;&#10;Door AI gegenereerde inhoud is mogelijk onjuist.">
            <a:extLst>
              <a:ext uri="{FF2B5EF4-FFF2-40B4-BE49-F238E27FC236}">
                <a16:creationId xmlns:a16="http://schemas.microsoft.com/office/drawing/2014/main" id="{15846588-8FDC-ECF3-3EBF-BE2BD7DC88A6}"/>
              </a:ext>
            </a:extLst>
          </p:cNvPr>
          <p:cNvPicPr>
            <a:picLocks noChangeAspect="1"/>
          </p:cNvPicPr>
          <p:nvPr/>
        </p:nvPicPr>
        <p:blipFill>
          <a:blip r:embed="rId8"/>
          <a:stretch>
            <a:fillRect/>
          </a:stretch>
        </p:blipFill>
        <p:spPr>
          <a:xfrm>
            <a:off x="12519090" y="3417174"/>
            <a:ext cx="2784272" cy="3721644"/>
          </a:xfrm>
          <a:prstGeom prst="rect">
            <a:avLst/>
          </a:prstGeom>
        </p:spPr>
      </p:pic>
      <p:sp>
        <p:nvSpPr>
          <p:cNvPr id="15" name="Rechthoek: afgeronde hoeken 14">
            <a:extLst>
              <a:ext uri="{FF2B5EF4-FFF2-40B4-BE49-F238E27FC236}">
                <a16:creationId xmlns:a16="http://schemas.microsoft.com/office/drawing/2014/main" id="{A5F6530C-A42A-C710-5114-EAE98006F1BC}"/>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88339CD7-AC00-4545-ED91-EEFF031BD75D}"/>
              </a:ext>
            </a:extLst>
          </p:cNvPr>
          <p:cNvSpPr txBox="1"/>
          <p:nvPr/>
        </p:nvSpPr>
        <p:spPr>
          <a:xfrm rot="21448618">
            <a:off x="131791" y="531947"/>
            <a:ext cx="5061097"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Wat weten jullie al over...</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9923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4"/>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B81C36D4-6800-0817-EB92-BADA4D051510}"/>
              </a:ext>
            </a:extLst>
          </p:cNvPr>
          <p:cNvSpPr txBox="1">
            <a:spLocks/>
          </p:cNvSpPr>
          <p:nvPr/>
        </p:nvSpPr>
        <p:spPr>
          <a:xfrm>
            <a:off x="1811329" y="1928897"/>
            <a:ext cx="3211032" cy="2279275"/>
          </a:xfrm>
          <a:prstGeom prst="wedgeRoundRectCallout">
            <a:avLst>
              <a:gd name="adj1" fmla="val 110333"/>
              <a:gd name="adj2" fmla="val -1660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a:latin typeface="Calibri" panose="020F0502020204030204" pitchFamily="34" charset="0"/>
                <a:ea typeface="Calibri" panose="020F0502020204030204" pitchFamily="34" charset="0"/>
                <a:cs typeface="Calibri" panose="020F0502020204030204" pitchFamily="34" charset="0"/>
              </a:rPr>
              <a:t>Maar in deze les </a:t>
            </a:r>
            <a:r>
              <a:rPr lang="nl-NL" sz="2800" b="0">
                <a:latin typeface="Calibri" panose="020F0502020204030204" pitchFamily="34" charset="0"/>
                <a:ea typeface="Calibri" panose="020F0502020204030204" pitchFamily="34" charset="0"/>
                <a:cs typeface="Calibri" panose="020F0502020204030204" pitchFamily="34" charset="0"/>
              </a:rPr>
              <a:t>ga ik het hebben over een ander soort sprookjes</a:t>
            </a:r>
            <a:endParaRPr lang="nl-NL" sz="2800" b="0"/>
          </a:p>
        </p:txBody>
      </p:sp>
      <p:pic>
        <p:nvPicPr>
          <p:cNvPr id="17" name="Afbeelding 16" descr="Afbeelding met blad&#10;&#10;Door AI gegenereerde inhoud is mogelijk onjuist.">
            <a:extLst>
              <a:ext uri="{FF2B5EF4-FFF2-40B4-BE49-F238E27FC236}">
                <a16:creationId xmlns:a16="http://schemas.microsoft.com/office/drawing/2014/main" id="{7017FE0C-182B-DDB8-742D-61A0EC755D7F}"/>
              </a:ext>
            </a:extLst>
          </p:cNvPr>
          <p:cNvPicPr>
            <a:picLocks noChangeAspect="1"/>
          </p:cNvPicPr>
          <p:nvPr/>
        </p:nvPicPr>
        <p:blipFill>
          <a:blip r:embed="rId5"/>
          <a:stretch>
            <a:fillRect/>
          </a:stretch>
        </p:blipFill>
        <p:spPr>
          <a:xfrm rot="21275571">
            <a:off x="1392030" y="9745989"/>
            <a:ext cx="623525" cy="389703"/>
          </a:xfrm>
          <a:prstGeom prst="rect">
            <a:avLst/>
          </a:prstGeom>
          <a:effectLst>
            <a:outerShdw blurRad="50800" dist="38100" dir="2700000" algn="tl" rotWithShape="0">
              <a:prstClr val="black">
                <a:alpha val="40000"/>
              </a:prstClr>
            </a:outerShdw>
          </a:effectLst>
        </p:spPr>
      </p:pic>
      <p:pic>
        <p:nvPicPr>
          <p:cNvPr id="22" name="Afbeelding 21" descr="Afbeelding met blad&#10;&#10;Door AI gegenereerde inhoud is mogelijk onjuist.">
            <a:extLst>
              <a:ext uri="{FF2B5EF4-FFF2-40B4-BE49-F238E27FC236}">
                <a16:creationId xmlns:a16="http://schemas.microsoft.com/office/drawing/2014/main" id="{ACC1AB1D-D771-865A-AEE4-357AAF42E3F6}"/>
              </a:ext>
            </a:extLst>
          </p:cNvPr>
          <p:cNvPicPr>
            <a:picLocks noChangeAspect="1"/>
          </p:cNvPicPr>
          <p:nvPr/>
        </p:nvPicPr>
        <p:blipFill>
          <a:blip r:embed="rId5"/>
          <a:stretch>
            <a:fillRect/>
          </a:stretch>
        </p:blipFill>
        <p:spPr>
          <a:xfrm rot="7316218">
            <a:off x="479069" y="9374628"/>
            <a:ext cx="623524"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70D16611-9A8B-2D9E-CF35-4AAEEE847605}"/>
              </a:ext>
            </a:extLst>
          </p:cNvPr>
          <p:cNvPicPr>
            <a:picLocks noChangeAspect="1"/>
          </p:cNvPicPr>
          <p:nvPr/>
        </p:nvPicPr>
        <p:blipFill>
          <a:blip r:embed="rId5"/>
          <a:stretch>
            <a:fillRect/>
          </a:stretch>
        </p:blipFill>
        <p:spPr>
          <a:xfrm rot="16823435">
            <a:off x="7835227" y="8879705"/>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0D725287-49F7-3580-2577-B8A61A32345A}"/>
              </a:ext>
            </a:extLst>
          </p:cNvPr>
          <p:cNvPicPr>
            <a:picLocks noChangeAspect="1"/>
          </p:cNvPicPr>
          <p:nvPr/>
        </p:nvPicPr>
        <p:blipFill>
          <a:blip r:embed="rId5"/>
          <a:stretch>
            <a:fillRect/>
          </a:stretch>
        </p:blipFill>
        <p:spPr>
          <a:xfrm rot="4776565" flipH="1">
            <a:off x="2423390" y="9343399"/>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9C07C181-DF3C-2AFE-B580-643F915E0141}"/>
              </a:ext>
            </a:extLst>
          </p:cNvPr>
          <p:cNvPicPr>
            <a:picLocks noChangeAspect="1"/>
          </p:cNvPicPr>
          <p:nvPr/>
        </p:nvPicPr>
        <p:blipFill>
          <a:blip r:embed="rId5"/>
          <a:stretch>
            <a:fillRect/>
          </a:stretch>
        </p:blipFill>
        <p:spPr>
          <a:xfrm rot="14400000" flipH="1">
            <a:off x="9899237" y="9466283"/>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2DB544A8-0948-5065-8347-B1BDE9741329}"/>
              </a:ext>
            </a:extLst>
          </p:cNvPr>
          <p:cNvPicPr>
            <a:picLocks noChangeAspect="1"/>
          </p:cNvPicPr>
          <p:nvPr/>
        </p:nvPicPr>
        <p:blipFill>
          <a:blip r:embed="rId5"/>
          <a:stretch>
            <a:fillRect/>
          </a:stretch>
        </p:blipFill>
        <p:spPr>
          <a:xfrm rot="20872146" flipH="1">
            <a:off x="9199307" y="9745990"/>
            <a:ext cx="623525"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2AAAD96B-5D8F-B562-E271-81A9CA6D735E}"/>
              </a:ext>
            </a:extLst>
          </p:cNvPr>
          <p:cNvPicPr>
            <a:picLocks noChangeAspect="1"/>
          </p:cNvPicPr>
          <p:nvPr/>
        </p:nvPicPr>
        <p:blipFill>
          <a:blip r:embed="rId5"/>
          <a:stretch>
            <a:fillRect/>
          </a:stretch>
        </p:blipFill>
        <p:spPr>
          <a:xfrm rot="21275571">
            <a:off x="3587301" y="7008129"/>
            <a:ext cx="3955424" cy="2472140"/>
          </a:xfrm>
          <a:prstGeom prst="rect">
            <a:avLst/>
          </a:prstGeom>
          <a:effectLst>
            <a:outerShdw blurRad="50800" dist="38100" dir="2700000" algn="tl" rotWithShape="0">
              <a:prstClr val="black">
                <a:alpha val="40000"/>
              </a:prstClr>
            </a:outerShdw>
          </a:effectLst>
        </p:spPr>
      </p:pic>
      <p:pic>
        <p:nvPicPr>
          <p:cNvPr id="28" name="Afbeelding 27" descr="Afbeelding met blad&#10;&#10;Door AI gegenereerde inhoud is mogelijk onjuist.">
            <a:extLst>
              <a:ext uri="{FF2B5EF4-FFF2-40B4-BE49-F238E27FC236}">
                <a16:creationId xmlns:a16="http://schemas.microsoft.com/office/drawing/2014/main" id="{650BC4C8-01CE-9FAE-C421-4C4B468276CD}"/>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0747940">
            <a:off x="5808446" y="7997192"/>
            <a:ext cx="2087835" cy="1304897"/>
          </a:xfrm>
          <a:prstGeom prst="rect">
            <a:avLst/>
          </a:prstGeom>
          <a:effectLst>
            <a:outerShdw blurRad="50800" dist="38100" dir="2700000" algn="tl" rotWithShape="0">
              <a:prstClr val="black">
                <a:alpha val="40000"/>
              </a:prstClr>
            </a:outerShdw>
          </a:effectLst>
        </p:spPr>
      </p:pic>
      <p:pic>
        <p:nvPicPr>
          <p:cNvPr id="29" name="Afbeelding 28" descr="Afbeelding met tekenfilm, pop, beeldje, kleding&#10;&#10;Door AI gegenereerde inhoud is mogelijk onjuist.">
            <a:extLst>
              <a:ext uri="{FF2B5EF4-FFF2-40B4-BE49-F238E27FC236}">
                <a16:creationId xmlns:a16="http://schemas.microsoft.com/office/drawing/2014/main" id="{A1F7516F-1B75-65CC-274D-F21F46CAB566}"/>
              </a:ext>
            </a:extLst>
          </p:cNvPr>
          <p:cNvPicPr>
            <a:picLocks noChangeAspect="1"/>
          </p:cNvPicPr>
          <p:nvPr/>
        </p:nvPicPr>
        <p:blipFill>
          <a:blip r:embed="rId8"/>
          <a:stretch>
            <a:fillRect/>
          </a:stretch>
        </p:blipFill>
        <p:spPr>
          <a:xfrm>
            <a:off x="7011792" y="595033"/>
            <a:ext cx="3019655" cy="5979515"/>
          </a:xfrm>
          <a:prstGeom prst="rect">
            <a:avLst/>
          </a:prstGeom>
        </p:spPr>
      </p:pic>
      <p:sp>
        <p:nvSpPr>
          <p:cNvPr id="30" name="Titel 1">
            <a:extLst>
              <a:ext uri="{FF2B5EF4-FFF2-40B4-BE49-F238E27FC236}">
                <a16:creationId xmlns:a16="http://schemas.microsoft.com/office/drawing/2014/main" id="{5812C08D-EF6E-BE24-89C8-5755D9D13D51}"/>
              </a:ext>
            </a:extLst>
          </p:cNvPr>
          <p:cNvSpPr txBox="1">
            <a:spLocks/>
          </p:cNvSpPr>
          <p:nvPr/>
        </p:nvSpPr>
        <p:spPr>
          <a:xfrm>
            <a:off x="2821033" y="4854788"/>
            <a:ext cx="3211032" cy="1421168"/>
          </a:xfrm>
          <a:prstGeom prst="wedgeRoundRectCallout">
            <a:avLst>
              <a:gd name="adj1" fmla="val 88521"/>
              <a:gd name="adj2" fmla="val -727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Namelijk:</a:t>
            </a:r>
          </a:p>
          <a:p>
            <a:pPr algn="ctr"/>
            <a:r>
              <a:rPr lang="nl-NL" sz="2800">
                <a:latin typeface="Calibri" panose="020F0502020204030204" pitchFamily="34" charset="0"/>
                <a:ea typeface="Calibri" panose="020F0502020204030204" pitchFamily="34" charset="0"/>
                <a:cs typeface="Calibri" panose="020F0502020204030204" pitchFamily="34" charset="0"/>
              </a:rPr>
              <a:t>Geldsprookjes!</a:t>
            </a:r>
            <a:endParaRPr lang="nl-NL" sz="2800"/>
          </a:p>
        </p:txBody>
      </p:sp>
      <p:sp>
        <p:nvSpPr>
          <p:cNvPr id="4" name="Rechthoek: afgeronde hoeken 3">
            <a:extLst>
              <a:ext uri="{FF2B5EF4-FFF2-40B4-BE49-F238E27FC236}">
                <a16:creationId xmlns:a16="http://schemas.microsoft.com/office/drawing/2014/main" id="{0DDC09F8-C39F-73D6-EC0E-300214C2087B}"/>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ED303ED6-B029-197B-2E99-93EADDF5824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Geldsprookjes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631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2" name="Tijdelijke aanduiding voor onlineafbeelding 4" descr="Afbeelding met Menselijk gezicht, kleding, speelgoed, schoeisel&#10;&#10;Door AI gegenereerde inhoud is mogelijk onjuist.">
            <a:extLst>
              <a:ext uri="{FF2B5EF4-FFF2-40B4-BE49-F238E27FC236}">
                <a16:creationId xmlns:a16="http://schemas.microsoft.com/office/drawing/2014/main" id="{406ABA80-4454-3101-7B8C-CA0DB6751D22}"/>
              </a:ext>
            </a:extLst>
          </p:cNvPr>
          <p:cNvPicPr>
            <a:picLocks noChangeAspect="1"/>
          </p:cNvPicPr>
          <p:nvPr/>
        </p:nvPicPr>
        <p:blipFill>
          <a:blip r:embed="rId3"/>
          <a:srcRect l="34272" t="778" r="32544"/>
          <a:stretch>
            <a:fillRect/>
          </a:stretch>
        </p:blipFill>
        <p:spPr>
          <a:xfrm>
            <a:off x="7020404" y="392135"/>
            <a:ext cx="3997233" cy="6722939"/>
          </a:xfrm>
          <a:prstGeom prst="rect">
            <a:avLst/>
          </a:prstGeom>
        </p:spPr>
      </p:pic>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5"/>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B81C36D4-6800-0817-EB92-BADA4D051510}"/>
              </a:ext>
            </a:extLst>
          </p:cNvPr>
          <p:cNvSpPr txBox="1">
            <a:spLocks/>
          </p:cNvSpPr>
          <p:nvPr/>
        </p:nvSpPr>
        <p:spPr>
          <a:xfrm>
            <a:off x="2803138" y="4078367"/>
            <a:ext cx="3211032" cy="2279275"/>
          </a:xfrm>
          <a:prstGeom prst="wedgeRoundRectCallout">
            <a:avLst>
              <a:gd name="adj1" fmla="val 86704"/>
              <a:gd name="adj2" fmla="val -8003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...vind je hier veel meer over! </a:t>
            </a:r>
            <a:r>
              <a:rPr lang="nl-NL" sz="2800" dirty="0">
                <a:latin typeface="Calibri" panose="020F0502020204030204" pitchFamily="34" charset="0"/>
                <a:ea typeface="Calibri" panose="020F0502020204030204" pitchFamily="34" charset="0"/>
                <a:cs typeface="Calibri" panose="020F0502020204030204" pitchFamily="34" charset="0"/>
              </a:rPr>
              <a:t>Kijken jullie met me mee?</a:t>
            </a:r>
            <a:endParaRPr lang="nl-NL" sz="2800" dirty="0"/>
          </a:p>
        </p:txBody>
      </p:sp>
      <p:sp>
        <p:nvSpPr>
          <p:cNvPr id="3" name="Titel 1">
            <a:extLst>
              <a:ext uri="{FF2B5EF4-FFF2-40B4-BE49-F238E27FC236}">
                <a16:creationId xmlns:a16="http://schemas.microsoft.com/office/drawing/2014/main" id="{222440A6-E553-5AFC-7E79-823F10D24BDD}"/>
              </a:ext>
            </a:extLst>
          </p:cNvPr>
          <p:cNvSpPr txBox="1">
            <a:spLocks/>
          </p:cNvSpPr>
          <p:nvPr/>
        </p:nvSpPr>
        <p:spPr>
          <a:xfrm>
            <a:off x="1830450" y="1892305"/>
            <a:ext cx="3997233" cy="1421168"/>
          </a:xfrm>
          <a:prstGeom prst="wedgeRoundRectCallout">
            <a:avLst>
              <a:gd name="adj1" fmla="val 79601"/>
              <a:gd name="adj2" fmla="val -1158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In het </a:t>
            </a:r>
            <a:r>
              <a:rPr lang="nl-NL" sz="2800" dirty="0">
                <a:latin typeface="Calibri" panose="020F0502020204030204" pitchFamily="34" charset="0"/>
                <a:ea typeface="Calibri" panose="020F0502020204030204" pitchFamily="34" charset="0"/>
                <a:cs typeface="Calibri" panose="020F0502020204030204" pitchFamily="34" charset="0"/>
              </a:rPr>
              <a:t>Grote</a:t>
            </a:r>
            <a:r>
              <a:rPr lang="nl-NL" sz="2800" b="0" dirty="0">
                <a:latin typeface="Calibri" panose="020F0502020204030204" pitchFamily="34" charset="0"/>
                <a:ea typeface="Calibri" panose="020F0502020204030204" pitchFamily="34" charset="0"/>
                <a:cs typeface="Calibri" panose="020F0502020204030204" pitchFamily="34" charset="0"/>
              </a:rPr>
              <a:t> </a:t>
            </a:r>
            <a:r>
              <a:rPr lang="nl-NL" sz="2800" dirty="0">
                <a:latin typeface="Calibri" panose="020F0502020204030204" pitchFamily="34" charset="0"/>
                <a:ea typeface="Calibri" panose="020F0502020204030204" pitchFamily="34" charset="0"/>
                <a:cs typeface="Calibri" panose="020F0502020204030204" pitchFamily="34" charset="0"/>
              </a:rPr>
              <a:t>Geldsprookjesboek</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grpSp>
        <p:nvGrpSpPr>
          <p:cNvPr id="15" name="Groep 14">
            <a:extLst>
              <a:ext uri="{FF2B5EF4-FFF2-40B4-BE49-F238E27FC236}">
                <a16:creationId xmlns:a16="http://schemas.microsoft.com/office/drawing/2014/main" id="{209E87CE-796C-7C69-6A32-4EF8534EC806}"/>
              </a:ext>
            </a:extLst>
          </p:cNvPr>
          <p:cNvGrpSpPr/>
          <p:nvPr/>
        </p:nvGrpSpPr>
        <p:grpSpPr>
          <a:xfrm rot="827682">
            <a:off x="11820140" y="1131301"/>
            <a:ext cx="8331031" cy="5894130"/>
            <a:chOff x="516380" y="-518532"/>
            <a:chExt cx="11159240" cy="7895063"/>
          </a:xfrm>
        </p:grpSpPr>
        <p:pic>
          <p:nvPicPr>
            <p:cNvPr id="16" name="Afbeelding 15">
              <a:extLst>
                <a:ext uri="{FF2B5EF4-FFF2-40B4-BE49-F238E27FC236}">
                  <a16:creationId xmlns:a16="http://schemas.microsoft.com/office/drawing/2014/main" id="{9A77153D-2B12-F665-F85C-D0F3EB644B9A}"/>
                </a:ext>
              </a:extLst>
            </p:cNvPr>
            <p:cNvPicPr>
              <a:picLocks noChangeAspect="1"/>
            </p:cNvPicPr>
            <p:nvPr/>
          </p:nvPicPr>
          <p:blipFill>
            <a:blip r:embed="rId6"/>
            <a:srcRect/>
            <a:stretch/>
          </p:blipFill>
          <p:spPr>
            <a:xfrm rot="157261">
              <a:off x="516380" y="-518532"/>
              <a:ext cx="11159240" cy="7895063"/>
            </a:xfrm>
            <a:prstGeom prst="rect">
              <a:avLst/>
            </a:prstGeom>
          </p:spPr>
        </p:pic>
        <p:pic>
          <p:nvPicPr>
            <p:cNvPr id="19" name="Afbeelding 18">
              <a:extLst>
                <a:ext uri="{FF2B5EF4-FFF2-40B4-BE49-F238E27FC236}">
                  <a16:creationId xmlns:a16="http://schemas.microsoft.com/office/drawing/2014/main" id="{0ED51DF1-0DCD-77FF-6392-CED906B803B5}"/>
                </a:ext>
              </a:extLst>
            </p:cNvPr>
            <p:cNvPicPr>
              <a:picLocks noChangeAspect="1"/>
            </p:cNvPicPr>
            <p:nvPr/>
          </p:nvPicPr>
          <p:blipFill>
            <a:blip r:embed="rId7"/>
            <a:stretch>
              <a:fillRect/>
            </a:stretch>
          </p:blipFill>
          <p:spPr>
            <a:xfrm rot="184614">
              <a:off x="6322443" y="2496417"/>
              <a:ext cx="3447825" cy="1928943"/>
            </a:xfrm>
            <a:prstGeom prst="rect">
              <a:avLst/>
            </a:prstGeom>
          </p:spPr>
        </p:pic>
      </p:grpSp>
      <p:sp>
        <p:nvSpPr>
          <p:cNvPr id="6" name="Rechthoek: afgeronde hoeken 5">
            <a:extLst>
              <a:ext uri="{FF2B5EF4-FFF2-40B4-BE49-F238E27FC236}">
                <a16:creationId xmlns:a16="http://schemas.microsoft.com/office/drawing/2014/main" id="{5AC0DCC6-9BD0-D5EA-2CE3-E9A45F2DC2AB}"/>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8C435948-E439-8013-2FE9-621DF66A0E05}"/>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Geldsprookjes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433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47ACCA30-8959-199F-75F9-AC6E9B956000}"/>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4A9748DA-F990-2D56-8073-D34B5E6A0F4E}"/>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4" name="Afbeelding 3">
              <a:extLst>
                <a:ext uri="{FF2B5EF4-FFF2-40B4-BE49-F238E27FC236}">
                  <a16:creationId xmlns:a16="http://schemas.microsoft.com/office/drawing/2014/main" id="{2A6052CB-DE96-5D11-F11B-9F8AC2D334E6}"/>
                </a:ext>
              </a:extLst>
            </p:cNvPr>
            <p:cNvPicPr>
              <a:picLocks noChangeAspect="1"/>
            </p:cNvPicPr>
            <p:nvPr/>
          </p:nvPicPr>
          <p:blipFill>
            <a:blip r:embed="rId4"/>
            <a:stretch>
              <a:fillRect/>
            </a:stretch>
          </p:blipFill>
          <p:spPr>
            <a:xfrm rot="184614">
              <a:off x="6322443" y="2496417"/>
              <a:ext cx="3447825" cy="1928943"/>
            </a:xfrm>
            <a:prstGeom prst="rect">
              <a:avLst/>
            </a:prstGeom>
          </p:spPr>
        </p:pic>
      </p:grpSp>
      <p:grpSp>
        <p:nvGrpSpPr>
          <p:cNvPr id="6" name="Groep 5">
            <a:extLst>
              <a:ext uri="{FF2B5EF4-FFF2-40B4-BE49-F238E27FC236}">
                <a16:creationId xmlns:a16="http://schemas.microsoft.com/office/drawing/2014/main" id="{B3033CF1-DCE6-8E77-2651-66C5F1EB0C88}"/>
              </a:ext>
            </a:extLst>
          </p:cNvPr>
          <p:cNvGrpSpPr/>
          <p:nvPr/>
        </p:nvGrpSpPr>
        <p:grpSpPr>
          <a:xfrm rot="355408">
            <a:off x="7580704" y="3013209"/>
            <a:ext cx="931300" cy="895356"/>
            <a:chOff x="5498673" y="3045267"/>
            <a:chExt cx="1429901" cy="1429901"/>
          </a:xfrm>
        </p:grpSpPr>
        <p:sp>
          <p:nvSpPr>
            <p:cNvPr id="7" name="Ovaal 6">
              <a:extLst>
                <a:ext uri="{FF2B5EF4-FFF2-40B4-BE49-F238E27FC236}">
                  <a16:creationId xmlns:a16="http://schemas.microsoft.com/office/drawing/2014/main" id="{FD4CE500-0E91-BF38-6054-07B654BCC0E7}"/>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DABEA12F-901A-74ED-7271-27B0AF6F470A}"/>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ekstvak 10">
            <a:extLst>
              <a:ext uri="{FF2B5EF4-FFF2-40B4-BE49-F238E27FC236}">
                <a16:creationId xmlns:a16="http://schemas.microsoft.com/office/drawing/2014/main" id="{92C33C1A-098C-86DE-7105-3ECB1602E5AE}"/>
              </a:ext>
            </a:extLst>
          </p:cNvPr>
          <p:cNvSpPr txBox="1"/>
          <p:nvPr/>
        </p:nvSpPr>
        <p:spPr>
          <a:xfrm rot="172856">
            <a:off x="2225439" y="2670785"/>
            <a:ext cx="4221804" cy="1848404"/>
          </a:xfrm>
          <a:prstGeom prst="rect">
            <a:avLst/>
          </a:prstGeom>
          <a:noFill/>
        </p:spPr>
        <p:txBody>
          <a:bodyPr wrap="none" rtlCol="0">
            <a:noAutofit/>
          </a:bodyPr>
          <a:lstStyle/>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Wat zijn </a:t>
            </a:r>
          </a:p>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Geldsprookjes? </a:t>
            </a:r>
          </a:p>
        </p:txBody>
      </p:sp>
    </p:spTree>
    <p:extLst>
      <p:ext uri="{BB962C8B-B14F-4D97-AF65-F5344CB8AC3E}">
        <p14:creationId xmlns:p14="http://schemas.microsoft.com/office/powerpoint/2010/main" val="28648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C89F3-00D9-36D5-74DD-950494480544}"/>
            </a:ext>
          </a:extLst>
        </p:cNvPr>
        <p:cNvGrpSpPr/>
        <p:nvPr/>
      </p:nvGrpSpPr>
      <p:grpSpPr>
        <a:xfrm>
          <a:off x="0" y="0"/>
          <a:ext cx="0" cy="0"/>
          <a:chOff x="0" y="0"/>
          <a:chExt cx="0" cy="0"/>
        </a:xfrm>
      </p:grpSpPr>
      <p:grpSp>
        <p:nvGrpSpPr>
          <p:cNvPr id="17" name="Groep 16">
            <a:extLst>
              <a:ext uri="{FF2B5EF4-FFF2-40B4-BE49-F238E27FC236}">
                <a16:creationId xmlns:a16="http://schemas.microsoft.com/office/drawing/2014/main" id="{C4361301-9C53-6229-AAD1-239D53A02915}"/>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20569D3F-77A8-6C12-4575-3C7CE2E09407}"/>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4" name="Afbeelding 3">
              <a:extLst>
                <a:ext uri="{FF2B5EF4-FFF2-40B4-BE49-F238E27FC236}">
                  <a16:creationId xmlns:a16="http://schemas.microsoft.com/office/drawing/2014/main" id="{AE0E8EF9-996B-5E10-6EEB-D3C706F4330E}"/>
                </a:ext>
              </a:extLst>
            </p:cNvPr>
            <p:cNvPicPr>
              <a:picLocks noChangeAspect="1"/>
            </p:cNvPicPr>
            <p:nvPr/>
          </p:nvPicPr>
          <p:blipFill>
            <a:blip r:embed="rId4"/>
            <a:stretch>
              <a:fillRect/>
            </a:stretch>
          </p:blipFill>
          <p:spPr>
            <a:xfrm rot="184614">
              <a:off x="6322443" y="2496417"/>
              <a:ext cx="3447825" cy="1928943"/>
            </a:xfrm>
            <a:prstGeom prst="rect">
              <a:avLst/>
            </a:prstGeom>
          </p:spPr>
        </p:pic>
      </p:grpSp>
      <p:sp>
        <p:nvSpPr>
          <p:cNvPr id="11" name="Tekstvak 10">
            <a:extLst>
              <a:ext uri="{FF2B5EF4-FFF2-40B4-BE49-F238E27FC236}">
                <a16:creationId xmlns:a16="http://schemas.microsoft.com/office/drawing/2014/main" id="{BBC79772-A07C-63B5-2340-9B6DDC096ADC}"/>
              </a:ext>
            </a:extLst>
          </p:cNvPr>
          <p:cNvSpPr txBox="1"/>
          <p:nvPr/>
        </p:nvSpPr>
        <p:spPr>
          <a:xfrm rot="172856">
            <a:off x="2225439" y="2670785"/>
            <a:ext cx="4221804" cy="1848404"/>
          </a:xfrm>
          <a:prstGeom prst="rect">
            <a:avLst/>
          </a:prstGeom>
          <a:noFill/>
        </p:spPr>
        <p:txBody>
          <a:bodyPr wrap="none" rtlCol="0">
            <a:noAutofit/>
          </a:bodyPr>
          <a:lstStyle/>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Wat zijn </a:t>
            </a:r>
          </a:p>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Geldsprookjes? </a:t>
            </a:r>
          </a:p>
        </p:txBody>
      </p:sp>
      <p:grpSp>
        <p:nvGrpSpPr>
          <p:cNvPr id="2" name="Groep 1">
            <a:extLst>
              <a:ext uri="{FF2B5EF4-FFF2-40B4-BE49-F238E27FC236}">
                <a16:creationId xmlns:a16="http://schemas.microsoft.com/office/drawing/2014/main" id="{757D3045-6BD3-58FB-7600-E8550BBEECE9}"/>
              </a:ext>
            </a:extLst>
          </p:cNvPr>
          <p:cNvGrpSpPr/>
          <p:nvPr/>
        </p:nvGrpSpPr>
        <p:grpSpPr>
          <a:xfrm rot="355408">
            <a:off x="7580704" y="3013209"/>
            <a:ext cx="931300" cy="895356"/>
            <a:chOff x="5498673" y="3045267"/>
            <a:chExt cx="1429901" cy="1429901"/>
          </a:xfrm>
        </p:grpSpPr>
        <p:sp>
          <p:nvSpPr>
            <p:cNvPr id="5" name="Ovaal 4">
              <a:extLst>
                <a:ext uri="{FF2B5EF4-FFF2-40B4-BE49-F238E27FC236}">
                  <a16:creationId xmlns:a16="http://schemas.microsoft.com/office/drawing/2014/main" id="{E7A03392-DFC4-E0CB-B623-39662E0A04FA}"/>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622F47A0-85DE-6B98-0C7C-3D806F4E5F81}"/>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91638382"/>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 calcmode="lin" valueType="num">
                                      <p:cBhvr>
                                        <p:cTn id="8" dur="500"/>
                                        <p:tgtEl>
                                          <p:spTgt spid="2"/>
                                        </p:tgtEl>
                                        <p:attrNameLst>
                                          <p:attrName>style.rotation</p:attrName>
                                        </p:attrNameLst>
                                      </p:cBhvr>
                                      <p:tavLst>
                                        <p:tav tm="0">
                                          <p:val>
                                            <p:fltVal val="0"/>
                                          </p:val>
                                        </p:tav>
                                        <p:tav tm="100000">
                                          <p:val>
                                            <p:fltVal val="360"/>
                                          </p:val>
                                        </p:tav>
                                      </p:tavLst>
                                    </p:anim>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eldsprookjes_0000-0229">
            <a:hlinkClick r:id="" action="ppaction://media"/>
            <a:extLst>
              <a:ext uri="{FF2B5EF4-FFF2-40B4-BE49-F238E27FC236}">
                <a16:creationId xmlns:a16="http://schemas.microsoft.com/office/drawing/2014/main" id="{8C2410B5-6BFB-7D75-0B7D-658A06318A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98147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FA508-62A7-F913-EBD1-B839A0DFE5FB}"/>
            </a:ext>
          </a:extLst>
        </p:cNvPr>
        <p:cNvGrpSpPr/>
        <p:nvPr/>
      </p:nvGrpSpPr>
      <p:grpSpPr>
        <a:xfrm>
          <a:off x="0" y="0"/>
          <a:ext cx="0" cy="0"/>
          <a:chOff x="0" y="0"/>
          <a:chExt cx="0" cy="0"/>
        </a:xfrm>
      </p:grpSpPr>
      <p:pic>
        <p:nvPicPr>
          <p:cNvPr id="6" name="Afbeelding 5" descr="Afbeelding met clipart, tekenfilm, creativiteit, kunst&#10;&#10;Door AI gegenereerde inhoud is mogelijk onjuist.">
            <a:extLst>
              <a:ext uri="{FF2B5EF4-FFF2-40B4-BE49-F238E27FC236}">
                <a16:creationId xmlns:a16="http://schemas.microsoft.com/office/drawing/2014/main" id="{11ED992A-03ED-70F2-CE48-5C9385E153B0}"/>
              </a:ext>
            </a:extLst>
          </p:cNvPr>
          <p:cNvPicPr>
            <a:picLocks noChangeAspect="1"/>
          </p:cNvPicPr>
          <p:nvPr/>
        </p:nvPicPr>
        <p:blipFill>
          <a:blip r:embed="rId3"/>
          <a:stretch>
            <a:fillRect/>
          </a:stretch>
        </p:blipFill>
        <p:spPr>
          <a:xfrm rot="2714169" flipH="1">
            <a:off x="-52456" y="3796939"/>
            <a:ext cx="1271346" cy="1233205"/>
          </a:xfrm>
          <a:prstGeom prst="rect">
            <a:avLst/>
          </a:prstGeom>
        </p:spPr>
      </p:pic>
      <p:pic>
        <p:nvPicPr>
          <p:cNvPr id="7" name="Afbeelding 6">
            <a:extLst>
              <a:ext uri="{FF2B5EF4-FFF2-40B4-BE49-F238E27FC236}">
                <a16:creationId xmlns:a16="http://schemas.microsoft.com/office/drawing/2014/main" id="{5891F204-DE81-7A1B-F683-8AC319AAADC3}"/>
              </a:ext>
            </a:extLst>
          </p:cNvPr>
          <p:cNvPicPr>
            <a:picLocks noChangeAspect="1"/>
          </p:cNvPicPr>
          <p:nvPr/>
        </p:nvPicPr>
        <p:blipFill>
          <a:blip r:embed="rId4"/>
          <a:srcRect/>
          <a:stretch/>
        </p:blipFill>
        <p:spPr>
          <a:xfrm flipH="1">
            <a:off x="-2530079" y="-36618"/>
            <a:ext cx="7538014" cy="7022209"/>
          </a:xfrm>
          <a:prstGeom prst="rect">
            <a:avLst/>
          </a:prstGeom>
        </p:spPr>
      </p:pic>
      <p:sp>
        <p:nvSpPr>
          <p:cNvPr id="11" name="Titel 1">
            <a:extLst>
              <a:ext uri="{FF2B5EF4-FFF2-40B4-BE49-F238E27FC236}">
                <a16:creationId xmlns:a16="http://schemas.microsoft.com/office/drawing/2014/main" id="{FB4BB874-9D7C-897C-A92B-5723962C2338}"/>
              </a:ext>
            </a:extLst>
          </p:cNvPr>
          <p:cNvSpPr txBox="1">
            <a:spLocks/>
          </p:cNvSpPr>
          <p:nvPr/>
        </p:nvSpPr>
        <p:spPr>
          <a:xfrm>
            <a:off x="3984605" y="4425734"/>
            <a:ext cx="3448594" cy="1421168"/>
          </a:xfrm>
          <a:prstGeom prst="wedgeRoundRectCallout">
            <a:avLst>
              <a:gd name="adj1" fmla="val 90439"/>
              <a:gd name="adj2" fmla="val -7760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En </a:t>
            </a:r>
            <a:r>
              <a:rPr lang="nl-NL" sz="2800" dirty="0">
                <a:latin typeface="Calibri" panose="020F0502020204030204" pitchFamily="34" charset="0"/>
                <a:ea typeface="Calibri" panose="020F0502020204030204" pitchFamily="34" charset="0"/>
                <a:cs typeface="Calibri" panose="020F0502020204030204" pitchFamily="34" charset="0"/>
              </a:rPr>
              <a:t>waarom</a:t>
            </a:r>
            <a:r>
              <a:rPr lang="nl-NL" sz="2800" b="0" dirty="0">
                <a:latin typeface="Calibri" panose="020F0502020204030204" pitchFamily="34" charset="0"/>
                <a:ea typeface="Calibri" panose="020F0502020204030204" pitchFamily="34" charset="0"/>
                <a:cs typeface="Calibri" panose="020F0502020204030204" pitchFamily="34" charset="0"/>
              </a:rPr>
              <a:t> is het een </a:t>
            </a:r>
            <a:r>
              <a:rPr lang="nl-NL" sz="2800" dirty="0">
                <a:latin typeface="Calibri" panose="020F0502020204030204" pitchFamily="34" charset="0"/>
                <a:ea typeface="Calibri" panose="020F0502020204030204" pitchFamily="34" charset="0"/>
                <a:cs typeface="Calibri" panose="020F0502020204030204" pitchFamily="34" charset="0"/>
              </a:rPr>
              <a:t>geldsprookje</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dirty="0"/>
          </a:p>
        </p:txBody>
      </p:sp>
      <p:sp>
        <p:nvSpPr>
          <p:cNvPr id="3" name="Titel 1">
            <a:extLst>
              <a:ext uri="{FF2B5EF4-FFF2-40B4-BE49-F238E27FC236}">
                <a16:creationId xmlns:a16="http://schemas.microsoft.com/office/drawing/2014/main" id="{4FE84B03-018D-2BC0-AF06-1F4EEA413376}"/>
              </a:ext>
            </a:extLst>
          </p:cNvPr>
          <p:cNvSpPr txBox="1">
            <a:spLocks/>
          </p:cNvSpPr>
          <p:nvPr/>
        </p:nvSpPr>
        <p:spPr>
          <a:xfrm>
            <a:off x="2872330" y="1677779"/>
            <a:ext cx="3997233" cy="1850221"/>
          </a:xfrm>
          <a:prstGeom prst="wedgeRoundRectCallout">
            <a:avLst>
              <a:gd name="adj1" fmla="val 79601"/>
              <a:gd name="adj2" fmla="val -1158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Wie kan mijn geldsprookje </a:t>
            </a:r>
            <a:r>
              <a:rPr lang="nl-NL" sz="2800" dirty="0">
                <a:latin typeface="Calibri" panose="020F0502020204030204" pitchFamily="34" charset="0"/>
                <a:ea typeface="Calibri" panose="020F0502020204030204" pitchFamily="34" charset="0"/>
                <a:cs typeface="Calibri" panose="020F0502020204030204" pitchFamily="34" charset="0"/>
              </a:rPr>
              <a:t>navertellen</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grpSp>
        <p:nvGrpSpPr>
          <p:cNvPr id="14" name="Groep 13">
            <a:extLst>
              <a:ext uri="{FF2B5EF4-FFF2-40B4-BE49-F238E27FC236}">
                <a16:creationId xmlns:a16="http://schemas.microsoft.com/office/drawing/2014/main" id="{E4EA3156-F5E9-5997-8153-77A02A2B9344}"/>
              </a:ext>
            </a:extLst>
          </p:cNvPr>
          <p:cNvGrpSpPr/>
          <p:nvPr/>
        </p:nvGrpSpPr>
        <p:grpSpPr>
          <a:xfrm>
            <a:off x="8273247" y="887343"/>
            <a:ext cx="3541395" cy="5910943"/>
            <a:chOff x="8273247" y="887343"/>
            <a:chExt cx="3541395" cy="5910943"/>
          </a:xfrm>
        </p:grpSpPr>
        <p:pic>
          <p:nvPicPr>
            <p:cNvPr id="4" name="Afbeelding 3" descr="Afbeelding met tekenfilm, Animatie, kleding, illustratie&#10;&#10;Door AI gegenereerde inhoud is mogelijk onjuist.">
              <a:extLst>
                <a:ext uri="{FF2B5EF4-FFF2-40B4-BE49-F238E27FC236}">
                  <a16:creationId xmlns:a16="http://schemas.microsoft.com/office/drawing/2014/main" id="{817DBE63-A96A-A084-72DF-0927D291B48F}"/>
                </a:ext>
              </a:extLst>
            </p:cNvPr>
            <p:cNvPicPr>
              <a:picLocks noChangeAspect="1"/>
            </p:cNvPicPr>
            <p:nvPr/>
          </p:nvPicPr>
          <p:blipFill>
            <a:blip r:embed="rId5"/>
            <a:srcRect l="32461" r="34722"/>
            <a:stretch>
              <a:fillRect/>
            </a:stretch>
          </p:blipFill>
          <p:spPr>
            <a:xfrm>
              <a:off x="8273247" y="887343"/>
              <a:ext cx="3448594" cy="5910943"/>
            </a:xfrm>
            <a:prstGeom prst="rect">
              <a:avLst/>
            </a:prstGeom>
          </p:spPr>
        </p:pic>
        <p:pic>
          <p:nvPicPr>
            <p:cNvPr id="5" name="Afbeelding 4">
              <a:extLst>
                <a:ext uri="{FF2B5EF4-FFF2-40B4-BE49-F238E27FC236}">
                  <a16:creationId xmlns:a16="http://schemas.microsoft.com/office/drawing/2014/main" id="{A3C125DB-CE6B-08C3-14EF-BDAD2DD7F09E}"/>
                </a:ext>
              </a:extLst>
            </p:cNvPr>
            <p:cNvPicPr>
              <a:picLocks noChangeAspect="1"/>
            </p:cNvPicPr>
            <p:nvPr/>
          </p:nvPicPr>
          <p:blipFill>
            <a:blip r:embed="rId6"/>
            <a:stretch>
              <a:fillRect/>
            </a:stretch>
          </p:blipFill>
          <p:spPr>
            <a:xfrm rot="1557521">
              <a:off x="9841881" y="1862380"/>
              <a:ext cx="1972761" cy="1630946"/>
            </a:xfrm>
            <a:prstGeom prst="rect">
              <a:avLst/>
            </a:prstGeom>
          </p:spPr>
        </p:pic>
      </p:grpSp>
      <p:sp>
        <p:nvSpPr>
          <p:cNvPr id="15" name="Rechthoek: afgeronde hoeken 14">
            <a:extLst>
              <a:ext uri="{FF2B5EF4-FFF2-40B4-BE49-F238E27FC236}">
                <a16:creationId xmlns:a16="http://schemas.microsoft.com/office/drawing/2014/main" id="{699DE076-A260-E978-B070-5B3ED20EEA4C}"/>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D9E24816-9AD0-783D-7364-E887A1A25962}"/>
              </a:ext>
            </a:extLst>
          </p:cNvPr>
          <p:cNvSpPr txBox="1"/>
          <p:nvPr/>
        </p:nvSpPr>
        <p:spPr>
          <a:xfrm rot="21448618">
            <a:off x="181083" y="530862"/>
            <a:ext cx="5011781"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Magische toverpas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362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http://schemas.microsoft.com/office/2006/documentManagement/types"/>
    <ds:schemaRef ds:uri="http://purl.org/dc/terms/"/>
    <ds:schemaRef ds:uri="http://purl.org/dc/dcmitype/"/>
    <ds:schemaRef ds:uri="40fcaa1a-ac74-410f-95bc-20bbab667105"/>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16fe547f-eec1-4793-a1b6-34d56b9fc957"/>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TotalTime>
  <Words>704</Words>
  <Application>Microsoft Office PowerPoint</Application>
  <PresentationFormat>Breedbeeld</PresentationFormat>
  <Paragraphs>110</Paragraphs>
  <Slides>18</Slides>
  <Notes>18</Notes>
  <HiddenSlides>0</HiddenSlides>
  <MMClips>2</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18</vt:i4>
      </vt:variant>
    </vt:vector>
  </HeadingPairs>
  <TitlesOfParts>
    <vt:vector size="28" baseType="lpstr">
      <vt:lpstr>Aptos</vt:lpstr>
      <vt:lpstr>Arial</vt:lpstr>
      <vt:lpstr>Calabri</vt:lpstr>
      <vt:lpstr>Calibri</vt:lpstr>
      <vt:lpstr>Corbel</vt:lpstr>
      <vt:lpstr>Open Sans</vt:lpstr>
      <vt:lpstr>Open Sans Light</vt:lpstr>
      <vt:lpstr>VAGRounded Lt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21</cp:revision>
  <dcterms:created xsi:type="dcterms:W3CDTF">2026-01-22T09:05:28Z</dcterms:created>
  <dcterms:modified xsi:type="dcterms:W3CDTF">2026-03-05T11:06:40Z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