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0"/>
  </p:notesMasterIdLst>
  <p:handoutMasterIdLst>
    <p:handoutMasterId r:id="rId31"/>
  </p:handoutMasterIdLst>
  <p:sldIdLst>
    <p:sldId id="742" r:id="rId5"/>
    <p:sldId id="743" r:id="rId6"/>
    <p:sldId id="756" r:id="rId7"/>
    <p:sldId id="515" r:id="rId8"/>
    <p:sldId id="844" r:id="rId9"/>
    <p:sldId id="516" r:id="rId10"/>
    <p:sldId id="822" r:id="rId11"/>
    <p:sldId id="847" r:id="rId12"/>
    <p:sldId id="853" r:id="rId13"/>
    <p:sldId id="824" r:id="rId14"/>
    <p:sldId id="825" r:id="rId15"/>
    <p:sldId id="826" r:id="rId16"/>
    <p:sldId id="765" r:id="rId17"/>
    <p:sldId id="778" r:id="rId18"/>
    <p:sldId id="769" r:id="rId19"/>
    <p:sldId id="781" r:id="rId20"/>
    <p:sldId id="782" r:id="rId21"/>
    <p:sldId id="783" r:id="rId22"/>
    <p:sldId id="784" r:id="rId23"/>
    <p:sldId id="785" r:id="rId24"/>
    <p:sldId id="645" r:id="rId25"/>
    <p:sldId id="646" r:id="rId26"/>
    <p:sldId id="647" r:id="rId27"/>
    <p:sldId id="648" r:id="rId28"/>
    <p:sldId id="649" r:id="rId2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700F811-8EAE-3FBE-DAA1-BBD9860D74A8}" name="Robieke Roesink" initials="RR" userId="S::rro@podium.nl::e2c01788-8b61-4009-b4f6-0a9340897fc3" providerId="AD"/>
  <p188:author id="{E23D7B23-B54B-5640-EBCC-C5003E1063C6}" name="Kisters, ND (Nienke) (FM/Wig)" initials="NH" userId="S::n.d.kisters@minfin.nl::baacda05-6f37-4e89-8906-42f698794aeb" providerId="AD"/>
  <p188:author id="{A80F91A1-3DBA-5BD4-2705-B38CDAB6B10C}" name="Frederiek de Vries Robbé" initials="Fd" userId="S::fdv@podium.nl::fdc547e9-d31c-41dc-9130-17ff1eac8a8a" providerId="AD"/>
  <p188:author id="{C8F7B2C1-9B86-836C-CCCD-17EDFE42BD0A}" name="Rauwers, F (Fabiënne) (FM/Wig)" initials="FR" userId="S::f.rauwers@minfin.nl::d691b053-11ea-4378-9bff-f32ef84ba952" providerId="AD"/>
  <p188:author id="{6FB93CD3-C879-7BD3-59D9-BBD709AADDF4}" name="Rosan Kooiman" initials="RK" userId="S::rko@podium.nl::f2697f66-4911-40f9-92a6-ea789706902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F0DE"/>
    <a:srgbClr val="C9E9D8"/>
    <a:srgbClr val="D0E8D9"/>
    <a:srgbClr val="641C76"/>
    <a:srgbClr val="712065"/>
    <a:srgbClr val="ECD316"/>
    <a:srgbClr val="894D21"/>
    <a:srgbClr val="9720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146" autoAdjust="0"/>
  </p:normalViewPr>
  <p:slideViewPr>
    <p:cSldViewPr snapToGrid="0">
      <p:cViewPr varScale="1">
        <p:scale>
          <a:sx n="58" d="100"/>
          <a:sy n="58" d="100"/>
        </p:scale>
        <p:origin x="1608" y="4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990A74A5-3F5A-7BAA-ED38-69C76769D64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03A478DB-DABF-9B61-A965-CDDB8A7BB4B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7A6E31F-4D8B-4894-86AC-7CB91C9B586A}" type="datetimeFigureOut">
              <a:rPr lang="nl-NL" smtClean="0"/>
              <a:t>5-3-2026</a:t>
            </a:fld>
            <a:endParaRPr lang="nl-NL"/>
          </a:p>
        </p:txBody>
      </p:sp>
      <p:sp>
        <p:nvSpPr>
          <p:cNvPr id="4" name="Tijdelijke aanduiding voor voettekst 3">
            <a:extLst>
              <a:ext uri="{FF2B5EF4-FFF2-40B4-BE49-F238E27FC236}">
                <a16:creationId xmlns:a16="http://schemas.microsoft.com/office/drawing/2014/main" id="{B125CEF3-CDE7-A97F-E51F-CD3930F6C8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7CEE4E19-D3A3-FC85-B20D-F8A485DE2C8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D932BBD-65BC-4DA8-85CB-42D173B67792}" type="slidenum">
              <a:rPr lang="nl-NL" smtClean="0"/>
              <a:t>‹nr.›</a:t>
            </a:fld>
            <a:endParaRPr lang="nl-NL"/>
          </a:p>
        </p:txBody>
      </p:sp>
    </p:spTree>
    <p:extLst>
      <p:ext uri="{BB962C8B-B14F-4D97-AF65-F5344CB8AC3E}">
        <p14:creationId xmlns:p14="http://schemas.microsoft.com/office/powerpoint/2010/main" val="1509798568"/>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91D877-5D0E-488D-B7D1-4B549E571AFE}" type="datetimeFigureOut">
              <a:rPr lang="nl-NL" smtClean="0"/>
              <a:t>5-3-2026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5B0167-33EF-4212-AA9F-1D3B67F48805}" type="slidenum">
              <a:rPr lang="nl-NL" smtClean="0"/>
              <a:t>‹nr.›</a:t>
            </a:fld>
            <a:endParaRPr lang="nl-NL"/>
          </a:p>
        </p:txBody>
      </p:sp>
    </p:spTree>
    <p:extLst>
      <p:ext uri="{BB962C8B-B14F-4D97-AF65-F5344CB8AC3E}">
        <p14:creationId xmlns:p14="http://schemas.microsoft.com/office/powerpoint/2010/main" val="3510594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33172-412F-F5D9-E6CC-10A1FE35797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5EBCD26-DFC7-E424-FFDF-344556C58BD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E69AE56-DCA9-088B-AEE8-63A3BFC8A320}"/>
              </a:ext>
            </a:extLst>
          </p:cNvPr>
          <p:cNvSpPr>
            <a:spLocks noGrp="1"/>
          </p:cNvSpPr>
          <p:nvPr>
            <p:ph type="body" idx="1"/>
          </p:nvPr>
        </p:nvSpPr>
        <p:spPr/>
        <p:txBody>
          <a:bodyPr/>
          <a:lstStyle/>
          <a:p>
            <a:r>
              <a:rPr lang="nl-NL" b="1" dirty="0">
                <a:solidFill>
                  <a:schemeClr val="tx1"/>
                </a:solidFill>
              </a:rPr>
              <a:t>INSTRUCTIETEKST</a:t>
            </a:r>
          </a:p>
          <a:p>
            <a:pPr marL="171450" indent="-171450">
              <a:buFontTx/>
              <a:buChar char="-"/>
            </a:pPr>
            <a:r>
              <a:rPr lang="nl-NL" b="0" dirty="0">
                <a:solidFill>
                  <a:schemeClr val="tx1"/>
                </a:solidFill>
              </a:rPr>
              <a:t>In deze les gaan we het hebben over het thema </a:t>
            </a:r>
            <a:r>
              <a:rPr lang="nl-NL" b="1" dirty="0">
                <a:solidFill>
                  <a:schemeClr val="tx1"/>
                </a:solidFill>
              </a:rPr>
              <a:t>‘gratis’ aankopen doen</a:t>
            </a:r>
            <a:r>
              <a:rPr lang="nl-NL" b="0" dirty="0">
                <a:solidFill>
                  <a:schemeClr val="tx1"/>
                </a:solidFill>
              </a:rPr>
              <a:t>.</a:t>
            </a:r>
          </a:p>
          <a:p>
            <a:pPr marL="171450" indent="-171450">
              <a:buFontTx/>
              <a:buChar char="-"/>
            </a:pPr>
            <a:r>
              <a:rPr lang="nl-NL" dirty="0">
                <a:solidFill>
                  <a:schemeClr val="tx1"/>
                </a:solidFill>
              </a:rPr>
              <a:t>Het </a:t>
            </a:r>
            <a:r>
              <a:rPr lang="nl-NL" b="1" dirty="0">
                <a:solidFill>
                  <a:schemeClr val="tx1"/>
                </a:solidFill>
              </a:rPr>
              <a:t>doel</a:t>
            </a:r>
            <a:r>
              <a:rPr lang="nl-NL" dirty="0">
                <a:solidFill>
                  <a:schemeClr val="tx1"/>
                </a:solidFill>
              </a:rPr>
              <a:t> van deze les is dat leerlingen na de les kunnen uitleggen waarom je soms niet meteen voelt dat je betaalt. Waardoor het kan lijken alsof iets gratis is. </a:t>
            </a:r>
          </a:p>
          <a:p>
            <a:pPr marL="171450" indent="-171450">
              <a:buFontTx/>
              <a:buChar char="-"/>
            </a:pPr>
            <a:r>
              <a:rPr lang="nl-NL" b="1" u="none" dirty="0">
                <a:solidFill>
                  <a:schemeClr val="tx1"/>
                </a:solidFill>
              </a:rPr>
              <a:t>Waarom is dit belangrijk?</a:t>
            </a:r>
            <a:r>
              <a:rPr lang="nl-NL" b="0" u="none" dirty="0">
                <a:solidFill>
                  <a:schemeClr val="tx1"/>
                </a:solidFill>
              </a:rPr>
              <a:t> Reclames gebruiken vaak het idee van </a:t>
            </a:r>
            <a:r>
              <a:rPr lang="nl-NL" b="0" i="1" u="none" dirty="0">
                <a:solidFill>
                  <a:schemeClr val="tx1"/>
                </a:solidFill>
              </a:rPr>
              <a:t>gratis</a:t>
            </a:r>
            <a:r>
              <a:rPr lang="nl-NL" b="0" i="0" u="none" dirty="0">
                <a:solidFill>
                  <a:schemeClr val="tx1"/>
                </a:solidFill>
              </a:rPr>
              <a:t> om je te verleiden</a:t>
            </a:r>
            <a:r>
              <a:rPr lang="nl-NL" b="0" u="none" dirty="0">
                <a:solidFill>
                  <a:schemeClr val="tx1"/>
                </a:solidFill>
              </a:rPr>
              <a:t>, maar vaak is dat niet zo. Als je herkent dat iets niet echt gratis is, kun je bewustere en slimmere keuzes maken met geld. </a:t>
            </a:r>
            <a:endParaRPr lang="nl-NL" b="0" u="none" dirty="0"/>
          </a:p>
        </p:txBody>
      </p:sp>
      <p:sp>
        <p:nvSpPr>
          <p:cNvPr id="4" name="Tijdelijke aanduiding voor dianummer 3">
            <a:extLst>
              <a:ext uri="{FF2B5EF4-FFF2-40B4-BE49-F238E27FC236}">
                <a16:creationId xmlns:a16="http://schemas.microsoft.com/office/drawing/2014/main" id="{EC5DD1C0-22EF-1ADE-66BC-0F71631F9E38}"/>
              </a:ext>
            </a:extLst>
          </p:cNvPr>
          <p:cNvSpPr>
            <a:spLocks noGrp="1"/>
          </p:cNvSpPr>
          <p:nvPr>
            <p:ph type="sldNum" sz="quarter" idx="5"/>
          </p:nvPr>
        </p:nvSpPr>
        <p:spPr/>
        <p:txBody>
          <a:bodyPr/>
          <a:lstStyle/>
          <a:p>
            <a:fld id="{92BEEE40-7347-476A-A519-7CBC93BC1F67}" type="slidenum">
              <a:rPr lang="nl-NL" smtClean="0"/>
              <a:t>1</a:t>
            </a:fld>
            <a:endParaRPr lang="nl-NL"/>
          </a:p>
        </p:txBody>
      </p:sp>
    </p:spTree>
    <p:extLst>
      <p:ext uri="{BB962C8B-B14F-4D97-AF65-F5344CB8AC3E}">
        <p14:creationId xmlns:p14="http://schemas.microsoft.com/office/powerpoint/2010/main" val="804067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4A1EF-940A-F47B-F570-0D1CEBC3DF5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52581CE-D6EA-7B6B-BAD2-AF1F292290D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E179607-F8C0-3463-B99B-C760AD902345}"/>
              </a:ext>
            </a:extLst>
          </p:cNvPr>
          <p:cNvSpPr>
            <a:spLocks noGrp="1"/>
          </p:cNvSpPr>
          <p:nvPr>
            <p:ph type="body" idx="1"/>
          </p:nvPr>
        </p:nvSpPr>
        <p:spPr/>
        <p:txBody>
          <a:bodyPr/>
          <a:lstStyle/>
          <a:p>
            <a:r>
              <a:rPr lang="nl-NL" b="1"/>
              <a:t>INSTRUCTIETEKST </a:t>
            </a:r>
          </a:p>
          <a:p>
            <a:pPr marL="171450" indent="-171450">
              <a:buFontTx/>
              <a:buChar char="-"/>
            </a:pPr>
            <a:r>
              <a:rPr lang="nl-NL" b="0" u="sng"/>
              <a:t>Lees voor:</a:t>
            </a:r>
            <a:r>
              <a:rPr lang="nl-NL" b="0" u="none"/>
              <a:t> wat Grietje vertelt en behandel de vraag in de klas.</a:t>
            </a:r>
            <a:endParaRPr lang="nl-NL" b="1" i="0" u="none"/>
          </a:p>
          <a:p>
            <a:endParaRPr lang="nl-NL" b="1">
              <a:solidFill>
                <a:schemeClr val="tx1"/>
              </a:solidFill>
            </a:endParaRPr>
          </a:p>
        </p:txBody>
      </p:sp>
      <p:sp>
        <p:nvSpPr>
          <p:cNvPr id="4" name="Tijdelijke aanduiding voor dianummer 3">
            <a:extLst>
              <a:ext uri="{FF2B5EF4-FFF2-40B4-BE49-F238E27FC236}">
                <a16:creationId xmlns:a16="http://schemas.microsoft.com/office/drawing/2014/main" id="{304C2745-A38B-6EE1-0EB8-FA5425FD2D63}"/>
              </a:ext>
            </a:extLst>
          </p:cNvPr>
          <p:cNvSpPr>
            <a:spLocks noGrp="1"/>
          </p:cNvSpPr>
          <p:nvPr>
            <p:ph type="sldNum" sz="quarter" idx="5"/>
          </p:nvPr>
        </p:nvSpPr>
        <p:spPr/>
        <p:txBody>
          <a:bodyPr/>
          <a:lstStyle/>
          <a:p>
            <a:fld id="{9B5B0167-33EF-4212-AA9F-1D3B67F48805}" type="slidenum">
              <a:rPr lang="nl-NL" smtClean="0"/>
              <a:t>10</a:t>
            </a:fld>
            <a:endParaRPr lang="nl-NL"/>
          </a:p>
        </p:txBody>
      </p:sp>
    </p:spTree>
    <p:extLst>
      <p:ext uri="{BB962C8B-B14F-4D97-AF65-F5344CB8AC3E}">
        <p14:creationId xmlns:p14="http://schemas.microsoft.com/office/powerpoint/2010/main" val="2179082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6BF62-6ADA-69EC-157D-BEA3AA32E4C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BBB6951-087B-544E-7DD7-0C09FDDFDA4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0BC1F10-CF5C-E7D6-02E7-0B380AE6A9CC}"/>
              </a:ext>
            </a:extLst>
          </p:cNvPr>
          <p:cNvSpPr>
            <a:spLocks noGrp="1"/>
          </p:cNvSpPr>
          <p:nvPr>
            <p:ph type="body" idx="1"/>
          </p:nvPr>
        </p:nvSpPr>
        <p:spPr/>
        <p:txBody>
          <a:bodyPr/>
          <a:lstStyle/>
          <a:p>
            <a:r>
              <a:rPr lang="nl-NL" b="1"/>
              <a:t>INSTRUCTIETEKST </a:t>
            </a:r>
          </a:p>
          <a:p>
            <a:pPr marL="171450" indent="-171450">
              <a:buFontTx/>
              <a:buChar char="-"/>
            </a:pPr>
            <a:r>
              <a:rPr lang="nl-NL" b="0" u="sng"/>
              <a:t>Lees voor:</a:t>
            </a:r>
            <a:r>
              <a:rPr lang="nl-NL" b="0" u="none"/>
              <a:t> wat Hans vertelt en behandel de vraag in de klas.</a:t>
            </a:r>
            <a:endParaRPr lang="nl-NL" b="1" i="0" u="none"/>
          </a:p>
        </p:txBody>
      </p:sp>
      <p:sp>
        <p:nvSpPr>
          <p:cNvPr id="4" name="Tijdelijke aanduiding voor dianummer 3">
            <a:extLst>
              <a:ext uri="{FF2B5EF4-FFF2-40B4-BE49-F238E27FC236}">
                <a16:creationId xmlns:a16="http://schemas.microsoft.com/office/drawing/2014/main" id="{FB7E4BBE-9D0D-65C2-2587-790CDC08F329}"/>
              </a:ext>
            </a:extLst>
          </p:cNvPr>
          <p:cNvSpPr>
            <a:spLocks noGrp="1"/>
          </p:cNvSpPr>
          <p:nvPr>
            <p:ph type="sldNum" sz="quarter" idx="5"/>
          </p:nvPr>
        </p:nvSpPr>
        <p:spPr/>
        <p:txBody>
          <a:bodyPr/>
          <a:lstStyle/>
          <a:p>
            <a:fld id="{9B5B0167-33EF-4212-AA9F-1D3B67F48805}" type="slidenum">
              <a:rPr lang="nl-NL" smtClean="0"/>
              <a:t>11</a:t>
            </a:fld>
            <a:endParaRPr lang="nl-NL"/>
          </a:p>
        </p:txBody>
      </p:sp>
    </p:spTree>
    <p:extLst>
      <p:ext uri="{BB962C8B-B14F-4D97-AF65-F5344CB8AC3E}">
        <p14:creationId xmlns:p14="http://schemas.microsoft.com/office/powerpoint/2010/main" val="1606425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8ACB0-A1ED-3C1F-B044-99BB9F38964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1A912C0-8A20-CC9E-C61A-6407D1D6D2B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7245F9C-5545-D16F-C619-0CB3C4E86C6F}"/>
              </a:ext>
            </a:extLst>
          </p:cNvPr>
          <p:cNvSpPr>
            <a:spLocks noGrp="1"/>
          </p:cNvSpPr>
          <p:nvPr>
            <p:ph type="body" idx="1"/>
          </p:nvPr>
        </p:nvSpPr>
        <p:spPr/>
        <p:txBody>
          <a:bodyPr/>
          <a:lstStyle/>
          <a:p>
            <a:r>
              <a:rPr lang="nl-NL" b="1"/>
              <a:t>INSTRUCTIETEKST </a:t>
            </a:r>
          </a:p>
          <a:p>
            <a:pPr marL="171450" indent="-171450">
              <a:buFontTx/>
              <a:buChar char="-"/>
            </a:pPr>
            <a:r>
              <a:rPr lang="nl-NL" b="0" u="sng"/>
              <a:t>Lees voor:</a:t>
            </a:r>
            <a:r>
              <a:rPr lang="nl-NL" b="0" u="none"/>
              <a:t> wat Hans vertelt en behandel de vraag in de klas.</a:t>
            </a:r>
            <a:endParaRPr lang="nl-NL" b="1" i="0" u="none"/>
          </a:p>
        </p:txBody>
      </p:sp>
      <p:sp>
        <p:nvSpPr>
          <p:cNvPr id="4" name="Tijdelijke aanduiding voor dianummer 3">
            <a:extLst>
              <a:ext uri="{FF2B5EF4-FFF2-40B4-BE49-F238E27FC236}">
                <a16:creationId xmlns:a16="http://schemas.microsoft.com/office/drawing/2014/main" id="{D8849B1C-5DBA-653D-4575-A47AB9E6E4C1}"/>
              </a:ext>
            </a:extLst>
          </p:cNvPr>
          <p:cNvSpPr>
            <a:spLocks noGrp="1"/>
          </p:cNvSpPr>
          <p:nvPr>
            <p:ph type="sldNum" sz="quarter" idx="5"/>
          </p:nvPr>
        </p:nvSpPr>
        <p:spPr/>
        <p:txBody>
          <a:bodyPr/>
          <a:lstStyle/>
          <a:p>
            <a:fld id="{9B5B0167-33EF-4212-AA9F-1D3B67F48805}" type="slidenum">
              <a:rPr lang="nl-NL" smtClean="0"/>
              <a:t>12</a:t>
            </a:fld>
            <a:endParaRPr lang="nl-NL"/>
          </a:p>
        </p:txBody>
      </p:sp>
    </p:spTree>
    <p:extLst>
      <p:ext uri="{BB962C8B-B14F-4D97-AF65-F5344CB8AC3E}">
        <p14:creationId xmlns:p14="http://schemas.microsoft.com/office/powerpoint/2010/main" val="34601071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0D6B2-9230-9390-513D-75B3D4C46C8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AC6E664-7B08-A0F6-5FBA-71D8F6E6BA4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63D3245-87DA-F99B-5164-98A5D0CA9E39}"/>
              </a:ext>
            </a:extLst>
          </p:cNvPr>
          <p:cNvSpPr>
            <a:spLocks noGrp="1"/>
          </p:cNvSpPr>
          <p:nvPr>
            <p:ph type="body" idx="1"/>
          </p:nvPr>
        </p:nvSpPr>
        <p:spPr/>
        <p:txBody>
          <a:bodyPr/>
          <a:lstStyle/>
          <a:p>
            <a:r>
              <a:rPr lang="nl-NL" b="1"/>
              <a:t>INSTRUCTIETEKST </a:t>
            </a:r>
          </a:p>
          <a:p>
            <a:pPr marL="171450" indent="-171450">
              <a:buFontTx/>
              <a:buChar char="-"/>
            </a:pPr>
            <a:r>
              <a:rPr lang="nl-NL" b="0" u="sng"/>
              <a:t>Lees voor:</a:t>
            </a:r>
            <a:r>
              <a:rPr lang="nl-NL" b="0" u="none"/>
              <a:t> wat Hans Grietje vertelt.</a:t>
            </a:r>
            <a:endParaRPr lang="nl-NL" b="1" i="0" u="none"/>
          </a:p>
        </p:txBody>
      </p:sp>
      <p:sp>
        <p:nvSpPr>
          <p:cNvPr id="4" name="Tijdelijke aanduiding voor dianummer 3">
            <a:extLst>
              <a:ext uri="{FF2B5EF4-FFF2-40B4-BE49-F238E27FC236}">
                <a16:creationId xmlns:a16="http://schemas.microsoft.com/office/drawing/2014/main" id="{E48DC54F-AE22-18B3-A52B-2BFB9F706015}"/>
              </a:ext>
            </a:extLst>
          </p:cNvPr>
          <p:cNvSpPr>
            <a:spLocks noGrp="1"/>
          </p:cNvSpPr>
          <p:nvPr>
            <p:ph type="sldNum" sz="quarter" idx="5"/>
          </p:nvPr>
        </p:nvSpPr>
        <p:spPr/>
        <p:txBody>
          <a:bodyPr/>
          <a:lstStyle/>
          <a:p>
            <a:fld id="{9B5B0167-33EF-4212-AA9F-1D3B67F48805}" type="slidenum">
              <a:rPr lang="nl-NL" smtClean="0"/>
              <a:t>13</a:t>
            </a:fld>
            <a:endParaRPr lang="nl-NL"/>
          </a:p>
        </p:txBody>
      </p:sp>
    </p:spTree>
    <p:extLst>
      <p:ext uri="{BB962C8B-B14F-4D97-AF65-F5344CB8AC3E}">
        <p14:creationId xmlns:p14="http://schemas.microsoft.com/office/powerpoint/2010/main" val="1807318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E6EF0-D76B-D11A-D456-B9C3D9E66FB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967C51E-E2B8-19F4-96D1-164C51D3437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EAD5A05-E107-922F-D46A-FB0618F02165}"/>
              </a:ext>
            </a:extLst>
          </p:cNvPr>
          <p:cNvSpPr>
            <a:spLocks noGrp="1"/>
          </p:cNvSpPr>
          <p:nvPr>
            <p:ph type="body" idx="1"/>
          </p:nvPr>
        </p:nvSpPr>
        <p:spPr/>
        <p:txBody>
          <a:bodyPr/>
          <a:lstStyle/>
          <a:p>
            <a:r>
              <a:rPr lang="nl-NL" b="1" dirty="0"/>
              <a:t>INSTRUCTIETEKST </a:t>
            </a:r>
          </a:p>
          <a:p>
            <a:pPr marL="171450" indent="-171450">
              <a:buFontTx/>
              <a:buChar char="-"/>
            </a:pPr>
            <a:r>
              <a:rPr lang="nl-NL" b="0" u="sng" dirty="0"/>
              <a:t>Lees voor:</a:t>
            </a:r>
            <a:r>
              <a:rPr lang="nl-NL" b="0" u="none" dirty="0"/>
              <a:t> wat Grietje vertelt en hierna start de quiz.</a:t>
            </a:r>
            <a:endParaRPr lang="nl-NL" b="1" i="0" u="none" dirty="0"/>
          </a:p>
        </p:txBody>
      </p:sp>
      <p:sp>
        <p:nvSpPr>
          <p:cNvPr id="4" name="Tijdelijke aanduiding voor dianummer 3">
            <a:extLst>
              <a:ext uri="{FF2B5EF4-FFF2-40B4-BE49-F238E27FC236}">
                <a16:creationId xmlns:a16="http://schemas.microsoft.com/office/drawing/2014/main" id="{79624B1C-AC40-08D0-12ED-00ED16B9DADB}"/>
              </a:ext>
            </a:extLst>
          </p:cNvPr>
          <p:cNvSpPr>
            <a:spLocks noGrp="1"/>
          </p:cNvSpPr>
          <p:nvPr>
            <p:ph type="sldNum" sz="quarter" idx="5"/>
          </p:nvPr>
        </p:nvSpPr>
        <p:spPr/>
        <p:txBody>
          <a:bodyPr/>
          <a:lstStyle/>
          <a:p>
            <a:fld id="{9B5B0167-33EF-4212-AA9F-1D3B67F48805}" type="slidenum">
              <a:rPr lang="nl-NL" smtClean="0"/>
              <a:t>14</a:t>
            </a:fld>
            <a:endParaRPr lang="nl-NL"/>
          </a:p>
        </p:txBody>
      </p:sp>
    </p:spTree>
    <p:extLst>
      <p:ext uri="{BB962C8B-B14F-4D97-AF65-F5344CB8AC3E}">
        <p14:creationId xmlns:p14="http://schemas.microsoft.com/office/powerpoint/2010/main" val="571251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657FE-5575-DA7A-2476-E8900E29AE5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2A14A55-C4C7-D9DA-B915-FF03254B1B6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81059DE-43A7-BACB-28D7-14292DDFE950}"/>
              </a:ext>
            </a:extLst>
          </p:cNvPr>
          <p:cNvSpPr>
            <a:spLocks noGrp="1"/>
          </p:cNvSpPr>
          <p:nvPr>
            <p:ph type="body" idx="1"/>
          </p:nvPr>
        </p:nvSpPr>
        <p:spPr/>
        <p:txBody>
          <a:bodyPr/>
          <a:lstStyle/>
          <a:p>
            <a:r>
              <a:rPr lang="nl-NL" b="1">
                <a:solidFill>
                  <a:schemeClr val="tx1"/>
                </a:solidFill>
              </a:rPr>
              <a:t>INSTRUCTIETEKST</a:t>
            </a:r>
          </a:p>
          <a:p>
            <a:pPr marL="171450" indent="-171450">
              <a:buFontTx/>
              <a:buChar char="-"/>
            </a:pPr>
            <a:r>
              <a:rPr lang="nl-NL" b="1">
                <a:solidFill>
                  <a:schemeClr val="tx1"/>
                </a:solidFill>
              </a:rPr>
              <a:t>Niet écht gratis: </a:t>
            </a:r>
            <a:r>
              <a:rPr lang="nl-NL" b="0">
                <a:solidFill>
                  <a:schemeClr val="tx1"/>
                </a:solidFill>
              </a:rPr>
              <a:t>de gratis game kun je wel gratis installeren, maar het spel probeert je te verleiden om in de game échte aankopen te doen met geld. </a:t>
            </a:r>
          </a:p>
        </p:txBody>
      </p:sp>
      <p:sp>
        <p:nvSpPr>
          <p:cNvPr id="4" name="Tijdelijke aanduiding voor dianummer 3">
            <a:extLst>
              <a:ext uri="{FF2B5EF4-FFF2-40B4-BE49-F238E27FC236}">
                <a16:creationId xmlns:a16="http://schemas.microsoft.com/office/drawing/2014/main" id="{301FBB8C-B618-A30E-1B6D-6A7A5741096E}"/>
              </a:ext>
            </a:extLst>
          </p:cNvPr>
          <p:cNvSpPr>
            <a:spLocks noGrp="1"/>
          </p:cNvSpPr>
          <p:nvPr>
            <p:ph type="sldNum" sz="quarter" idx="5"/>
          </p:nvPr>
        </p:nvSpPr>
        <p:spPr/>
        <p:txBody>
          <a:bodyPr/>
          <a:lstStyle/>
          <a:p>
            <a:fld id="{9B5B0167-33EF-4212-AA9F-1D3B67F48805}" type="slidenum">
              <a:rPr lang="nl-NL" smtClean="0"/>
              <a:t>15</a:t>
            </a:fld>
            <a:endParaRPr lang="nl-NL"/>
          </a:p>
        </p:txBody>
      </p:sp>
    </p:spTree>
    <p:extLst>
      <p:ext uri="{BB962C8B-B14F-4D97-AF65-F5344CB8AC3E}">
        <p14:creationId xmlns:p14="http://schemas.microsoft.com/office/powerpoint/2010/main" val="18481302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71B02-D237-721F-C708-311F5A8CAD0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41E0D11-98F2-46A7-55F1-9CE0C9BCD1B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1A2A802-B9A8-0CAA-CA5C-D6DC4B823E43}"/>
              </a:ext>
            </a:extLst>
          </p:cNvPr>
          <p:cNvSpPr>
            <a:spLocks noGrp="1"/>
          </p:cNvSpPr>
          <p:nvPr>
            <p:ph type="body" idx="1"/>
          </p:nvPr>
        </p:nvSpPr>
        <p:spPr/>
        <p:txBody>
          <a:bodyPr/>
          <a:lstStyle/>
          <a:p>
            <a:r>
              <a:rPr lang="nl-NL" b="1">
                <a:solidFill>
                  <a:schemeClr val="tx1"/>
                </a:solidFill>
              </a:rPr>
              <a:t>INSTRUCTIETEKST</a:t>
            </a:r>
          </a:p>
          <a:p>
            <a:pPr marL="171450" indent="-171450">
              <a:buFontTx/>
              <a:buChar char="-"/>
            </a:pPr>
            <a:r>
              <a:rPr lang="nl-NL" b="1">
                <a:solidFill>
                  <a:schemeClr val="tx1"/>
                </a:solidFill>
              </a:rPr>
              <a:t>Écht gratis: </a:t>
            </a:r>
            <a:r>
              <a:rPr lang="nl-NL" b="0">
                <a:solidFill>
                  <a:schemeClr val="tx1"/>
                </a:solidFill>
              </a:rPr>
              <a:t>je mag het gewoon een keer uitproberen, zonder eventuele kosten waar je later aan vastzit.</a:t>
            </a:r>
          </a:p>
        </p:txBody>
      </p:sp>
      <p:sp>
        <p:nvSpPr>
          <p:cNvPr id="4" name="Tijdelijke aanduiding voor dianummer 3">
            <a:extLst>
              <a:ext uri="{FF2B5EF4-FFF2-40B4-BE49-F238E27FC236}">
                <a16:creationId xmlns:a16="http://schemas.microsoft.com/office/drawing/2014/main" id="{42FD7490-B517-631E-F4B0-1C1CF27351C3}"/>
              </a:ext>
            </a:extLst>
          </p:cNvPr>
          <p:cNvSpPr>
            <a:spLocks noGrp="1"/>
          </p:cNvSpPr>
          <p:nvPr>
            <p:ph type="sldNum" sz="quarter" idx="5"/>
          </p:nvPr>
        </p:nvSpPr>
        <p:spPr/>
        <p:txBody>
          <a:bodyPr/>
          <a:lstStyle/>
          <a:p>
            <a:fld id="{9B5B0167-33EF-4212-AA9F-1D3B67F48805}" type="slidenum">
              <a:rPr lang="nl-NL" smtClean="0"/>
              <a:t>16</a:t>
            </a:fld>
            <a:endParaRPr lang="nl-NL"/>
          </a:p>
        </p:txBody>
      </p:sp>
    </p:spTree>
    <p:extLst>
      <p:ext uri="{BB962C8B-B14F-4D97-AF65-F5344CB8AC3E}">
        <p14:creationId xmlns:p14="http://schemas.microsoft.com/office/powerpoint/2010/main" val="21388258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FA9F5-3662-548B-83A3-D4579B92864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05DADF2-A50D-CF50-91A6-0288CAB3362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D5C3730-0751-4EE0-8B35-A5CD634F7A37}"/>
              </a:ext>
            </a:extLst>
          </p:cNvPr>
          <p:cNvSpPr>
            <a:spLocks noGrp="1"/>
          </p:cNvSpPr>
          <p:nvPr>
            <p:ph type="body" idx="1"/>
          </p:nvPr>
        </p:nvSpPr>
        <p:spPr/>
        <p:txBody>
          <a:bodyPr/>
          <a:lstStyle/>
          <a:p>
            <a:r>
              <a:rPr lang="nl-NL" b="1">
                <a:solidFill>
                  <a:schemeClr val="tx1"/>
                </a:solidFill>
              </a:rPr>
              <a:t>INSTRUCTIETEKST</a:t>
            </a:r>
          </a:p>
          <a:p>
            <a:pPr marL="171450" indent="-171450">
              <a:buFontTx/>
              <a:buChar char="-"/>
            </a:pPr>
            <a:r>
              <a:rPr lang="nl-NL" b="1">
                <a:solidFill>
                  <a:schemeClr val="tx1"/>
                </a:solidFill>
              </a:rPr>
              <a:t>Niet écht gratis: </a:t>
            </a:r>
            <a:r>
              <a:rPr lang="nl-NL" b="0">
                <a:solidFill>
                  <a:schemeClr val="tx1"/>
                </a:solidFill>
              </a:rPr>
              <a:t>het gratis speeltje wordt gebruikt als lokkertje, zodat je het duurdere menu koopt.</a:t>
            </a:r>
          </a:p>
        </p:txBody>
      </p:sp>
      <p:sp>
        <p:nvSpPr>
          <p:cNvPr id="4" name="Tijdelijke aanduiding voor dianummer 3">
            <a:extLst>
              <a:ext uri="{FF2B5EF4-FFF2-40B4-BE49-F238E27FC236}">
                <a16:creationId xmlns:a16="http://schemas.microsoft.com/office/drawing/2014/main" id="{26770B00-1596-210A-5FB9-F1216F47D327}"/>
              </a:ext>
            </a:extLst>
          </p:cNvPr>
          <p:cNvSpPr>
            <a:spLocks noGrp="1"/>
          </p:cNvSpPr>
          <p:nvPr>
            <p:ph type="sldNum" sz="quarter" idx="5"/>
          </p:nvPr>
        </p:nvSpPr>
        <p:spPr/>
        <p:txBody>
          <a:bodyPr/>
          <a:lstStyle/>
          <a:p>
            <a:fld id="{9B5B0167-33EF-4212-AA9F-1D3B67F48805}" type="slidenum">
              <a:rPr lang="nl-NL" smtClean="0"/>
              <a:t>17</a:t>
            </a:fld>
            <a:endParaRPr lang="nl-NL"/>
          </a:p>
        </p:txBody>
      </p:sp>
    </p:spTree>
    <p:extLst>
      <p:ext uri="{BB962C8B-B14F-4D97-AF65-F5344CB8AC3E}">
        <p14:creationId xmlns:p14="http://schemas.microsoft.com/office/powerpoint/2010/main" val="23866623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66DB2-2D0B-E5CB-1A2F-E7C3CA62E83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553E2A4-F311-B1B1-7F08-7FD414CDC8B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7F22460-2AC6-DF50-F9F1-E8D9304B489B}"/>
              </a:ext>
            </a:extLst>
          </p:cNvPr>
          <p:cNvSpPr>
            <a:spLocks noGrp="1"/>
          </p:cNvSpPr>
          <p:nvPr>
            <p:ph type="body" idx="1"/>
          </p:nvPr>
        </p:nvSpPr>
        <p:spPr/>
        <p:txBody>
          <a:bodyPr/>
          <a:lstStyle/>
          <a:p>
            <a:r>
              <a:rPr lang="nl-NL" b="1" dirty="0">
                <a:solidFill>
                  <a:schemeClr val="tx1"/>
                </a:solidFill>
              </a:rPr>
              <a:t>INSTRUCTIETEKST</a:t>
            </a:r>
          </a:p>
          <a:p>
            <a:pPr marL="171450" indent="-171450">
              <a:buFontTx/>
              <a:buChar char="-"/>
            </a:pPr>
            <a:r>
              <a:rPr lang="nl-NL" b="1" dirty="0">
                <a:solidFill>
                  <a:schemeClr val="tx1"/>
                </a:solidFill>
              </a:rPr>
              <a:t>Écht gratis: </a:t>
            </a:r>
            <a:r>
              <a:rPr lang="nl-NL" b="0" dirty="0">
                <a:solidFill>
                  <a:schemeClr val="tx1"/>
                </a:solidFill>
              </a:rPr>
              <a:t>je mag de kaas gewoon proeven, zonder dat je het hoeft te kopen. (Natuurlijk wil de supermarkt dat eigenlijk wel. Maar in tegenstelling tot bij een game heb je er geen hinder van als je het product niet koopt. Terwijl bij ‘gratis games’ het spelen van het spel je vaak steeds moeilijker wordt gemaakt zonder upgrades).</a:t>
            </a:r>
          </a:p>
        </p:txBody>
      </p:sp>
      <p:sp>
        <p:nvSpPr>
          <p:cNvPr id="4" name="Tijdelijke aanduiding voor dianummer 3">
            <a:extLst>
              <a:ext uri="{FF2B5EF4-FFF2-40B4-BE49-F238E27FC236}">
                <a16:creationId xmlns:a16="http://schemas.microsoft.com/office/drawing/2014/main" id="{FA255A23-262F-DE30-177D-8C3287E31C31}"/>
              </a:ext>
            </a:extLst>
          </p:cNvPr>
          <p:cNvSpPr>
            <a:spLocks noGrp="1"/>
          </p:cNvSpPr>
          <p:nvPr>
            <p:ph type="sldNum" sz="quarter" idx="5"/>
          </p:nvPr>
        </p:nvSpPr>
        <p:spPr/>
        <p:txBody>
          <a:bodyPr/>
          <a:lstStyle/>
          <a:p>
            <a:fld id="{9B5B0167-33EF-4212-AA9F-1D3B67F48805}" type="slidenum">
              <a:rPr lang="nl-NL" smtClean="0"/>
              <a:t>18</a:t>
            </a:fld>
            <a:endParaRPr lang="nl-NL"/>
          </a:p>
        </p:txBody>
      </p:sp>
    </p:spTree>
    <p:extLst>
      <p:ext uri="{BB962C8B-B14F-4D97-AF65-F5344CB8AC3E}">
        <p14:creationId xmlns:p14="http://schemas.microsoft.com/office/powerpoint/2010/main" val="28183140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821D8-D149-5E8E-8933-5371C314008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A449788-6070-2C31-1806-EB4A1E70850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E7122B9-71F1-D0C2-5A8F-58EFDEBAFB30}"/>
              </a:ext>
            </a:extLst>
          </p:cNvPr>
          <p:cNvSpPr>
            <a:spLocks noGrp="1"/>
          </p:cNvSpPr>
          <p:nvPr>
            <p:ph type="body" idx="1"/>
          </p:nvPr>
        </p:nvSpPr>
        <p:spPr/>
        <p:txBody>
          <a:bodyPr/>
          <a:lstStyle/>
          <a:p>
            <a:r>
              <a:rPr lang="nl-NL" b="1">
                <a:solidFill>
                  <a:schemeClr val="tx1"/>
                </a:solidFill>
              </a:rPr>
              <a:t>INSTRUCTIETEKST</a:t>
            </a:r>
          </a:p>
          <a:p>
            <a:pPr marL="171450" indent="-171450">
              <a:buFontTx/>
              <a:buChar char="-"/>
            </a:pPr>
            <a:r>
              <a:rPr lang="nl-NL" b="1">
                <a:solidFill>
                  <a:schemeClr val="tx1"/>
                </a:solidFill>
              </a:rPr>
              <a:t>Écht gratis: </a:t>
            </a:r>
            <a:r>
              <a:rPr lang="nl-NL" b="0">
                <a:solidFill>
                  <a:schemeClr val="tx1"/>
                </a:solidFill>
              </a:rPr>
              <a:t>je hoeft niets te betalen om de dieren op de kinderboerderij te bezoeken. Een donatie is vrijwillig en ben je niet verplicht om te doen!</a:t>
            </a:r>
          </a:p>
        </p:txBody>
      </p:sp>
      <p:sp>
        <p:nvSpPr>
          <p:cNvPr id="4" name="Tijdelijke aanduiding voor dianummer 3">
            <a:extLst>
              <a:ext uri="{FF2B5EF4-FFF2-40B4-BE49-F238E27FC236}">
                <a16:creationId xmlns:a16="http://schemas.microsoft.com/office/drawing/2014/main" id="{AAB9666C-BFDF-46D2-383A-53CC1918C4DC}"/>
              </a:ext>
            </a:extLst>
          </p:cNvPr>
          <p:cNvSpPr>
            <a:spLocks noGrp="1"/>
          </p:cNvSpPr>
          <p:nvPr>
            <p:ph type="sldNum" sz="quarter" idx="5"/>
          </p:nvPr>
        </p:nvSpPr>
        <p:spPr/>
        <p:txBody>
          <a:bodyPr/>
          <a:lstStyle/>
          <a:p>
            <a:fld id="{9B5B0167-33EF-4212-AA9F-1D3B67F48805}" type="slidenum">
              <a:rPr lang="nl-NL" smtClean="0"/>
              <a:t>19</a:t>
            </a:fld>
            <a:endParaRPr lang="nl-NL"/>
          </a:p>
        </p:txBody>
      </p:sp>
    </p:spTree>
    <p:extLst>
      <p:ext uri="{BB962C8B-B14F-4D97-AF65-F5344CB8AC3E}">
        <p14:creationId xmlns:p14="http://schemas.microsoft.com/office/powerpoint/2010/main" val="469671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DAFE2-BA29-54D3-BE7E-641FEC6023F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0E1A993-47BE-37FD-A787-058367DC0BF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433B4E0-F350-B702-E49A-B7B55ABB0F85}"/>
              </a:ext>
            </a:extLst>
          </p:cNvPr>
          <p:cNvSpPr>
            <a:spLocks noGrp="1"/>
          </p:cNvSpPr>
          <p:nvPr>
            <p:ph type="body" idx="1"/>
          </p:nvPr>
        </p:nvSpPr>
        <p:spPr/>
        <p:txBody>
          <a:bodyPr/>
          <a:lstStyle/>
          <a:p>
            <a:r>
              <a:rPr lang="nl-NL" b="1"/>
              <a:t>INSTRUCTIETEKST </a:t>
            </a:r>
          </a:p>
          <a:p>
            <a:pPr marL="171450" indent="-171450">
              <a:buFontTx/>
              <a:buChar char="-"/>
            </a:pPr>
            <a:r>
              <a:rPr lang="nl-NL" b="0" u="sng"/>
              <a:t>Lees voor:</a:t>
            </a:r>
            <a:r>
              <a:rPr lang="nl-NL" b="0" u="none"/>
              <a:t> wat Roodkapje vertelt. </a:t>
            </a:r>
            <a:endParaRPr lang="nl-NL" b="1" i="0" u="none"/>
          </a:p>
        </p:txBody>
      </p:sp>
      <p:sp>
        <p:nvSpPr>
          <p:cNvPr id="4" name="Tijdelijke aanduiding voor dianummer 3">
            <a:extLst>
              <a:ext uri="{FF2B5EF4-FFF2-40B4-BE49-F238E27FC236}">
                <a16:creationId xmlns:a16="http://schemas.microsoft.com/office/drawing/2014/main" id="{314645F6-360C-C61B-E3A8-87D416F2FD77}"/>
              </a:ext>
            </a:extLst>
          </p:cNvPr>
          <p:cNvSpPr>
            <a:spLocks noGrp="1"/>
          </p:cNvSpPr>
          <p:nvPr>
            <p:ph type="sldNum" sz="quarter" idx="5"/>
          </p:nvPr>
        </p:nvSpPr>
        <p:spPr/>
        <p:txBody>
          <a:bodyPr/>
          <a:lstStyle/>
          <a:p>
            <a:fld id="{9B5B0167-33EF-4212-AA9F-1D3B67F48805}" type="slidenum">
              <a:rPr lang="nl-NL" smtClean="0"/>
              <a:t>2</a:t>
            </a:fld>
            <a:endParaRPr lang="nl-NL"/>
          </a:p>
        </p:txBody>
      </p:sp>
    </p:spTree>
    <p:extLst>
      <p:ext uri="{BB962C8B-B14F-4D97-AF65-F5344CB8AC3E}">
        <p14:creationId xmlns:p14="http://schemas.microsoft.com/office/powerpoint/2010/main" val="36280666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00284-DF9A-95C3-6442-2C1C08C12DA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81480E3-B597-5D91-DAFB-99C8EC8B0B9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B67DF3C-302C-B6BD-BB42-5EDEA8F3910F}"/>
              </a:ext>
            </a:extLst>
          </p:cNvPr>
          <p:cNvSpPr>
            <a:spLocks noGrp="1"/>
          </p:cNvSpPr>
          <p:nvPr>
            <p:ph type="body" idx="1"/>
          </p:nvPr>
        </p:nvSpPr>
        <p:spPr/>
        <p:txBody>
          <a:bodyPr/>
          <a:lstStyle/>
          <a:p>
            <a:r>
              <a:rPr lang="nl-NL" b="1">
                <a:solidFill>
                  <a:schemeClr val="tx1"/>
                </a:solidFill>
              </a:rPr>
              <a:t>INSTRUCTIETEKST</a:t>
            </a:r>
          </a:p>
          <a:p>
            <a:pPr marL="171450" indent="-171450">
              <a:buFontTx/>
              <a:buChar char="-"/>
            </a:pPr>
            <a:r>
              <a:rPr lang="nl-NL" b="1">
                <a:solidFill>
                  <a:schemeClr val="tx1"/>
                </a:solidFill>
              </a:rPr>
              <a:t>Niet écht gratis: </a:t>
            </a:r>
            <a:r>
              <a:rPr lang="nl-NL" b="0">
                <a:solidFill>
                  <a:schemeClr val="tx1"/>
                </a:solidFill>
              </a:rPr>
              <a:t>bij dit soort acties kun je het beste kijken hoeveel je per jaar kwijt bent, om te zien of de ‘gratis maanden’ wel echt zo voordelig zijn. Of dat de maanden die je wel betaalt veel duurder zijn, waardoor het uiteindelijk helemaal geen voordelige keuze is.</a:t>
            </a:r>
          </a:p>
        </p:txBody>
      </p:sp>
      <p:sp>
        <p:nvSpPr>
          <p:cNvPr id="4" name="Tijdelijke aanduiding voor dianummer 3">
            <a:extLst>
              <a:ext uri="{FF2B5EF4-FFF2-40B4-BE49-F238E27FC236}">
                <a16:creationId xmlns:a16="http://schemas.microsoft.com/office/drawing/2014/main" id="{F218FBDD-5248-E92D-849B-3AD1CDE73461}"/>
              </a:ext>
            </a:extLst>
          </p:cNvPr>
          <p:cNvSpPr>
            <a:spLocks noGrp="1"/>
          </p:cNvSpPr>
          <p:nvPr>
            <p:ph type="sldNum" sz="quarter" idx="5"/>
          </p:nvPr>
        </p:nvSpPr>
        <p:spPr/>
        <p:txBody>
          <a:bodyPr/>
          <a:lstStyle/>
          <a:p>
            <a:fld id="{9B5B0167-33EF-4212-AA9F-1D3B67F48805}" type="slidenum">
              <a:rPr lang="nl-NL" smtClean="0"/>
              <a:t>20</a:t>
            </a:fld>
            <a:endParaRPr lang="nl-NL"/>
          </a:p>
        </p:txBody>
      </p:sp>
    </p:spTree>
    <p:extLst>
      <p:ext uri="{BB962C8B-B14F-4D97-AF65-F5344CB8AC3E}">
        <p14:creationId xmlns:p14="http://schemas.microsoft.com/office/powerpoint/2010/main" val="15386623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D3740-2B5F-826E-41F7-29073DEC487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0FA8110-B24E-0A38-F0AB-574F27A5B53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33BFA1B-E866-E537-7004-707E3FDF0B20}"/>
              </a:ext>
            </a:extLst>
          </p:cNvPr>
          <p:cNvSpPr>
            <a:spLocks noGrp="1"/>
          </p:cNvSpPr>
          <p:nvPr>
            <p:ph type="body" idx="1"/>
          </p:nvPr>
        </p:nvSpPr>
        <p:spPr/>
        <p:txBody>
          <a:bodyPr/>
          <a:lstStyle/>
          <a:p>
            <a:r>
              <a:rPr lang="nl-NL" b="1"/>
              <a:t>INSTRUCTIETEKST</a:t>
            </a:r>
          </a:p>
          <a:p>
            <a:pPr marL="171450" indent="-171450">
              <a:buFontTx/>
              <a:buChar char="-"/>
            </a:pPr>
            <a:r>
              <a:rPr lang="nl-NL" b="0" u="sng"/>
              <a:t>Pak met de leerlingen het </a:t>
            </a:r>
            <a:r>
              <a:rPr lang="nl-NL" b="0" u="sng" err="1"/>
              <a:t>Doeboekje</a:t>
            </a:r>
            <a:r>
              <a:rPr lang="nl-NL" b="0" u="sng"/>
              <a:t> erbij.</a:t>
            </a:r>
            <a:endParaRPr lang="nl-NL"/>
          </a:p>
        </p:txBody>
      </p:sp>
      <p:sp>
        <p:nvSpPr>
          <p:cNvPr id="4" name="Tijdelijke aanduiding voor dianummer 3">
            <a:extLst>
              <a:ext uri="{FF2B5EF4-FFF2-40B4-BE49-F238E27FC236}">
                <a16:creationId xmlns:a16="http://schemas.microsoft.com/office/drawing/2014/main" id="{9BE81625-2011-2665-CB20-FCD8C35142B6}"/>
              </a:ext>
            </a:extLst>
          </p:cNvPr>
          <p:cNvSpPr>
            <a:spLocks noGrp="1"/>
          </p:cNvSpPr>
          <p:nvPr>
            <p:ph type="sldNum" sz="quarter" idx="5"/>
          </p:nvPr>
        </p:nvSpPr>
        <p:spPr/>
        <p:txBody>
          <a:bodyPr/>
          <a:lstStyle/>
          <a:p>
            <a:fld id="{9B5B0167-33EF-4212-AA9F-1D3B67F48805}" type="slidenum">
              <a:rPr lang="nl-NL" smtClean="0"/>
              <a:t>21</a:t>
            </a:fld>
            <a:endParaRPr lang="nl-NL"/>
          </a:p>
        </p:txBody>
      </p:sp>
    </p:spTree>
    <p:extLst>
      <p:ext uri="{BB962C8B-B14F-4D97-AF65-F5344CB8AC3E}">
        <p14:creationId xmlns:p14="http://schemas.microsoft.com/office/powerpoint/2010/main" val="27191559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AF60D-6380-2D47-71CA-575389DBBF9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35EF442-685C-4239-0AF3-008F843B914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FEAD351-8521-96B7-8421-B72A74AA9086}"/>
              </a:ext>
            </a:extLst>
          </p:cNvPr>
          <p:cNvSpPr>
            <a:spLocks noGrp="1"/>
          </p:cNvSpPr>
          <p:nvPr>
            <p:ph type="body" idx="1"/>
          </p:nvPr>
        </p:nvSpPr>
        <p:spPr/>
        <p:txBody>
          <a:bodyPr/>
          <a:lstStyle/>
          <a:p>
            <a:r>
              <a:rPr lang="nl-NL" b="1"/>
              <a:t>INSTRUCTIETEKST</a:t>
            </a:r>
          </a:p>
          <a:p>
            <a:pPr marL="171450" indent="-171450">
              <a:buFontTx/>
              <a:buChar char="-"/>
            </a:pPr>
            <a:r>
              <a:rPr lang="nl-NL" b="0" u="sng"/>
              <a:t>Pak met de leerlingen het </a:t>
            </a:r>
            <a:r>
              <a:rPr lang="nl-NL" b="0" u="sng" err="1"/>
              <a:t>Doeboekje</a:t>
            </a:r>
            <a:r>
              <a:rPr lang="nl-NL" b="0" u="sng"/>
              <a:t> erbij:</a:t>
            </a:r>
            <a:r>
              <a:rPr lang="nl-NL" b="0"/>
              <a:t> en laat de leerlingen de opdrachten maken. De antwoorden kun je hierna klassikaal bespreken.</a:t>
            </a:r>
            <a:endParaRPr lang="nl-NL" b="1" u="none"/>
          </a:p>
          <a:p>
            <a:endParaRPr lang="nl-NL"/>
          </a:p>
        </p:txBody>
      </p:sp>
      <p:sp>
        <p:nvSpPr>
          <p:cNvPr id="4" name="Tijdelijke aanduiding voor dianummer 3">
            <a:extLst>
              <a:ext uri="{FF2B5EF4-FFF2-40B4-BE49-F238E27FC236}">
                <a16:creationId xmlns:a16="http://schemas.microsoft.com/office/drawing/2014/main" id="{A5BE15E7-F870-FB90-34EE-FF9F785B0D77}"/>
              </a:ext>
            </a:extLst>
          </p:cNvPr>
          <p:cNvSpPr>
            <a:spLocks noGrp="1"/>
          </p:cNvSpPr>
          <p:nvPr>
            <p:ph type="sldNum" sz="quarter" idx="5"/>
          </p:nvPr>
        </p:nvSpPr>
        <p:spPr/>
        <p:txBody>
          <a:bodyPr/>
          <a:lstStyle/>
          <a:p>
            <a:fld id="{9B5B0167-33EF-4212-AA9F-1D3B67F48805}" type="slidenum">
              <a:rPr lang="nl-NL" smtClean="0"/>
              <a:t>22</a:t>
            </a:fld>
            <a:endParaRPr lang="nl-NL"/>
          </a:p>
        </p:txBody>
      </p:sp>
    </p:spTree>
    <p:extLst>
      <p:ext uri="{BB962C8B-B14F-4D97-AF65-F5344CB8AC3E}">
        <p14:creationId xmlns:p14="http://schemas.microsoft.com/office/powerpoint/2010/main" val="15810538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3B0D5-9B9C-0EA1-F927-A8A9A37B137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8A62E75-881C-D070-38E1-41D53A30412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7529A3A-0FB7-9698-C605-29AD7A131E9C}"/>
              </a:ext>
            </a:extLst>
          </p:cNvPr>
          <p:cNvSpPr>
            <a:spLocks noGrp="1"/>
          </p:cNvSpPr>
          <p:nvPr>
            <p:ph type="body" idx="1"/>
          </p:nvPr>
        </p:nvSpPr>
        <p:spPr/>
        <p:txBody>
          <a:bodyPr/>
          <a:lstStyle/>
          <a:p>
            <a:r>
              <a:rPr lang="nl-NL" b="1"/>
              <a:t>INSTRUCTIETEKST</a:t>
            </a:r>
          </a:p>
          <a:p>
            <a:pPr marL="171450" indent="-171450">
              <a:buFontTx/>
              <a:buChar char="-"/>
            </a:pPr>
            <a:r>
              <a:rPr lang="nl-NL" b="0" u="sng"/>
              <a:t>Pak met de leerlingen het </a:t>
            </a:r>
            <a:r>
              <a:rPr lang="nl-NL" b="0" u="sng" err="1"/>
              <a:t>Doeboekje</a:t>
            </a:r>
            <a:r>
              <a:rPr lang="nl-NL" b="0" u="sng"/>
              <a:t> erbij:</a:t>
            </a:r>
            <a:r>
              <a:rPr lang="nl-NL" b="0"/>
              <a:t> en laat de leerlingen de opdrachten maken. De antwoorden kun je hierna klassikaal bespreken.</a:t>
            </a:r>
            <a:endParaRPr lang="nl-NL" b="1" u="none"/>
          </a:p>
          <a:p>
            <a:endParaRPr lang="nl-NL"/>
          </a:p>
        </p:txBody>
      </p:sp>
      <p:sp>
        <p:nvSpPr>
          <p:cNvPr id="4" name="Tijdelijke aanduiding voor dianummer 3">
            <a:extLst>
              <a:ext uri="{FF2B5EF4-FFF2-40B4-BE49-F238E27FC236}">
                <a16:creationId xmlns:a16="http://schemas.microsoft.com/office/drawing/2014/main" id="{38CBAA71-C78F-D08B-6E8D-CC167194BB26}"/>
              </a:ext>
            </a:extLst>
          </p:cNvPr>
          <p:cNvSpPr>
            <a:spLocks noGrp="1"/>
          </p:cNvSpPr>
          <p:nvPr>
            <p:ph type="sldNum" sz="quarter" idx="5"/>
          </p:nvPr>
        </p:nvSpPr>
        <p:spPr/>
        <p:txBody>
          <a:bodyPr/>
          <a:lstStyle/>
          <a:p>
            <a:fld id="{9B5B0167-33EF-4212-AA9F-1D3B67F48805}" type="slidenum">
              <a:rPr lang="nl-NL" smtClean="0"/>
              <a:t>23</a:t>
            </a:fld>
            <a:endParaRPr lang="nl-NL"/>
          </a:p>
        </p:txBody>
      </p:sp>
    </p:spTree>
    <p:extLst>
      <p:ext uri="{BB962C8B-B14F-4D97-AF65-F5344CB8AC3E}">
        <p14:creationId xmlns:p14="http://schemas.microsoft.com/office/powerpoint/2010/main" val="38366360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E12BA-394A-4A71-5EE8-C51B80573D1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507811D-7566-F895-AB5E-0EAEBA196B1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E635413-EAD6-93AD-A5E6-05152E5599C4}"/>
              </a:ext>
            </a:extLst>
          </p:cNvPr>
          <p:cNvSpPr>
            <a:spLocks noGrp="1"/>
          </p:cNvSpPr>
          <p:nvPr>
            <p:ph type="body" idx="1"/>
          </p:nvPr>
        </p:nvSpPr>
        <p:spPr/>
        <p:txBody>
          <a:bodyPr/>
          <a:lstStyle/>
          <a:p>
            <a:r>
              <a:rPr lang="nl-NL" b="1"/>
              <a:t>INSTRUCTIETEKST</a:t>
            </a:r>
          </a:p>
          <a:p>
            <a:pPr marL="171450" indent="-171450">
              <a:buFontTx/>
              <a:buChar char="-"/>
            </a:pPr>
            <a:r>
              <a:rPr lang="nl-NL" b="0" u="sng"/>
              <a:t>Pak met de leerlingen het </a:t>
            </a:r>
            <a:r>
              <a:rPr lang="nl-NL" b="0" u="sng" err="1"/>
              <a:t>Doeboekje</a:t>
            </a:r>
            <a:r>
              <a:rPr lang="nl-NL" b="0" u="sng"/>
              <a:t> erbij:</a:t>
            </a:r>
            <a:r>
              <a:rPr lang="nl-NL" b="0"/>
              <a:t> en laat de leerlingen de opdrachten maken. De antwoorden kun je hierna klassikaal bespreken.</a:t>
            </a:r>
            <a:endParaRPr lang="nl-NL" b="1" u="none"/>
          </a:p>
          <a:p>
            <a:endParaRPr lang="nl-NL"/>
          </a:p>
        </p:txBody>
      </p:sp>
      <p:sp>
        <p:nvSpPr>
          <p:cNvPr id="4" name="Tijdelijke aanduiding voor dianummer 3">
            <a:extLst>
              <a:ext uri="{FF2B5EF4-FFF2-40B4-BE49-F238E27FC236}">
                <a16:creationId xmlns:a16="http://schemas.microsoft.com/office/drawing/2014/main" id="{89BD40D0-5B31-6F6C-99F6-88718AA32078}"/>
              </a:ext>
            </a:extLst>
          </p:cNvPr>
          <p:cNvSpPr>
            <a:spLocks noGrp="1"/>
          </p:cNvSpPr>
          <p:nvPr>
            <p:ph type="sldNum" sz="quarter" idx="5"/>
          </p:nvPr>
        </p:nvSpPr>
        <p:spPr/>
        <p:txBody>
          <a:bodyPr/>
          <a:lstStyle/>
          <a:p>
            <a:fld id="{9B5B0167-33EF-4212-AA9F-1D3B67F48805}" type="slidenum">
              <a:rPr lang="nl-NL" smtClean="0"/>
              <a:t>24</a:t>
            </a:fld>
            <a:endParaRPr lang="nl-NL"/>
          </a:p>
        </p:txBody>
      </p:sp>
    </p:spTree>
    <p:extLst>
      <p:ext uri="{BB962C8B-B14F-4D97-AF65-F5344CB8AC3E}">
        <p14:creationId xmlns:p14="http://schemas.microsoft.com/office/powerpoint/2010/main" val="29091440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a:t>EINDE LES</a:t>
            </a:r>
          </a:p>
          <a:p>
            <a:endParaRPr lang="nl-NL"/>
          </a:p>
        </p:txBody>
      </p:sp>
      <p:sp>
        <p:nvSpPr>
          <p:cNvPr id="4" name="Tijdelijke aanduiding voor dianummer 3"/>
          <p:cNvSpPr>
            <a:spLocks noGrp="1"/>
          </p:cNvSpPr>
          <p:nvPr>
            <p:ph type="sldNum" sz="quarter" idx="5"/>
          </p:nvPr>
        </p:nvSpPr>
        <p:spPr/>
        <p:txBody>
          <a:bodyPr/>
          <a:lstStyle/>
          <a:p>
            <a:fld id="{9B5B0167-33EF-4212-AA9F-1D3B67F48805}" type="slidenum">
              <a:rPr lang="nl-NL" smtClean="0"/>
              <a:t>25</a:t>
            </a:fld>
            <a:endParaRPr lang="nl-NL"/>
          </a:p>
        </p:txBody>
      </p:sp>
    </p:spTree>
    <p:extLst>
      <p:ext uri="{BB962C8B-B14F-4D97-AF65-F5344CB8AC3E}">
        <p14:creationId xmlns:p14="http://schemas.microsoft.com/office/powerpoint/2010/main" val="3060044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47AC7-D06F-E097-FCC2-1E7151E6923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365DC8D-1A3B-9397-6C34-5E42CB26220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F8483BA-5C2A-2393-9D6E-7AA1B99E55E2}"/>
              </a:ext>
            </a:extLst>
          </p:cNvPr>
          <p:cNvSpPr>
            <a:spLocks noGrp="1"/>
          </p:cNvSpPr>
          <p:nvPr>
            <p:ph type="body" idx="1"/>
          </p:nvPr>
        </p:nvSpPr>
        <p:spPr/>
        <p:txBody>
          <a:bodyPr/>
          <a:lstStyle/>
          <a:p>
            <a:r>
              <a:rPr lang="nl-NL" b="1"/>
              <a:t>INSTRUCTIETEKST </a:t>
            </a:r>
          </a:p>
          <a:p>
            <a:pPr marL="171450" indent="-171450">
              <a:buFontTx/>
              <a:buChar char="-"/>
            </a:pPr>
            <a:r>
              <a:rPr lang="nl-NL" b="0" u="sng"/>
              <a:t>Lees voor:</a:t>
            </a:r>
            <a:r>
              <a:rPr lang="nl-NL" b="0" u="none"/>
              <a:t> wat Roodkapje vertelt. </a:t>
            </a:r>
            <a:endParaRPr lang="nl-NL" b="1" i="0" u="none"/>
          </a:p>
        </p:txBody>
      </p:sp>
      <p:sp>
        <p:nvSpPr>
          <p:cNvPr id="4" name="Tijdelijke aanduiding voor dianummer 3">
            <a:extLst>
              <a:ext uri="{FF2B5EF4-FFF2-40B4-BE49-F238E27FC236}">
                <a16:creationId xmlns:a16="http://schemas.microsoft.com/office/drawing/2014/main" id="{6CC331F9-6AFB-D0F4-E5EA-DE182454054C}"/>
              </a:ext>
            </a:extLst>
          </p:cNvPr>
          <p:cNvSpPr>
            <a:spLocks noGrp="1"/>
          </p:cNvSpPr>
          <p:nvPr>
            <p:ph type="sldNum" sz="quarter" idx="5"/>
          </p:nvPr>
        </p:nvSpPr>
        <p:spPr/>
        <p:txBody>
          <a:bodyPr/>
          <a:lstStyle/>
          <a:p>
            <a:fld id="{9B5B0167-33EF-4212-AA9F-1D3B67F48805}" type="slidenum">
              <a:rPr lang="nl-NL" smtClean="0"/>
              <a:t>3</a:t>
            </a:fld>
            <a:endParaRPr lang="nl-NL"/>
          </a:p>
        </p:txBody>
      </p:sp>
    </p:spTree>
    <p:extLst>
      <p:ext uri="{BB962C8B-B14F-4D97-AF65-F5344CB8AC3E}">
        <p14:creationId xmlns:p14="http://schemas.microsoft.com/office/powerpoint/2010/main" val="2979577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9DDF6-5EDB-5337-B401-630B0CAB075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A5EA9E0-387D-8D4E-FEF5-675F157F3F7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1A10087-9505-DB17-5E42-ACE2261C5D00}"/>
              </a:ext>
            </a:extLst>
          </p:cNvPr>
          <p:cNvSpPr>
            <a:spLocks noGrp="1"/>
          </p:cNvSpPr>
          <p:nvPr>
            <p:ph type="body" idx="1"/>
          </p:nvPr>
        </p:nvSpPr>
        <p:spPr/>
        <p:txBody>
          <a:bodyPr/>
          <a:lstStyle/>
          <a:p>
            <a:r>
              <a:rPr lang="nl-NL" b="1"/>
              <a:t>INSTRUCTIETEKST</a:t>
            </a:r>
          </a:p>
          <a:p>
            <a:pPr marL="171450" indent="-171450">
              <a:buFontTx/>
              <a:buChar char="-"/>
            </a:pPr>
            <a:r>
              <a:rPr lang="nl-NL" b="0"/>
              <a:t>We gaan een </a:t>
            </a:r>
            <a:r>
              <a:rPr lang="nl-NL" b="1"/>
              <a:t>video</a:t>
            </a:r>
            <a:r>
              <a:rPr lang="nl-NL" b="0"/>
              <a:t> kijken over het geldsprookjesverhaal van Hans en Grietje. </a:t>
            </a:r>
          </a:p>
          <a:p>
            <a:endParaRPr lang="nl-NL"/>
          </a:p>
        </p:txBody>
      </p:sp>
      <p:sp>
        <p:nvSpPr>
          <p:cNvPr id="4" name="Tijdelijke aanduiding voor dianummer 3">
            <a:extLst>
              <a:ext uri="{FF2B5EF4-FFF2-40B4-BE49-F238E27FC236}">
                <a16:creationId xmlns:a16="http://schemas.microsoft.com/office/drawing/2014/main" id="{A962C5A2-6404-4C03-E6A7-C446DDCD7627}"/>
              </a:ext>
            </a:extLst>
          </p:cNvPr>
          <p:cNvSpPr>
            <a:spLocks noGrp="1"/>
          </p:cNvSpPr>
          <p:nvPr>
            <p:ph type="sldNum" sz="quarter" idx="5"/>
          </p:nvPr>
        </p:nvSpPr>
        <p:spPr/>
        <p:txBody>
          <a:bodyPr/>
          <a:lstStyle/>
          <a:p>
            <a:fld id="{9B5B0167-33EF-4212-AA9F-1D3B67F48805}" type="slidenum">
              <a:rPr lang="nl-NL" smtClean="0"/>
              <a:t>4</a:t>
            </a:fld>
            <a:endParaRPr lang="nl-NL"/>
          </a:p>
        </p:txBody>
      </p:sp>
    </p:spTree>
    <p:extLst>
      <p:ext uri="{BB962C8B-B14F-4D97-AF65-F5344CB8AC3E}">
        <p14:creationId xmlns:p14="http://schemas.microsoft.com/office/powerpoint/2010/main" val="2960256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B6201-360B-8C1D-5320-E2B8EA6CAD9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C20A275-117F-B406-E696-DCF2A2354BA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BC51DC2-9268-BE2D-0215-0B18EDBB8688}"/>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7A56D88B-3728-4486-EC46-EC9CD10559CC}"/>
              </a:ext>
            </a:extLst>
          </p:cNvPr>
          <p:cNvSpPr>
            <a:spLocks noGrp="1"/>
          </p:cNvSpPr>
          <p:nvPr>
            <p:ph type="sldNum" sz="quarter" idx="5"/>
          </p:nvPr>
        </p:nvSpPr>
        <p:spPr/>
        <p:txBody>
          <a:bodyPr/>
          <a:lstStyle/>
          <a:p>
            <a:fld id="{9B5B0167-33EF-4212-AA9F-1D3B67F48805}" type="slidenum">
              <a:rPr lang="nl-NL" smtClean="0"/>
              <a:t>5</a:t>
            </a:fld>
            <a:endParaRPr lang="nl-NL"/>
          </a:p>
        </p:txBody>
      </p:sp>
    </p:spTree>
    <p:extLst>
      <p:ext uri="{BB962C8B-B14F-4D97-AF65-F5344CB8AC3E}">
        <p14:creationId xmlns:p14="http://schemas.microsoft.com/office/powerpoint/2010/main" val="698170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Video</a:t>
            </a:r>
          </a:p>
          <a:p>
            <a:r>
              <a:rPr lang="nl-NL" b="0" dirty="0"/>
              <a:t>- In de video wordt het eerste deel van het verhaal van Hans en Grietje </a:t>
            </a:r>
            <a:r>
              <a:rPr lang="nl-NL" b="0"/>
              <a:t>verteld.</a:t>
            </a:r>
            <a:endParaRPr lang="nl-NL" b="0" dirty="0"/>
          </a:p>
        </p:txBody>
      </p:sp>
      <p:sp>
        <p:nvSpPr>
          <p:cNvPr id="4" name="Tijdelijke aanduiding voor dianummer 3"/>
          <p:cNvSpPr>
            <a:spLocks noGrp="1"/>
          </p:cNvSpPr>
          <p:nvPr>
            <p:ph type="sldNum" sz="quarter" idx="5"/>
          </p:nvPr>
        </p:nvSpPr>
        <p:spPr/>
        <p:txBody>
          <a:bodyPr/>
          <a:lstStyle/>
          <a:p>
            <a:fld id="{9B5B0167-33EF-4212-AA9F-1D3B67F48805}" type="slidenum">
              <a:rPr lang="nl-NL" smtClean="0"/>
              <a:t>6</a:t>
            </a:fld>
            <a:endParaRPr lang="nl-NL"/>
          </a:p>
        </p:txBody>
      </p:sp>
    </p:spTree>
    <p:extLst>
      <p:ext uri="{BB962C8B-B14F-4D97-AF65-F5344CB8AC3E}">
        <p14:creationId xmlns:p14="http://schemas.microsoft.com/office/powerpoint/2010/main" val="2704514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35708-0970-CECA-A0BF-A51862165B7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2771FFB-0D36-BD4D-8887-E6ADBD90108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B9A4772-56B8-1EDE-C599-574DEF2E6D6C}"/>
              </a:ext>
            </a:extLst>
          </p:cNvPr>
          <p:cNvSpPr>
            <a:spLocks noGrp="1"/>
          </p:cNvSpPr>
          <p:nvPr>
            <p:ph type="body" idx="1"/>
          </p:nvPr>
        </p:nvSpPr>
        <p:spPr/>
        <p:txBody>
          <a:bodyPr/>
          <a:lstStyle/>
          <a:p>
            <a:r>
              <a:rPr lang="nl-NL" b="1"/>
              <a:t>INSTRUCTIETEKST </a:t>
            </a:r>
          </a:p>
          <a:p>
            <a:pPr marL="171450" indent="-171450">
              <a:buFontTx/>
              <a:buChar char="-"/>
            </a:pPr>
            <a:r>
              <a:rPr lang="nl-NL" b="0" u="sng"/>
              <a:t>Lees voor:</a:t>
            </a:r>
            <a:r>
              <a:rPr lang="nl-NL" b="0" u="none"/>
              <a:t> wat Hans vertelt en behandel de vraag in de klas.</a:t>
            </a:r>
            <a:endParaRPr lang="nl-NL" b="1" i="0" u="none"/>
          </a:p>
        </p:txBody>
      </p:sp>
      <p:sp>
        <p:nvSpPr>
          <p:cNvPr id="4" name="Tijdelijke aanduiding voor dianummer 3">
            <a:extLst>
              <a:ext uri="{FF2B5EF4-FFF2-40B4-BE49-F238E27FC236}">
                <a16:creationId xmlns:a16="http://schemas.microsoft.com/office/drawing/2014/main" id="{0BE8B125-DC47-7F3D-0E5F-D82B95EF561F}"/>
              </a:ext>
            </a:extLst>
          </p:cNvPr>
          <p:cNvSpPr>
            <a:spLocks noGrp="1"/>
          </p:cNvSpPr>
          <p:nvPr>
            <p:ph type="sldNum" sz="quarter" idx="5"/>
          </p:nvPr>
        </p:nvSpPr>
        <p:spPr/>
        <p:txBody>
          <a:bodyPr/>
          <a:lstStyle/>
          <a:p>
            <a:fld id="{9B5B0167-33EF-4212-AA9F-1D3B67F48805}" type="slidenum">
              <a:rPr lang="nl-NL" smtClean="0"/>
              <a:t>7</a:t>
            </a:fld>
            <a:endParaRPr lang="nl-NL"/>
          </a:p>
        </p:txBody>
      </p:sp>
    </p:spTree>
    <p:extLst>
      <p:ext uri="{BB962C8B-B14F-4D97-AF65-F5344CB8AC3E}">
        <p14:creationId xmlns:p14="http://schemas.microsoft.com/office/powerpoint/2010/main" val="2903285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7EB21-C10D-8DA3-4D00-70C9EDAA500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8A0242F-7BA3-EC5A-2966-7B97124FAEA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4239FC9-2DF8-0715-D545-6A6CAC78BBF5}"/>
              </a:ext>
            </a:extLst>
          </p:cNvPr>
          <p:cNvSpPr>
            <a:spLocks noGrp="1"/>
          </p:cNvSpPr>
          <p:nvPr>
            <p:ph type="body" idx="1"/>
          </p:nvPr>
        </p:nvSpPr>
        <p:spPr/>
        <p:txBody>
          <a:bodyPr/>
          <a:lstStyle/>
          <a:p>
            <a:r>
              <a:rPr lang="nl-NL" b="1" dirty="0"/>
              <a:t>INSTRUCTIETEKST </a:t>
            </a:r>
          </a:p>
          <a:p>
            <a:pPr marL="171450" indent="-171450">
              <a:buFontTx/>
              <a:buChar char="-"/>
            </a:pPr>
            <a:r>
              <a:rPr lang="nl-NL" b="0" u="sng" dirty="0"/>
              <a:t>Lees voor:</a:t>
            </a:r>
            <a:r>
              <a:rPr lang="nl-NL" b="0" u="none" dirty="0"/>
              <a:t> wat Hans vertel.</a:t>
            </a:r>
            <a:endParaRPr lang="nl-NL" b="1" i="0" u="none" dirty="0"/>
          </a:p>
        </p:txBody>
      </p:sp>
      <p:sp>
        <p:nvSpPr>
          <p:cNvPr id="4" name="Tijdelijke aanduiding voor dianummer 3">
            <a:extLst>
              <a:ext uri="{FF2B5EF4-FFF2-40B4-BE49-F238E27FC236}">
                <a16:creationId xmlns:a16="http://schemas.microsoft.com/office/drawing/2014/main" id="{03041CF8-2B3B-1ACA-9D82-4202D849F9DA}"/>
              </a:ext>
            </a:extLst>
          </p:cNvPr>
          <p:cNvSpPr>
            <a:spLocks noGrp="1"/>
          </p:cNvSpPr>
          <p:nvPr>
            <p:ph type="sldNum" sz="quarter" idx="5"/>
          </p:nvPr>
        </p:nvSpPr>
        <p:spPr/>
        <p:txBody>
          <a:bodyPr/>
          <a:lstStyle/>
          <a:p>
            <a:fld id="{9B5B0167-33EF-4212-AA9F-1D3B67F48805}" type="slidenum">
              <a:rPr lang="nl-NL" smtClean="0"/>
              <a:t>8</a:t>
            </a:fld>
            <a:endParaRPr lang="nl-NL"/>
          </a:p>
        </p:txBody>
      </p:sp>
    </p:spTree>
    <p:extLst>
      <p:ext uri="{BB962C8B-B14F-4D97-AF65-F5344CB8AC3E}">
        <p14:creationId xmlns:p14="http://schemas.microsoft.com/office/powerpoint/2010/main" val="3903317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A3463-C43B-EA59-2748-5C91CAC129F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0FF0437-01F4-7711-4EFD-8521391935A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F55A657-9010-821C-AB93-6C0370166702}"/>
              </a:ext>
            </a:extLst>
          </p:cNvPr>
          <p:cNvSpPr>
            <a:spLocks noGrp="1"/>
          </p:cNvSpPr>
          <p:nvPr>
            <p:ph type="body" idx="1"/>
          </p:nvPr>
        </p:nvSpPr>
        <p:spPr/>
        <p:txBody>
          <a:bodyPr/>
          <a:lstStyle/>
          <a:p>
            <a:r>
              <a:rPr lang="nl-NL" b="1" dirty="0"/>
              <a:t>Video</a:t>
            </a:r>
          </a:p>
          <a:p>
            <a:r>
              <a:rPr lang="nl-NL" b="0" dirty="0"/>
              <a:t>- In de video wordt het tweede deel van het verhaal van Hans en Grietje verteld.</a:t>
            </a:r>
          </a:p>
        </p:txBody>
      </p:sp>
      <p:sp>
        <p:nvSpPr>
          <p:cNvPr id="4" name="Tijdelijke aanduiding voor dianummer 3">
            <a:extLst>
              <a:ext uri="{FF2B5EF4-FFF2-40B4-BE49-F238E27FC236}">
                <a16:creationId xmlns:a16="http://schemas.microsoft.com/office/drawing/2014/main" id="{58D1B235-1B4E-DE2C-73B0-92A55958D542}"/>
              </a:ext>
            </a:extLst>
          </p:cNvPr>
          <p:cNvSpPr>
            <a:spLocks noGrp="1"/>
          </p:cNvSpPr>
          <p:nvPr>
            <p:ph type="sldNum" sz="quarter" idx="5"/>
          </p:nvPr>
        </p:nvSpPr>
        <p:spPr/>
        <p:txBody>
          <a:bodyPr/>
          <a:lstStyle/>
          <a:p>
            <a:fld id="{9B5B0167-33EF-4212-AA9F-1D3B67F48805}" type="slidenum">
              <a:rPr lang="nl-NL" smtClean="0"/>
              <a:t>9</a:t>
            </a:fld>
            <a:endParaRPr lang="nl-NL"/>
          </a:p>
        </p:txBody>
      </p:sp>
    </p:spTree>
    <p:extLst>
      <p:ext uri="{BB962C8B-B14F-4D97-AF65-F5344CB8AC3E}">
        <p14:creationId xmlns:p14="http://schemas.microsoft.com/office/powerpoint/2010/main" val="41058798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2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2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0.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2.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29.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2.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29.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0.pn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8.pn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5_Titeldia">
    <p:bg>
      <p:bgPr>
        <a:solidFill>
          <a:schemeClr val="accent4"/>
        </a:solidFill>
        <a:effectLst/>
      </p:bgPr>
    </p:bg>
    <p:spTree>
      <p:nvGrpSpPr>
        <p:cNvPr id="1" name=""/>
        <p:cNvGrpSpPr/>
        <p:nvPr/>
      </p:nvGrpSpPr>
      <p:grpSpPr>
        <a:xfrm>
          <a:off x="0" y="0"/>
          <a:ext cx="0" cy="0"/>
          <a:chOff x="0" y="0"/>
          <a:chExt cx="0" cy="0"/>
        </a:xfrm>
      </p:grpSpPr>
      <p:pic>
        <p:nvPicPr>
          <p:cNvPr id="7" name="Afbeelding 6" descr="Afbeelding met schermopname&#10;&#10;Door AI gegenereerde inhoud is mogelijk onjuist.">
            <a:extLst>
              <a:ext uri="{FF2B5EF4-FFF2-40B4-BE49-F238E27FC236}">
                <a16:creationId xmlns:a16="http://schemas.microsoft.com/office/drawing/2014/main" id="{C671E325-7A18-D0D2-0E94-6477E0AD4BCF}"/>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 name="Rechthoek 1">
            <a:extLst>
              <a:ext uri="{FF2B5EF4-FFF2-40B4-BE49-F238E27FC236}">
                <a16:creationId xmlns:a16="http://schemas.microsoft.com/office/drawing/2014/main" id="{DD5D99A2-7054-2EBE-42A8-3887DDEAEC72}"/>
              </a:ext>
            </a:extLst>
          </p:cNvPr>
          <p:cNvSpPr/>
          <p:nvPr userDrawn="1"/>
        </p:nvSpPr>
        <p:spPr>
          <a:xfrm>
            <a:off x="1" y="0"/>
            <a:ext cx="40005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Tekstvak 49">
            <a:extLst>
              <a:ext uri="{FF2B5EF4-FFF2-40B4-BE49-F238E27FC236}">
                <a16:creationId xmlns:a16="http://schemas.microsoft.com/office/drawing/2014/main" id="{FE88F1DA-F8A6-C0BB-8673-546610513DF7}"/>
              </a:ext>
            </a:extLst>
          </p:cNvPr>
          <p:cNvSpPr txBox="1"/>
          <p:nvPr userDrawn="1"/>
        </p:nvSpPr>
        <p:spPr>
          <a:xfrm>
            <a:off x="271874" y="6304744"/>
            <a:ext cx="2034987" cy="24622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bg1"/>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51" name="Afbeelding 50" descr="Afbeelding met Lettertype, Graphics, grafische vormgeving, typografie&#10;&#10;Door AI gegenereerde inhoud is mogelijk onjuist.">
            <a:extLst>
              <a:ext uri="{FF2B5EF4-FFF2-40B4-BE49-F238E27FC236}">
                <a16:creationId xmlns:a16="http://schemas.microsoft.com/office/drawing/2014/main" id="{15C276FB-A0F9-DEA7-D836-01E7BAD526D0}"/>
              </a:ext>
            </a:extLst>
          </p:cNvPr>
          <p:cNvPicPr>
            <a:picLocks noChangeAspect="1"/>
          </p:cNvPicPr>
          <p:nvPr userDrawn="1"/>
        </p:nvPicPr>
        <p:blipFill>
          <a:blip r:embed="rId3"/>
          <a:stretch>
            <a:fillRect/>
          </a:stretch>
        </p:blipFill>
        <p:spPr>
          <a:xfrm>
            <a:off x="6761500" y="6247288"/>
            <a:ext cx="2826468" cy="339177"/>
          </a:xfrm>
          <a:prstGeom prst="rect">
            <a:avLst/>
          </a:prstGeom>
        </p:spPr>
      </p:pic>
      <p:sp>
        <p:nvSpPr>
          <p:cNvPr id="3" name="Tekstvak 2">
            <a:extLst>
              <a:ext uri="{FF2B5EF4-FFF2-40B4-BE49-F238E27FC236}">
                <a16:creationId xmlns:a16="http://schemas.microsoft.com/office/drawing/2014/main" id="{860137AE-EC0D-32F7-4EE5-A5D9F693D5C4}"/>
              </a:ext>
            </a:extLst>
          </p:cNvPr>
          <p:cNvSpPr txBox="1"/>
          <p:nvPr userDrawn="1"/>
        </p:nvSpPr>
        <p:spPr>
          <a:xfrm>
            <a:off x="4450017" y="6304744"/>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5" name="Tekstvak 4">
            <a:extLst>
              <a:ext uri="{FF2B5EF4-FFF2-40B4-BE49-F238E27FC236}">
                <a16:creationId xmlns:a16="http://schemas.microsoft.com/office/drawing/2014/main" id="{A9BE0A00-6EDD-1E7B-62E1-A1FAD0AF8CB0}"/>
              </a:ext>
            </a:extLst>
          </p:cNvPr>
          <p:cNvSpPr txBox="1"/>
          <p:nvPr userDrawn="1"/>
        </p:nvSpPr>
        <p:spPr>
          <a:xfrm>
            <a:off x="-903249" y="283241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61378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0_Titeldia">
    <p:bg>
      <p:bgPr>
        <a:solidFill>
          <a:schemeClr val="bg1"/>
        </a:solidFill>
        <a:effectLst/>
      </p:bgPr>
    </p:bg>
    <p:spTree>
      <p:nvGrpSpPr>
        <p:cNvPr id="1" name=""/>
        <p:cNvGrpSpPr/>
        <p:nvPr/>
      </p:nvGrpSpPr>
      <p:grpSpPr>
        <a:xfrm>
          <a:off x="0" y="0"/>
          <a:ext cx="0" cy="0"/>
          <a:chOff x="0" y="0"/>
          <a:chExt cx="0" cy="0"/>
        </a:xfrm>
      </p:grpSpPr>
      <p:sp>
        <p:nvSpPr>
          <p:cNvPr id="6" name="Afgeronde rechthoek 5">
            <a:extLst>
              <a:ext uri="{FF2B5EF4-FFF2-40B4-BE49-F238E27FC236}">
                <a16:creationId xmlns:a16="http://schemas.microsoft.com/office/drawing/2014/main" id="{8788EB89-633C-D9EF-780B-6DE2D302B8F0}"/>
              </a:ext>
            </a:extLst>
          </p:cNvPr>
          <p:cNvSpPr/>
          <p:nvPr userDrawn="1"/>
        </p:nvSpPr>
        <p:spPr>
          <a:xfrm>
            <a:off x="359999" y="359999"/>
            <a:ext cx="1008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545F2063-1879-A845-55A6-C3F21388F64A}"/>
              </a:ext>
            </a:extLst>
          </p:cNvPr>
          <p:cNvPicPr>
            <a:picLocks noChangeAspect="1"/>
          </p:cNvPicPr>
          <p:nvPr userDrawn="1"/>
        </p:nvPicPr>
        <p:blipFill>
          <a:blip r:embed="rId2"/>
          <a:srcRect/>
          <a:stretch/>
        </p:blipFill>
        <p:spPr>
          <a:xfrm>
            <a:off x="792000" y="394299"/>
            <a:ext cx="6277434" cy="6277434"/>
          </a:xfrm>
          <a:prstGeom prst="rect">
            <a:avLst/>
          </a:prstGeom>
        </p:spPr>
      </p:pic>
      <p:sp>
        <p:nvSpPr>
          <p:cNvPr id="8" name="Titel 19">
            <a:extLst>
              <a:ext uri="{FF2B5EF4-FFF2-40B4-BE49-F238E27FC236}">
                <a16:creationId xmlns:a16="http://schemas.microsoft.com/office/drawing/2014/main" id="{B320C6D1-EAE2-2031-D246-3253CD94B1E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3"/>
          <a:srcRect/>
          <a:stretch/>
        </p:blipFill>
        <p:spPr>
          <a:xfrm>
            <a:off x="6771930" y="3081867"/>
            <a:ext cx="5086434" cy="3387192"/>
          </a:xfrm>
          <a:prstGeom prst="rect">
            <a:avLst/>
          </a:prstGeom>
        </p:spPr>
      </p:pic>
      <p:sp>
        <p:nvSpPr>
          <p:cNvPr id="5" name="Tekstvak 4">
            <a:extLst>
              <a:ext uri="{FF2B5EF4-FFF2-40B4-BE49-F238E27FC236}">
                <a16:creationId xmlns:a16="http://schemas.microsoft.com/office/drawing/2014/main" id="{7A054567-756B-C22F-6372-5D9BD9FBFB89}"/>
              </a:ext>
            </a:extLst>
          </p:cNvPr>
          <p:cNvSpPr txBox="1"/>
          <p:nvPr userDrawn="1"/>
        </p:nvSpPr>
        <p:spPr>
          <a:xfrm>
            <a:off x="14579600" y="846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kstvak 8">
            <a:extLst>
              <a:ext uri="{FF2B5EF4-FFF2-40B4-BE49-F238E27FC236}">
                <a16:creationId xmlns:a16="http://schemas.microsoft.com/office/drawing/2014/main" id="{F31FC23C-EF6C-DDD5-9C7B-2F8E286E96BC}"/>
              </a:ext>
            </a:extLst>
          </p:cNvPr>
          <p:cNvSpPr txBox="1"/>
          <p:nvPr userDrawn="1"/>
        </p:nvSpPr>
        <p:spPr>
          <a:xfrm>
            <a:off x="8771467" y="-162560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Afbeelding 10" descr="Afbeelding met groen, creativiteit, kunst&#10;&#10;Door AI gegenereerde inhoud is mogelijk onjuist.">
            <a:extLst>
              <a:ext uri="{FF2B5EF4-FFF2-40B4-BE49-F238E27FC236}">
                <a16:creationId xmlns:a16="http://schemas.microsoft.com/office/drawing/2014/main" id="{5B82CB0E-B675-24B8-E5C4-D9380D385BFA}"/>
              </a:ext>
            </a:extLst>
          </p:cNvPr>
          <p:cNvPicPr>
            <a:picLocks noChangeAspect="1"/>
          </p:cNvPicPr>
          <p:nvPr userDrawn="1"/>
        </p:nvPicPr>
        <p:blipFill>
          <a:blip r:embed="rId4"/>
          <a:stretch>
            <a:fillRect/>
          </a:stretch>
        </p:blipFill>
        <p:spPr>
          <a:xfrm rot="9322080">
            <a:off x="9620866" y="1148557"/>
            <a:ext cx="1833792" cy="1306740"/>
          </a:xfrm>
          <a:prstGeom prst="rect">
            <a:avLst/>
          </a:prstGeom>
        </p:spPr>
      </p:pic>
    </p:spTree>
    <p:extLst>
      <p:ext uri="{BB962C8B-B14F-4D97-AF65-F5344CB8AC3E}">
        <p14:creationId xmlns:p14="http://schemas.microsoft.com/office/powerpoint/2010/main" val="3990061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1_Titeldia">
    <p:bg>
      <p:bgPr>
        <a:solidFill>
          <a:schemeClr val="bg1"/>
        </a:solidFill>
        <a:effectLst/>
      </p:bgPr>
    </p:bg>
    <p:spTree>
      <p:nvGrpSpPr>
        <p:cNvPr id="1" name=""/>
        <p:cNvGrpSpPr/>
        <p:nvPr/>
      </p:nvGrpSpPr>
      <p:grpSpPr>
        <a:xfrm>
          <a:off x="0" y="0"/>
          <a:ext cx="0" cy="0"/>
          <a:chOff x="0" y="0"/>
          <a:chExt cx="0" cy="0"/>
        </a:xfrm>
      </p:grpSpPr>
      <p:sp>
        <p:nvSpPr>
          <p:cNvPr id="6" name="Afgeronde rechthoek 5">
            <a:extLst>
              <a:ext uri="{FF2B5EF4-FFF2-40B4-BE49-F238E27FC236}">
                <a16:creationId xmlns:a16="http://schemas.microsoft.com/office/drawing/2014/main" id="{8788EB89-633C-D9EF-780B-6DE2D302B8F0}"/>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545F2063-1879-A845-55A6-C3F21388F64A}"/>
              </a:ext>
            </a:extLst>
          </p:cNvPr>
          <p:cNvPicPr>
            <a:picLocks noChangeAspect="1"/>
          </p:cNvPicPr>
          <p:nvPr userDrawn="1"/>
        </p:nvPicPr>
        <p:blipFill>
          <a:blip r:embed="rId2"/>
          <a:srcRect/>
          <a:stretch/>
        </p:blipFill>
        <p:spPr>
          <a:xfrm>
            <a:off x="792000" y="394299"/>
            <a:ext cx="6277434" cy="6277434"/>
          </a:xfrm>
          <a:prstGeom prst="rect">
            <a:avLst/>
          </a:prstGeom>
        </p:spPr>
      </p:pic>
      <p:sp>
        <p:nvSpPr>
          <p:cNvPr id="8" name="Titel 19">
            <a:extLst>
              <a:ext uri="{FF2B5EF4-FFF2-40B4-BE49-F238E27FC236}">
                <a16:creationId xmlns:a16="http://schemas.microsoft.com/office/drawing/2014/main" id="{B320C6D1-EAE2-2031-D246-3253CD94B1E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bg1"/>
                </a:solidFill>
              </a:defRPr>
            </a:lvl1pPr>
          </a:lstStyle>
          <a:p>
            <a:r>
              <a:rPr lang="nl-NL"/>
              <a:t>Pagina met grote/lange titel</a:t>
            </a:r>
          </a:p>
        </p:txBody>
      </p:sp>
      <p:pic>
        <p:nvPicPr>
          <p:cNvPr id="2" name="Afbeelding 1" descr="Afbeelding met plant, blad, boom, eik&#10;&#10;Door AI gegenereerde inhoud is mogelijk onjuist.">
            <a:extLst>
              <a:ext uri="{FF2B5EF4-FFF2-40B4-BE49-F238E27FC236}">
                <a16:creationId xmlns:a16="http://schemas.microsoft.com/office/drawing/2014/main" id="{B2AB5CDD-D3D9-3286-3368-DFC65EEDF163}"/>
              </a:ext>
            </a:extLst>
          </p:cNvPr>
          <p:cNvPicPr>
            <a:picLocks noChangeAspect="1"/>
          </p:cNvPicPr>
          <p:nvPr userDrawn="1"/>
        </p:nvPicPr>
        <p:blipFill>
          <a:blip r:embed="rId3"/>
          <a:stretch>
            <a:fillRect/>
          </a:stretch>
        </p:blipFill>
        <p:spPr>
          <a:xfrm rot="12441886">
            <a:off x="10421006" y="498722"/>
            <a:ext cx="1686326" cy="1697569"/>
          </a:xfrm>
          <a:prstGeom prst="rect">
            <a:avLst/>
          </a:prstGeom>
        </p:spPr>
      </p:pic>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4"/>
          <a:srcRect/>
          <a:stretch/>
        </p:blipFill>
        <p:spPr>
          <a:xfrm>
            <a:off x="7104961" y="2861208"/>
            <a:ext cx="4688779" cy="3827459"/>
          </a:xfrm>
          <a:prstGeom prst="rect">
            <a:avLst/>
          </a:prstGeom>
        </p:spPr>
      </p:pic>
      <p:sp>
        <p:nvSpPr>
          <p:cNvPr id="5" name="Tekstvak 4">
            <a:extLst>
              <a:ext uri="{FF2B5EF4-FFF2-40B4-BE49-F238E27FC236}">
                <a16:creationId xmlns:a16="http://schemas.microsoft.com/office/drawing/2014/main" id="{7A054567-756B-C22F-6372-5D9BD9FBFB89}"/>
              </a:ext>
            </a:extLst>
          </p:cNvPr>
          <p:cNvSpPr txBox="1"/>
          <p:nvPr userDrawn="1"/>
        </p:nvSpPr>
        <p:spPr>
          <a:xfrm>
            <a:off x="14579600" y="846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kstvak 8">
            <a:extLst>
              <a:ext uri="{FF2B5EF4-FFF2-40B4-BE49-F238E27FC236}">
                <a16:creationId xmlns:a16="http://schemas.microsoft.com/office/drawing/2014/main" id="{F31FC23C-EF6C-DDD5-9C7B-2F8E286E96BC}"/>
              </a:ext>
            </a:extLst>
          </p:cNvPr>
          <p:cNvSpPr txBox="1"/>
          <p:nvPr userDrawn="1"/>
        </p:nvSpPr>
        <p:spPr>
          <a:xfrm>
            <a:off x="8771467" y="-162560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kstvak 2">
            <a:extLst>
              <a:ext uri="{FF2B5EF4-FFF2-40B4-BE49-F238E27FC236}">
                <a16:creationId xmlns:a16="http://schemas.microsoft.com/office/drawing/2014/main" id="{E83D2038-95D1-7DCC-C953-1E187A5C371A}"/>
              </a:ext>
            </a:extLst>
          </p:cNvPr>
          <p:cNvSpPr txBox="1"/>
          <p:nvPr userDrawn="1"/>
        </p:nvSpPr>
        <p:spPr>
          <a:xfrm>
            <a:off x="12649200" y="-7450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60210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7_Titeldia">
    <p:bg>
      <p:bgPr>
        <a:solidFill>
          <a:schemeClr val="bg1"/>
        </a:solidFill>
        <a:effectLst/>
      </p:bgPr>
    </p:bg>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CEB7FD57-D6D1-C897-BDFA-E3270257C70A}"/>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1AA8AC9C-5363-2324-48A9-C5565D1D559E}"/>
              </a:ext>
            </a:extLst>
          </p:cNvPr>
          <p:cNvPicPr>
            <a:picLocks noChangeAspect="1"/>
          </p:cNvPicPr>
          <p:nvPr userDrawn="1"/>
        </p:nvPicPr>
        <p:blipFill>
          <a:blip r:embed="rId2"/>
          <a:srcRect/>
          <a:stretch/>
        </p:blipFill>
        <p:spPr>
          <a:xfrm>
            <a:off x="792000" y="394299"/>
            <a:ext cx="6277434" cy="6277434"/>
          </a:xfrm>
          <a:prstGeom prst="rect">
            <a:avLst/>
          </a:prstGeom>
        </p:spPr>
      </p:pic>
      <p:sp>
        <p:nvSpPr>
          <p:cNvPr id="5" name="Titel 19">
            <a:extLst>
              <a:ext uri="{FF2B5EF4-FFF2-40B4-BE49-F238E27FC236}">
                <a16:creationId xmlns:a16="http://schemas.microsoft.com/office/drawing/2014/main" id="{E23F2718-3D59-D10E-E593-5D80C2BCF8A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bloem, roze, Graphics, creativiteit&#10;&#10;Door AI gegenereerde inhoud is mogelijk onjuist.">
            <a:extLst>
              <a:ext uri="{FF2B5EF4-FFF2-40B4-BE49-F238E27FC236}">
                <a16:creationId xmlns:a16="http://schemas.microsoft.com/office/drawing/2014/main" id="{10448F6A-0AE6-0E3D-2A6D-1E9726579D6C}"/>
              </a:ext>
            </a:extLst>
          </p:cNvPr>
          <p:cNvPicPr>
            <a:picLocks noChangeAspect="1"/>
          </p:cNvPicPr>
          <p:nvPr userDrawn="1"/>
        </p:nvPicPr>
        <p:blipFill>
          <a:blip r:embed="rId3"/>
          <a:stretch>
            <a:fillRect/>
          </a:stretch>
        </p:blipFill>
        <p:spPr>
          <a:xfrm>
            <a:off x="9777666" y="5392154"/>
            <a:ext cx="1877350" cy="1306740"/>
          </a:xfrm>
          <a:prstGeom prst="rect">
            <a:avLst/>
          </a:prstGeom>
        </p:spPr>
      </p:pic>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4"/>
          <a:srcRect/>
          <a:stretch/>
        </p:blipFill>
        <p:spPr>
          <a:xfrm flipH="1">
            <a:off x="6259850" y="3148613"/>
            <a:ext cx="5028370" cy="3771277"/>
          </a:xfrm>
          <a:prstGeom prst="rect">
            <a:avLst/>
          </a:prstGeom>
        </p:spPr>
      </p:pic>
    </p:spTree>
    <p:extLst>
      <p:ext uri="{BB962C8B-B14F-4D97-AF65-F5344CB8AC3E}">
        <p14:creationId xmlns:p14="http://schemas.microsoft.com/office/powerpoint/2010/main" val="3643201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9_Titeldia">
    <p:bg>
      <p:bgPr>
        <a:solidFill>
          <a:schemeClr val="bg1"/>
        </a:solidFill>
        <a:effectLst/>
      </p:bgPr>
    </p:bg>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CEB7FD57-D6D1-C897-BDFA-E3270257C70A}"/>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1AA8AC9C-5363-2324-48A9-C5565D1D559E}"/>
              </a:ext>
            </a:extLst>
          </p:cNvPr>
          <p:cNvPicPr>
            <a:picLocks noChangeAspect="1"/>
          </p:cNvPicPr>
          <p:nvPr userDrawn="1"/>
        </p:nvPicPr>
        <p:blipFill>
          <a:blip r:embed="rId2"/>
          <a:srcRect/>
          <a:stretch/>
        </p:blipFill>
        <p:spPr>
          <a:xfrm>
            <a:off x="792000" y="394299"/>
            <a:ext cx="6277434" cy="6277434"/>
          </a:xfrm>
          <a:prstGeom prst="rect">
            <a:avLst/>
          </a:prstGeom>
        </p:spPr>
      </p:pic>
      <p:sp>
        <p:nvSpPr>
          <p:cNvPr id="5" name="Titel 19">
            <a:extLst>
              <a:ext uri="{FF2B5EF4-FFF2-40B4-BE49-F238E27FC236}">
                <a16:creationId xmlns:a16="http://schemas.microsoft.com/office/drawing/2014/main" id="{E23F2718-3D59-D10E-E593-5D80C2BCF8A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bg1"/>
                </a:solidFill>
              </a:defRPr>
            </a:lvl1pPr>
          </a:lstStyle>
          <a:p>
            <a:r>
              <a:rPr lang="nl-NL"/>
              <a:t>Pagina met grote/lange titel</a:t>
            </a:r>
          </a:p>
        </p:txBody>
      </p:sp>
      <p:pic>
        <p:nvPicPr>
          <p:cNvPr id="2" name="Afbeelding 1" descr="Afbeelding met bloem, plant, creativiteit&#10;&#10;Door AI gegenereerde inhoud is mogelijk onjuist.">
            <a:extLst>
              <a:ext uri="{FF2B5EF4-FFF2-40B4-BE49-F238E27FC236}">
                <a16:creationId xmlns:a16="http://schemas.microsoft.com/office/drawing/2014/main" id="{1F1E2C4D-61D1-A2F6-1318-F4F41A142150}"/>
              </a:ext>
            </a:extLst>
          </p:cNvPr>
          <p:cNvPicPr>
            <a:picLocks noChangeAspect="1"/>
          </p:cNvPicPr>
          <p:nvPr userDrawn="1"/>
        </p:nvPicPr>
        <p:blipFill>
          <a:blip r:embed="rId3"/>
          <a:stretch>
            <a:fillRect/>
          </a:stretch>
        </p:blipFill>
        <p:spPr>
          <a:xfrm>
            <a:off x="9604222" y="4216827"/>
            <a:ext cx="2587778" cy="2345418"/>
          </a:xfrm>
          <a:prstGeom prst="rect">
            <a:avLst/>
          </a:prstGeom>
        </p:spPr>
      </p:pic>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4"/>
          <a:srcRect/>
          <a:stretch/>
        </p:blipFill>
        <p:spPr>
          <a:xfrm rot="308168" flipH="1">
            <a:off x="6816790" y="2994031"/>
            <a:ext cx="3351783" cy="4120153"/>
          </a:xfrm>
          <a:prstGeom prst="rect">
            <a:avLst/>
          </a:prstGeom>
        </p:spPr>
      </p:pic>
    </p:spTree>
    <p:extLst>
      <p:ext uri="{BB962C8B-B14F-4D97-AF65-F5344CB8AC3E}">
        <p14:creationId xmlns:p14="http://schemas.microsoft.com/office/powerpoint/2010/main" val="13836093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Titeldia">
    <p:bg>
      <p:bgPr>
        <a:solidFill>
          <a:schemeClr val="accent1"/>
        </a:solidFill>
        <a:effectLst/>
      </p:bgPr>
    </p:bg>
    <p:spTree>
      <p:nvGrpSpPr>
        <p:cNvPr id="1" name=""/>
        <p:cNvGrpSpPr/>
        <p:nvPr/>
      </p:nvGrpSpPr>
      <p:grpSpPr>
        <a:xfrm>
          <a:off x="0" y="0"/>
          <a:ext cx="0" cy="0"/>
          <a:chOff x="0" y="0"/>
          <a:chExt cx="0" cy="0"/>
        </a:xfrm>
      </p:grpSpPr>
      <p:pic>
        <p:nvPicPr>
          <p:cNvPr id="13" name="Afbeelding 12" descr="Afbeelding met schermopname&#10;&#10;Door AI gegenereerde inhoud is mogelijk onjuist.">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3" name="Afbeelding 2">
            <a:extLst>
              <a:ext uri="{FF2B5EF4-FFF2-40B4-BE49-F238E27FC236}">
                <a16:creationId xmlns:a16="http://schemas.microsoft.com/office/drawing/2014/main" id="{2C386DAE-C109-FC01-574A-03EFDD70029E}"/>
              </a:ext>
            </a:extLst>
          </p:cNvPr>
          <p:cNvPicPr>
            <a:picLocks noChangeAspect="1"/>
          </p:cNvPicPr>
          <p:nvPr userDrawn="1"/>
        </p:nvPicPr>
        <p:blipFill>
          <a:blip r:embed="rId3"/>
          <a:srcRect/>
          <a:stretch/>
        </p:blipFill>
        <p:spPr>
          <a:xfrm rot="21321864">
            <a:off x="1465135" y="315310"/>
            <a:ext cx="4798003" cy="640605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21321864">
            <a:off x="2567457" y="2525100"/>
            <a:ext cx="2817628" cy="1325563"/>
          </a:xfrm>
        </p:spPr>
        <p:txBody>
          <a:bodyPr>
            <a:noAutofit/>
          </a:bodyPr>
          <a:lstStyle>
            <a:lvl1pPr algn="ctr">
              <a:defRPr sz="3600">
                <a:solidFill>
                  <a:schemeClr val="accent4"/>
                </a:solidFill>
              </a:defRPr>
            </a:lvl1pPr>
          </a:lstStyle>
          <a:p>
            <a:r>
              <a:rPr lang="nl-NL"/>
              <a:t>Titel op sprookjes-</a:t>
            </a:r>
            <a:br>
              <a:rPr lang="nl-NL"/>
            </a:br>
            <a:r>
              <a:rPr lang="nl-NL"/>
              <a:t>boek</a:t>
            </a:r>
          </a:p>
        </p:txBody>
      </p:sp>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Afbeelding 6">
            <a:extLst>
              <a:ext uri="{FF2B5EF4-FFF2-40B4-BE49-F238E27FC236}">
                <a16:creationId xmlns:a16="http://schemas.microsoft.com/office/drawing/2014/main" id="{85F5B888-EE1B-A488-C3B2-F6B13F25575D}"/>
              </a:ext>
            </a:extLst>
          </p:cNvPr>
          <p:cNvPicPr>
            <a:picLocks noChangeAspect="1"/>
          </p:cNvPicPr>
          <p:nvPr userDrawn="1"/>
        </p:nvPicPr>
        <p:blipFill>
          <a:blip r:embed="rId4"/>
          <a:srcRect/>
          <a:stretch/>
        </p:blipFill>
        <p:spPr>
          <a:xfrm rot="308168" flipH="1">
            <a:off x="8556075" y="3118509"/>
            <a:ext cx="2940924" cy="3615108"/>
          </a:xfrm>
          <a:prstGeom prst="rect">
            <a:avLst/>
          </a:prstGeom>
        </p:spPr>
      </p:pic>
    </p:spTree>
    <p:extLst>
      <p:ext uri="{BB962C8B-B14F-4D97-AF65-F5344CB8AC3E}">
        <p14:creationId xmlns:p14="http://schemas.microsoft.com/office/powerpoint/2010/main" val="3724791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8_Titeldia">
    <p:bg>
      <p:bgPr>
        <a:solidFill>
          <a:schemeClr val="accent1"/>
        </a:solidFill>
        <a:effectLst/>
      </p:bgPr>
    </p:bg>
    <p:spTree>
      <p:nvGrpSpPr>
        <p:cNvPr id="1" name=""/>
        <p:cNvGrpSpPr/>
        <p:nvPr/>
      </p:nvGrpSpPr>
      <p:grpSpPr>
        <a:xfrm>
          <a:off x="0" y="0"/>
          <a:ext cx="0" cy="0"/>
          <a:chOff x="0" y="0"/>
          <a:chExt cx="0" cy="0"/>
        </a:xfrm>
      </p:grpSpPr>
      <p:pic>
        <p:nvPicPr>
          <p:cNvPr id="13" name="Afbeelding 12" descr="Afbeelding met schermopname&#10;&#10;Door AI gegenereerde inhoud is mogelijk onjuist.">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t="30601"/>
          <a:stretch>
            <a:fillRect/>
          </a:stretch>
        </p:blipFill>
        <p:spPr>
          <a:xfrm>
            <a:off x="0" y="0"/>
            <a:ext cx="12191999" cy="6858000"/>
          </a:xfrm>
          <a:prstGeom prst="rect">
            <a:avLst/>
          </a:prstGeom>
        </p:spPr>
      </p:pic>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527194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8_Titeldia">
    <p:bg>
      <p:bgPr>
        <a:solidFill>
          <a:schemeClr val="accent3"/>
        </a:solidFill>
        <a:effectLst/>
      </p:bgPr>
    </p:bg>
    <p:spTree>
      <p:nvGrpSpPr>
        <p:cNvPr id="1" name=""/>
        <p:cNvGrpSpPr/>
        <p:nvPr/>
      </p:nvGrpSpPr>
      <p:grpSpPr>
        <a:xfrm>
          <a:off x="0" y="0"/>
          <a:ext cx="0" cy="0"/>
          <a:chOff x="0" y="0"/>
          <a:chExt cx="0" cy="0"/>
        </a:xfrm>
      </p:grpSpPr>
      <p:pic>
        <p:nvPicPr>
          <p:cNvPr id="13" name="Afbeelding 12" descr="Afbeelding met schermopname&#10;&#10;Door AI gegenereerde inhoud is mogelijk onjuist.">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3" name="Afbeelding 2">
            <a:extLst>
              <a:ext uri="{FF2B5EF4-FFF2-40B4-BE49-F238E27FC236}">
                <a16:creationId xmlns:a16="http://schemas.microsoft.com/office/drawing/2014/main" id="{2C386DAE-C109-FC01-574A-03EFDD70029E}"/>
              </a:ext>
            </a:extLst>
          </p:cNvPr>
          <p:cNvPicPr>
            <a:picLocks noChangeAspect="1"/>
          </p:cNvPicPr>
          <p:nvPr userDrawn="1"/>
        </p:nvPicPr>
        <p:blipFill>
          <a:blip r:embed="rId3"/>
          <a:srcRect/>
          <a:stretch/>
        </p:blipFill>
        <p:spPr>
          <a:xfrm rot="21321864">
            <a:off x="1465135" y="315310"/>
            <a:ext cx="4798003" cy="640605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21321864">
            <a:off x="2567457" y="2525100"/>
            <a:ext cx="2817628" cy="1325563"/>
          </a:xfrm>
        </p:spPr>
        <p:txBody>
          <a:bodyPr>
            <a:noAutofit/>
          </a:bodyPr>
          <a:lstStyle>
            <a:lvl1pPr algn="ctr">
              <a:defRPr sz="3600">
                <a:solidFill>
                  <a:schemeClr val="accent4"/>
                </a:solidFill>
              </a:defRPr>
            </a:lvl1pPr>
          </a:lstStyle>
          <a:p>
            <a:r>
              <a:rPr lang="nl-NL"/>
              <a:t>Titel op sprookjes-</a:t>
            </a:r>
            <a:br>
              <a:rPr lang="nl-NL"/>
            </a:br>
            <a:r>
              <a:rPr lang="nl-NL"/>
              <a:t>boek</a:t>
            </a:r>
          </a:p>
        </p:txBody>
      </p:sp>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Afbeelding 5" descr="Afbeelding met Peperkoekhuisje, gebouw, peperkoek&#10;&#10;Door AI gegenereerde inhoud is mogelijk onjuist.">
            <a:extLst>
              <a:ext uri="{FF2B5EF4-FFF2-40B4-BE49-F238E27FC236}">
                <a16:creationId xmlns:a16="http://schemas.microsoft.com/office/drawing/2014/main" id="{7AD2FF33-6C3D-D9E3-C641-444FD322E09B}"/>
              </a:ext>
            </a:extLst>
          </p:cNvPr>
          <p:cNvPicPr>
            <a:picLocks noChangeAspect="1"/>
          </p:cNvPicPr>
          <p:nvPr userDrawn="1"/>
        </p:nvPicPr>
        <p:blipFill>
          <a:blip r:embed="rId4"/>
          <a:stretch>
            <a:fillRect/>
          </a:stretch>
        </p:blipFill>
        <p:spPr>
          <a:xfrm>
            <a:off x="7360509" y="3626069"/>
            <a:ext cx="4095697" cy="2727434"/>
          </a:xfrm>
          <a:prstGeom prst="rect">
            <a:avLst/>
          </a:prstGeom>
        </p:spPr>
      </p:pic>
    </p:spTree>
    <p:extLst>
      <p:ext uri="{BB962C8B-B14F-4D97-AF65-F5344CB8AC3E}">
        <p14:creationId xmlns:p14="http://schemas.microsoft.com/office/powerpoint/2010/main" val="19684474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_Titeldia">
    <p:bg>
      <p:bgPr>
        <a:solidFill>
          <a:schemeClr val="accent4"/>
        </a:solidFill>
        <a:effectLst/>
      </p:bgPr>
    </p:bg>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a:stretch/>
        </p:blipFill>
        <p:spPr>
          <a:xfrm flipH="1">
            <a:off x="0" y="0"/>
            <a:ext cx="12191999" cy="6858000"/>
          </a:xfrm>
          <a:prstGeom prst="rect">
            <a:avLst/>
          </a:prstGeom>
        </p:spPr>
      </p:pic>
      <p:pic>
        <p:nvPicPr>
          <p:cNvPr id="3" name="Afbeelding 2">
            <a:extLst>
              <a:ext uri="{FF2B5EF4-FFF2-40B4-BE49-F238E27FC236}">
                <a16:creationId xmlns:a16="http://schemas.microsoft.com/office/drawing/2014/main" id="{2C386DAE-C109-FC01-574A-03EFDD70029E}"/>
              </a:ext>
            </a:extLst>
          </p:cNvPr>
          <p:cNvPicPr>
            <a:picLocks noChangeAspect="1"/>
          </p:cNvPicPr>
          <p:nvPr userDrawn="1"/>
        </p:nvPicPr>
        <p:blipFill>
          <a:blip r:embed="rId3"/>
          <a:srcRect/>
          <a:stretch/>
        </p:blipFill>
        <p:spPr>
          <a:xfrm rot="21321864">
            <a:off x="1465135" y="315310"/>
            <a:ext cx="4798003" cy="640605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21321864">
            <a:off x="2567457" y="2525100"/>
            <a:ext cx="2817628" cy="1325563"/>
          </a:xfrm>
        </p:spPr>
        <p:txBody>
          <a:bodyPr>
            <a:noAutofit/>
          </a:bodyPr>
          <a:lstStyle>
            <a:lvl1pPr algn="ctr">
              <a:defRPr sz="3600">
                <a:solidFill>
                  <a:schemeClr val="accent4"/>
                </a:solidFill>
              </a:defRPr>
            </a:lvl1pPr>
          </a:lstStyle>
          <a:p>
            <a:r>
              <a:rPr lang="nl-NL"/>
              <a:t>Titel op sprookjes-</a:t>
            </a:r>
            <a:br>
              <a:rPr lang="nl-NL"/>
            </a:br>
            <a:r>
              <a:rPr lang="nl-NL"/>
              <a:t>boek</a:t>
            </a:r>
          </a:p>
        </p:txBody>
      </p:sp>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Afbeelding 5">
            <a:extLst>
              <a:ext uri="{FF2B5EF4-FFF2-40B4-BE49-F238E27FC236}">
                <a16:creationId xmlns:a16="http://schemas.microsoft.com/office/drawing/2014/main" id="{7AD2FF33-6C3D-D9E3-C641-444FD322E09B}"/>
              </a:ext>
            </a:extLst>
          </p:cNvPr>
          <p:cNvPicPr>
            <a:picLocks noChangeAspect="1"/>
          </p:cNvPicPr>
          <p:nvPr userDrawn="1"/>
        </p:nvPicPr>
        <p:blipFill>
          <a:blip r:embed="rId4"/>
          <a:srcRect/>
          <a:stretch/>
        </p:blipFill>
        <p:spPr>
          <a:xfrm>
            <a:off x="7524470" y="3281440"/>
            <a:ext cx="4011750" cy="3376863"/>
          </a:xfrm>
          <a:prstGeom prst="rect">
            <a:avLst/>
          </a:prstGeom>
        </p:spPr>
      </p:pic>
    </p:spTree>
    <p:extLst>
      <p:ext uri="{BB962C8B-B14F-4D97-AF65-F5344CB8AC3E}">
        <p14:creationId xmlns:p14="http://schemas.microsoft.com/office/powerpoint/2010/main" val="515620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7_Titeldia">
    <p:bg>
      <p:bgPr>
        <a:solidFill>
          <a:schemeClr val="accent1"/>
        </a:solidFill>
        <a:effectLst/>
      </p:bgPr>
    </p:bg>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a:stretch/>
        </p:blipFill>
        <p:spPr>
          <a:xfrm flipH="1">
            <a:off x="0" y="0"/>
            <a:ext cx="12191999" cy="6858000"/>
          </a:xfrm>
          <a:prstGeom prst="rect">
            <a:avLst/>
          </a:prstGeom>
        </p:spPr>
      </p:pic>
      <p:pic>
        <p:nvPicPr>
          <p:cNvPr id="3" name="Afbeelding 2">
            <a:extLst>
              <a:ext uri="{FF2B5EF4-FFF2-40B4-BE49-F238E27FC236}">
                <a16:creationId xmlns:a16="http://schemas.microsoft.com/office/drawing/2014/main" id="{2C386DAE-C109-FC01-574A-03EFDD70029E}"/>
              </a:ext>
            </a:extLst>
          </p:cNvPr>
          <p:cNvPicPr>
            <a:picLocks noChangeAspect="1"/>
          </p:cNvPicPr>
          <p:nvPr userDrawn="1"/>
        </p:nvPicPr>
        <p:blipFill>
          <a:blip r:embed="rId3"/>
          <a:srcRect/>
          <a:stretch/>
        </p:blipFill>
        <p:spPr>
          <a:xfrm rot="21321864">
            <a:off x="1465135" y="315310"/>
            <a:ext cx="4798003" cy="640605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21321864">
            <a:off x="2567457" y="2525100"/>
            <a:ext cx="2817628" cy="1325563"/>
          </a:xfrm>
        </p:spPr>
        <p:txBody>
          <a:bodyPr>
            <a:noAutofit/>
          </a:bodyPr>
          <a:lstStyle>
            <a:lvl1pPr algn="ctr">
              <a:defRPr sz="3600">
                <a:solidFill>
                  <a:schemeClr val="accent4"/>
                </a:solidFill>
              </a:defRPr>
            </a:lvl1pPr>
          </a:lstStyle>
          <a:p>
            <a:r>
              <a:rPr lang="nl-NL"/>
              <a:t>Titel op sprookjes-</a:t>
            </a:r>
            <a:br>
              <a:rPr lang="nl-NL"/>
            </a:br>
            <a:r>
              <a:rPr lang="nl-NL"/>
              <a:t>boek</a:t>
            </a:r>
          </a:p>
        </p:txBody>
      </p:sp>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CC9ECC7A-EF59-916C-C96C-B645586D0F02}"/>
              </a:ext>
            </a:extLst>
          </p:cNvPr>
          <p:cNvPicPr>
            <a:picLocks noChangeAspect="1"/>
          </p:cNvPicPr>
          <p:nvPr userDrawn="1"/>
        </p:nvPicPr>
        <p:blipFill>
          <a:blip r:embed="rId4"/>
          <a:srcRect/>
          <a:stretch/>
        </p:blipFill>
        <p:spPr>
          <a:xfrm flipH="1">
            <a:off x="7163630" y="3086723"/>
            <a:ext cx="5028370" cy="3771277"/>
          </a:xfrm>
          <a:prstGeom prst="rect">
            <a:avLst/>
          </a:prstGeom>
        </p:spPr>
      </p:pic>
    </p:spTree>
    <p:extLst>
      <p:ext uri="{BB962C8B-B14F-4D97-AF65-F5344CB8AC3E}">
        <p14:creationId xmlns:p14="http://schemas.microsoft.com/office/powerpoint/2010/main" val="24144046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el 1">
            <a:extLst>
              <a:ext uri="{FF2B5EF4-FFF2-40B4-BE49-F238E27FC236}">
                <a16:creationId xmlns:a16="http://schemas.microsoft.com/office/drawing/2014/main" id="{02AE7E0A-5389-7176-86B6-176999D6FFAE}"/>
              </a:ext>
            </a:extLst>
          </p:cNvPr>
          <p:cNvSpPr>
            <a:spLocks noGrp="1"/>
          </p:cNvSpPr>
          <p:nvPr>
            <p:ph type="title" hasCustomPrompt="1"/>
          </p:nvPr>
        </p:nvSpPr>
        <p:spPr>
          <a:xfrm>
            <a:off x="6275294" y="918762"/>
            <a:ext cx="3325907" cy="3000259"/>
          </a:xfrm>
          <a:prstGeom prst="roundRect">
            <a:avLst>
              <a:gd name="adj" fmla="val 10524"/>
            </a:avLst>
          </a:prstGeom>
          <a:solidFill>
            <a:schemeClr val="bg1"/>
          </a:solidFill>
        </p:spPr>
        <p:txBody>
          <a:bodyPr wrap="square" lIns="251999" tIns="251999" rIns="251999" bIns="251999" anchor="t">
            <a:spAutoFit/>
          </a:bodyPr>
          <a:lstStyle>
            <a:lvl1pPr>
              <a:defRPr sz="2400"/>
            </a:lvl1pPr>
          </a:lstStyle>
          <a:p>
            <a:r>
              <a:rPr lang="nl-NL"/>
              <a:t>Pagina met tekstwolkje. Het ‘pijltje’ staat niet op de master zodat je deze kan verplaatsen of aanpassen</a:t>
            </a:r>
          </a:p>
        </p:txBody>
      </p:sp>
    </p:spTree>
    <p:extLst>
      <p:ext uri="{BB962C8B-B14F-4D97-AF65-F5344CB8AC3E}">
        <p14:creationId xmlns:p14="http://schemas.microsoft.com/office/powerpoint/2010/main" val="5894585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eldia">
    <p:bg>
      <p:bgPr>
        <a:solidFill>
          <a:schemeClr val="accent4"/>
        </a:solidFill>
        <a:effectLst/>
      </p:bgPr>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031DEDBC-4012-78EA-79A3-4609A005B543}"/>
              </a:ext>
            </a:extLst>
          </p:cNvPr>
          <p:cNvPicPr>
            <a:picLocks noChangeAspect="1"/>
          </p:cNvPicPr>
          <p:nvPr userDrawn="1"/>
        </p:nvPicPr>
        <p:blipFill>
          <a:blip r:embed="rId2"/>
          <a:srcRect l="-3" r="18824"/>
          <a:stretch>
            <a:fillRect/>
          </a:stretch>
        </p:blipFill>
        <p:spPr>
          <a:xfrm>
            <a:off x="6228845" y="0"/>
            <a:ext cx="5976000" cy="6857999"/>
          </a:xfrm>
          <a:prstGeom prst="rect">
            <a:avLst/>
          </a:prstGeom>
        </p:spPr>
      </p:pic>
      <p:sp>
        <p:nvSpPr>
          <p:cNvPr id="2" name="Rechthoek 1">
            <a:extLst>
              <a:ext uri="{FF2B5EF4-FFF2-40B4-BE49-F238E27FC236}">
                <a16:creationId xmlns:a16="http://schemas.microsoft.com/office/drawing/2014/main" id="{DD5D99A2-7054-2EBE-42A8-3887DDEAEC72}"/>
              </a:ext>
            </a:extLst>
          </p:cNvPr>
          <p:cNvSpPr/>
          <p:nvPr userDrawn="1"/>
        </p:nvSpPr>
        <p:spPr>
          <a:xfrm>
            <a:off x="1" y="0"/>
            <a:ext cx="40005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C671E325-7A18-D0D2-0E94-6477E0AD4BCF}"/>
              </a:ext>
            </a:extLst>
          </p:cNvPr>
          <p:cNvPicPr>
            <a:picLocks noChangeAspect="1"/>
          </p:cNvPicPr>
          <p:nvPr userDrawn="1"/>
        </p:nvPicPr>
        <p:blipFill>
          <a:blip r:embed="rId3">
            <a:alphaModFix amt="30000"/>
          </a:blip>
          <a:srcRect t="30601"/>
          <a:stretch>
            <a:fillRect/>
          </a:stretch>
        </p:blipFill>
        <p:spPr>
          <a:xfrm>
            <a:off x="0" y="0"/>
            <a:ext cx="12191999" cy="6858000"/>
          </a:xfrm>
          <a:prstGeom prst="rect">
            <a:avLst/>
          </a:prstGeom>
        </p:spPr>
      </p:pic>
      <p:sp>
        <p:nvSpPr>
          <p:cNvPr id="50" name="Tekstvak 49">
            <a:extLst>
              <a:ext uri="{FF2B5EF4-FFF2-40B4-BE49-F238E27FC236}">
                <a16:creationId xmlns:a16="http://schemas.microsoft.com/office/drawing/2014/main" id="{FE88F1DA-F8A6-C0BB-8673-546610513DF7}"/>
              </a:ext>
            </a:extLst>
          </p:cNvPr>
          <p:cNvSpPr txBox="1"/>
          <p:nvPr userDrawn="1"/>
        </p:nvSpPr>
        <p:spPr>
          <a:xfrm>
            <a:off x="271874" y="6304744"/>
            <a:ext cx="2034987" cy="24622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bg1"/>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51" name="Afbeelding 50" descr="Afbeelding met Lettertype, Graphics, grafische vormgeving, typografie&#10;&#10;Door AI gegenereerde inhoud is mogelijk onjuist.">
            <a:extLst>
              <a:ext uri="{FF2B5EF4-FFF2-40B4-BE49-F238E27FC236}">
                <a16:creationId xmlns:a16="http://schemas.microsoft.com/office/drawing/2014/main" id="{15C276FB-A0F9-DEA7-D836-01E7BAD526D0}"/>
              </a:ext>
            </a:extLst>
          </p:cNvPr>
          <p:cNvPicPr>
            <a:picLocks noChangeAspect="1"/>
          </p:cNvPicPr>
          <p:nvPr userDrawn="1"/>
        </p:nvPicPr>
        <p:blipFill>
          <a:blip r:embed="rId4"/>
          <a:stretch>
            <a:fillRect/>
          </a:stretch>
        </p:blipFill>
        <p:spPr>
          <a:xfrm>
            <a:off x="6761500" y="6247288"/>
            <a:ext cx="2826468" cy="339177"/>
          </a:xfrm>
          <a:prstGeom prst="rect">
            <a:avLst/>
          </a:prstGeom>
        </p:spPr>
      </p:pic>
      <p:sp>
        <p:nvSpPr>
          <p:cNvPr id="3" name="Tekstvak 2">
            <a:extLst>
              <a:ext uri="{FF2B5EF4-FFF2-40B4-BE49-F238E27FC236}">
                <a16:creationId xmlns:a16="http://schemas.microsoft.com/office/drawing/2014/main" id="{860137AE-EC0D-32F7-4EE5-A5D9F693D5C4}"/>
              </a:ext>
            </a:extLst>
          </p:cNvPr>
          <p:cNvSpPr txBox="1"/>
          <p:nvPr userDrawn="1"/>
        </p:nvSpPr>
        <p:spPr>
          <a:xfrm>
            <a:off x="4450017" y="6304744"/>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5" name="Tekstvak 4">
            <a:extLst>
              <a:ext uri="{FF2B5EF4-FFF2-40B4-BE49-F238E27FC236}">
                <a16:creationId xmlns:a16="http://schemas.microsoft.com/office/drawing/2014/main" id="{A9BE0A00-6EDD-1E7B-62E1-A1FAD0AF8CB0}"/>
              </a:ext>
            </a:extLst>
          </p:cNvPr>
          <p:cNvSpPr txBox="1"/>
          <p:nvPr userDrawn="1"/>
        </p:nvSpPr>
        <p:spPr>
          <a:xfrm>
            <a:off x="-903249" y="283241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427777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8A145617-BF9F-3015-B667-D91ED88B1804}"/>
              </a:ext>
            </a:extLst>
          </p:cNvPr>
          <p:cNvPicPr>
            <a:picLocks noChangeAspect="1"/>
          </p:cNvPicPr>
          <p:nvPr userDrawn="1"/>
        </p:nvPicPr>
        <p:blipFill>
          <a:blip r:embed="rId2"/>
          <a:srcRect t="21267" b="9098"/>
          <a:stretch>
            <a:fillRect/>
          </a:stretch>
        </p:blipFill>
        <p:spPr>
          <a:xfrm>
            <a:off x="0" y="0"/>
            <a:ext cx="12192000" cy="6660000"/>
          </a:xfrm>
          <a:prstGeom prst="rect">
            <a:avLst/>
          </a:prstGeom>
        </p:spPr>
      </p:pic>
      <p:pic>
        <p:nvPicPr>
          <p:cNvPr id="5" name="Afbeelding 4">
            <a:extLst>
              <a:ext uri="{FF2B5EF4-FFF2-40B4-BE49-F238E27FC236}">
                <a16:creationId xmlns:a16="http://schemas.microsoft.com/office/drawing/2014/main" id="{EE4D1324-1FDD-00F3-7D3D-D361B55D147E}"/>
              </a:ext>
            </a:extLst>
          </p:cNvPr>
          <p:cNvPicPr>
            <a:picLocks noChangeAspect="1"/>
          </p:cNvPicPr>
          <p:nvPr userDrawn="1"/>
        </p:nvPicPr>
        <p:blipFill>
          <a:blip r:embed="rId3"/>
          <a:srcRect t="-18" b="-18"/>
          <a:stretch>
            <a:fillRect/>
          </a:stretch>
        </p:blipFill>
        <p:spPr>
          <a:xfrm>
            <a:off x="0" y="3975817"/>
            <a:ext cx="12191999" cy="2571358"/>
          </a:xfrm>
          <a:prstGeom prst="rect">
            <a:avLst/>
          </a:prstGeom>
        </p:spPr>
      </p:pic>
      <p:pic>
        <p:nvPicPr>
          <p:cNvPr id="6" name="Afbeelding 5">
            <a:extLst>
              <a:ext uri="{FF2B5EF4-FFF2-40B4-BE49-F238E27FC236}">
                <a16:creationId xmlns:a16="http://schemas.microsoft.com/office/drawing/2014/main" id="{D3850D10-36F5-0B45-1D2D-FBFEFE7F0932}"/>
              </a:ext>
            </a:extLst>
          </p:cNvPr>
          <p:cNvPicPr>
            <a:picLocks noChangeAspect="1"/>
          </p:cNvPicPr>
          <p:nvPr userDrawn="1"/>
        </p:nvPicPr>
        <p:blipFill>
          <a:blip r:embed="rId4"/>
          <a:srcRect/>
          <a:stretch/>
        </p:blipFill>
        <p:spPr>
          <a:xfrm flipH="1">
            <a:off x="0" y="5137151"/>
            <a:ext cx="12191999" cy="1720849"/>
          </a:xfrm>
          <a:prstGeom prst="rect">
            <a:avLst/>
          </a:prstGeom>
        </p:spPr>
      </p:pic>
    </p:spTree>
    <p:extLst>
      <p:ext uri="{BB962C8B-B14F-4D97-AF65-F5344CB8AC3E}">
        <p14:creationId xmlns:p14="http://schemas.microsoft.com/office/powerpoint/2010/main" val="4593994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8A145617-BF9F-3015-B667-D91ED88B1804}"/>
              </a:ext>
            </a:extLst>
          </p:cNvPr>
          <p:cNvPicPr>
            <a:picLocks noChangeAspect="1"/>
          </p:cNvPicPr>
          <p:nvPr userDrawn="1"/>
        </p:nvPicPr>
        <p:blipFill>
          <a:blip r:embed="rId2"/>
          <a:srcRect t="21267" b="9098"/>
          <a:stretch>
            <a:fillRect/>
          </a:stretch>
        </p:blipFill>
        <p:spPr>
          <a:xfrm>
            <a:off x="0" y="0"/>
            <a:ext cx="12192000" cy="6660000"/>
          </a:xfrm>
          <a:prstGeom prst="rect">
            <a:avLst/>
          </a:prstGeom>
        </p:spPr>
      </p:pic>
      <p:pic>
        <p:nvPicPr>
          <p:cNvPr id="5" name="Afbeelding 4">
            <a:extLst>
              <a:ext uri="{FF2B5EF4-FFF2-40B4-BE49-F238E27FC236}">
                <a16:creationId xmlns:a16="http://schemas.microsoft.com/office/drawing/2014/main" id="{EE4D1324-1FDD-00F3-7D3D-D361B55D147E}"/>
              </a:ext>
            </a:extLst>
          </p:cNvPr>
          <p:cNvPicPr>
            <a:picLocks noChangeAspect="1"/>
          </p:cNvPicPr>
          <p:nvPr userDrawn="1"/>
        </p:nvPicPr>
        <p:blipFill>
          <a:blip r:embed="rId3"/>
          <a:srcRect t="-18" b="-18"/>
          <a:stretch>
            <a:fillRect/>
          </a:stretch>
        </p:blipFill>
        <p:spPr>
          <a:xfrm>
            <a:off x="0" y="3975817"/>
            <a:ext cx="12191999" cy="2571358"/>
          </a:xfrm>
          <a:prstGeom prst="rect">
            <a:avLst/>
          </a:prstGeom>
        </p:spPr>
      </p:pic>
      <p:pic>
        <p:nvPicPr>
          <p:cNvPr id="6" name="Afbeelding 5">
            <a:extLst>
              <a:ext uri="{FF2B5EF4-FFF2-40B4-BE49-F238E27FC236}">
                <a16:creationId xmlns:a16="http://schemas.microsoft.com/office/drawing/2014/main" id="{D3850D10-36F5-0B45-1D2D-FBFEFE7F0932}"/>
              </a:ext>
            </a:extLst>
          </p:cNvPr>
          <p:cNvPicPr>
            <a:picLocks noChangeAspect="1"/>
          </p:cNvPicPr>
          <p:nvPr userDrawn="1"/>
        </p:nvPicPr>
        <p:blipFill>
          <a:blip r:embed="rId4"/>
          <a:srcRect/>
          <a:stretch/>
        </p:blipFill>
        <p:spPr>
          <a:xfrm flipH="1">
            <a:off x="0" y="5137151"/>
            <a:ext cx="12191999" cy="1720849"/>
          </a:xfrm>
          <a:prstGeom prst="rect">
            <a:avLst/>
          </a:prstGeom>
        </p:spPr>
      </p:pic>
    </p:spTree>
    <p:extLst>
      <p:ext uri="{BB962C8B-B14F-4D97-AF65-F5344CB8AC3E}">
        <p14:creationId xmlns:p14="http://schemas.microsoft.com/office/powerpoint/2010/main" val="537330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8A145617-BF9F-3015-B667-D91ED88B1804}"/>
              </a:ext>
            </a:extLst>
          </p:cNvPr>
          <p:cNvPicPr>
            <a:picLocks noChangeAspect="1"/>
          </p:cNvPicPr>
          <p:nvPr userDrawn="1"/>
        </p:nvPicPr>
        <p:blipFill>
          <a:blip r:embed="rId2"/>
          <a:srcRect t="21267" b="9098"/>
          <a:stretch>
            <a:fillRect/>
          </a:stretch>
        </p:blipFill>
        <p:spPr>
          <a:xfrm>
            <a:off x="0" y="0"/>
            <a:ext cx="12192000" cy="6660000"/>
          </a:xfrm>
          <a:prstGeom prst="rect">
            <a:avLst/>
          </a:prstGeom>
        </p:spPr>
      </p:pic>
      <p:pic>
        <p:nvPicPr>
          <p:cNvPr id="5" name="Afbeelding 4">
            <a:extLst>
              <a:ext uri="{FF2B5EF4-FFF2-40B4-BE49-F238E27FC236}">
                <a16:creationId xmlns:a16="http://schemas.microsoft.com/office/drawing/2014/main" id="{EE4D1324-1FDD-00F3-7D3D-D361B55D147E}"/>
              </a:ext>
            </a:extLst>
          </p:cNvPr>
          <p:cNvPicPr>
            <a:picLocks noChangeAspect="1"/>
          </p:cNvPicPr>
          <p:nvPr userDrawn="1"/>
        </p:nvPicPr>
        <p:blipFill>
          <a:blip r:embed="rId3"/>
          <a:srcRect t="-18" b="-18"/>
          <a:stretch>
            <a:fillRect/>
          </a:stretch>
        </p:blipFill>
        <p:spPr>
          <a:xfrm>
            <a:off x="0" y="3975817"/>
            <a:ext cx="12191999" cy="2571358"/>
          </a:xfrm>
          <a:prstGeom prst="rect">
            <a:avLst/>
          </a:prstGeom>
        </p:spPr>
      </p:pic>
      <p:pic>
        <p:nvPicPr>
          <p:cNvPr id="4" name="Afbeelding 3" descr="Afbeelding met groen, schermopname&#10;&#10;Door AI gegenereerde inhoud is mogelijk onjuist.">
            <a:extLst>
              <a:ext uri="{FF2B5EF4-FFF2-40B4-BE49-F238E27FC236}">
                <a16:creationId xmlns:a16="http://schemas.microsoft.com/office/drawing/2014/main" id="{8E996F12-6D07-CB5A-1E2B-6FBAC375E5EA}"/>
              </a:ext>
            </a:extLst>
          </p:cNvPr>
          <p:cNvPicPr>
            <a:picLocks noChangeAspect="1"/>
          </p:cNvPicPr>
          <p:nvPr userDrawn="1"/>
        </p:nvPicPr>
        <p:blipFill>
          <a:blip r:embed="rId4"/>
          <a:stretch>
            <a:fillRect/>
          </a:stretch>
        </p:blipFill>
        <p:spPr>
          <a:xfrm>
            <a:off x="0" y="5261496"/>
            <a:ext cx="12192001" cy="1720849"/>
          </a:xfrm>
          <a:prstGeom prst="rect">
            <a:avLst/>
          </a:prstGeom>
        </p:spPr>
      </p:pic>
    </p:spTree>
    <p:extLst>
      <p:ext uri="{BB962C8B-B14F-4D97-AF65-F5344CB8AC3E}">
        <p14:creationId xmlns:p14="http://schemas.microsoft.com/office/powerpoint/2010/main" val="11973703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Afgeronde rechthoek 8">
            <a:extLst>
              <a:ext uri="{FF2B5EF4-FFF2-40B4-BE49-F238E27FC236}">
                <a16:creationId xmlns:a16="http://schemas.microsoft.com/office/drawing/2014/main" id="{FCEB0773-0E31-EC74-D20E-2B173EE89488}"/>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Afgeronde rechthoek 6">
            <a:extLst>
              <a:ext uri="{FF2B5EF4-FFF2-40B4-BE49-F238E27FC236}">
                <a16:creationId xmlns:a16="http://schemas.microsoft.com/office/drawing/2014/main" id="{7CD933D1-38D7-E5DE-AFFA-4B8216443A15}"/>
              </a:ext>
            </a:extLst>
          </p:cNvPr>
          <p:cNvSpPr/>
          <p:nvPr userDrawn="1"/>
        </p:nvSpPr>
        <p:spPr>
          <a:xfrm>
            <a:off x="359999" y="359999"/>
            <a:ext cx="5040676"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tel 19">
            <a:extLst>
              <a:ext uri="{FF2B5EF4-FFF2-40B4-BE49-F238E27FC236}">
                <a16:creationId xmlns:a16="http://schemas.microsoft.com/office/drawing/2014/main" id="{F2209752-10CC-7546-05CF-E76C10245F45}"/>
              </a:ext>
            </a:extLst>
          </p:cNvPr>
          <p:cNvSpPr>
            <a:spLocks noGrp="1"/>
          </p:cNvSpPr>
          <p:nvPr>
            <p:ph type="title" hasCustomPrompt="1"/>
          </p:nvPr>
        </p:nvSpPr>
        <p:spPr>
          <a:xfrm>
            <a:off x="720000" y="720000"/>
            <a:ext cx="9015015"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32538209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Afgeronde rechthoek 8">
            <a:extLst>
              <a:ext uri="{FF2B5EF4-FFF2-40B4-BE49-F238E27FC236}">
                <a16:creationId xmlns:a16="http://schemas.microsoft.com/office/drawing/2014/main" id="{FCEB0773-0E31-EC74-D20E-2B173EE89488}"/>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tel 19">
            <a:extLst>
              <a:ext uri="{FF2B5EF4-FFF2-40B4-BE49-F238E27FC236}">
                <a16:creationId xmlns:a16="http://schemas.microsoft.com/office/drawing/2014/main" id="{F2209752-10CC-7546-05CF-E76C10245F45}"/>
              </a:ext>
            </a:extLst>
          </p:cNvPr>
          <p:cNvSpPr>
            <a:spLocks noGrp="1"/>
          </p:cNvSpPr>
          <p:nvPr>
            <p:ph type="title" hasCustomPrompt="1"/>
          </p:nvPr>
        </p:nvSpPr>
        <p:spPr>
          <a:xfrm>
            <a:off x="720000" y="720000"/>
            <a:ext cx="9015015"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30652358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1" y="0"/>
            <a:ext cx="12191999" cy="6858000"/>
          </a:xfrm>
          <a:prstGeom prst="rect">
            <a:avLst/>
          </a:prstGeom>
        </p:spPr>
      </p:pic>
      <p:pic>
        <p:nvPicPr>
          <p:cNvPr id="17" name="Afbeelding 16">
            <a:extLst>
              <a:ext uri="{FF2B5EF4-FFF2-40B4-BE49-F238E27FC236}">
                <a16:creationId xmlns:a16="http://schemas.microsoft.com/office/drawing/2014/main" id="{FFA76615-6884-6058-3279-69CC8E80B658}"/>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2" name="Titel 1">
            <a:extLst>
              <a:ext uri="{FF2B5EF4-FFF2-40B4-BE49-F238E27FC236}">
                <a16:creationId xmlns:a16="http://schemas.microsoft.com/office/drawing/2014/main" id="{B5E8CB9F-31C0-5566-2B19-D8B97CC784EC}"/>
              </a:ext>
            </a:extLst>
          </p:cNvPr>
          <p:cNvSpPr>
            <a:spLocks noGrp="1"/>
          </p:cNvSpPr>
          <p:nvPr>
            <p:ph type="title" hasCustomPrompt="1"/>
          </p:nvPr>
        </p:nvSpPr>
        <p:spPr>
          <a:xfrm>
            <a:off x="6275294" y="918762"/>
            <a:ext cx="3325907" cy="3000259"/>
          </a:xfrm>
          <a:prstGeom prst="roundRect">
            <a:avLst>
              <a:gd name="adj" fmla="val 10524"/>
            </a:avLst>
          </a:prstGeom>
          <a:solidFill>
            <a:schemeClr val="bg1"/>
          </a:solidFill>
        </p:spPr>
        <p:txBody>
          <a:bodyPr wrap="square" lIns="251999" tIns="251999" rIns="251999" bIns="251999" anchor="t">
            <a:spAutoFit/>
          </a:bodyPr>
          <a:lstStyle>
            <a:lvl1pPr>
              <a:defRPr sz="2400"/>
            </a:lvl1pPr>
          </a:lstStyle>
          <a:p>
            <a:r>
              <a:rPr lang="nl-NL"/>
              <a:t>Pagina met tekstwolkje. Het ‘pijltje’ staat niet op de master zodat je deze kan verplaatsen of aanpassen</a:t>
            </a:r>
          </a:p>
        </p:txBody>
      </p:sp>
      <p:sp>
        <p:nvSpPr>
          <p:cNvPr id="55" name="Tijdelijke aanduiding voor onlineafbeelding 54">
            <a:extLst>
              <a:ext uri="{FF2B5EF4-FFF2-40B4-BE49-F238E27FC236}">
                <a16:creationId xmlns:a16="http://schemas.microsoft.com/office/drawing/2014/main" id="{3EE2F96F-CA13-408C-B9FF-224965A17CF3}"/>
              </a:ext>
            </a:extLst>
          </p:cNvPr>
          <p:cNvSpPr>
            <a:spLocks noGrp="1"/>
          </p:cNvSpPr>
          <p:nvPr>
            <p:ph type="clipArt" sz="quarter" idx="18"/>
          </p:nvPr>
        </p:nvSpPr>
        <p:spPr>
          <a:xfrm>
            <a:off x="1308100" y="923925"/>
            <a:ext cx="3389313" cy="5207934"/>
          </a:xfrm>
        </p:spPr>
        <p:txBody>
          <a:bodyPr/>
          <a:lstStyle/>
          <a:p>
            <a:endParaRPr lang="nl-NL"/>
          </a:p>
        </p:txBody>
      </p:sp>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644296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el en object">
    <p:bg>
      <p:bgPr>
        <a:solidFill>
          <a:srgbClr val="641C76"/>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E8CB9F-31C0-5566-2B19-D8B97CC784EC}"/>
              </a:ext>
            </a:extLst>
          </p:cNvPr>
          <p:cNvSpPr>
            <a:spLocks noGrp="1"/>
          </p:cNvSpPr>
          <p:nvPr>
            <p:ph type="title" hasCustomPrompt="1"/>
          </p:nvPr>
        </p:nvSpPr>
        <p:spPr>
          <a:xfrm>
            <a:off x="6275294" y="918762"/>
            <a:ext cx="3325907" cy="3000259"/>
          </a:xfrm>
          <a:prstGeom prst="roundRect">
            <a:avLst>
              <a:gd name="adj" fmla="val 10524"/>
            </a:avLst>
          </a:prstGeom>
          <a:solidFill>
            <a:schemeClr val="bg1"/>
          </a:solidFill>
        </p:spPr>
        <p:txBody>
          <a:bodyPr wrap="square" lIns="251999" tIns="251999" rIns="251999" bIns="251999" anchor="t">
            <a:spAutoFit/>
          </a:bodyPr>
          <a:lstStyle>
            <a:lvl1pPr>
              <a:defRPr sz="2400"/>
            </a:lvl1pPr>
          </a:lstStyle>
          <a:p>
            <a:r>
              <a:rPr lang="nl-NL"/>
              <a:t>Pagina met tekstwolkje. Het ‘pijltje’ staat niet op de master zodat je deze kan verplaatsen of aanpassen</a:t>
            </a:r>
          </a:p>
        </p:txBody>
      </p:sp>
      <p:sp>
        <p:nvSpPr>
          <p:cNvPr id="55" name="Tijdelijke aanduiding voor onlineafbeelding 54">
            <a:extLst>
              <a:ext uri="{FF2B5EF4-FFF2-40B4-BE49-F238E27FC236}">
                <a16:creationId xmlns:a16="http://schemas.microsoft.com/office/drawing/2014/main" id="{3EE2F96F-CA13-408C-B9FF-224965A17CF3}"/>
              </a:ext>
            </a:extLst>
          </p:cNvPr>
          <p:cNvSpPr>
            <a:spLocks noGrp="1"/>
          </p:cNvSpPr>
          <p:nvPr>
            <p:ph type="clipArt" sz="quarter" idx="18"/>
          </p:nvPr>
        </p:nvSpPr>
        <p:spPr>
          <a:xfrm>
            <a:off x="1308100" y="923925"/>
            <a:ext cx="3389313" cy="5207934"/>
          </a:xfrm>
        </p:spPr>
        <p:txBody>
          <a:bodyPr/>
          <a:lstStyle/>
          <a:p>
            <a:endParaRPr lang="nl-NL"/>
          </a:p>
        </p:txBody>
      </p:sp>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626432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iteldia">
    <p:bg>
      <p:bgPr>
        <a:solidFill>
          <a:schemeClr val="accent2"/>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descr="Afbeelding met schermopname&#10;&#10;Door AI gegenereerde inhoud is mogelijk onjuist.">
            <a:extLst>
              <a:ext uri="{FF2B5EF4-FFF2-40B4-BE49-F238E27FC236}">
                <a16:creationId xmlns:a16="http://schemas.microsoft.com/office/drawing/2014/main" id="{8F2655FF-FE0E-C31B-BFCB-CE0B2BFF9298}"/>
              </a:ext>
            </a:extLst>
          </p:cNvPr>
          <p:cNvPicPr>
            <a:picLocks noChangeAspect="1"/>
          </p:cNvPicPr>
          <p:nvPr userDrawn="1"/>
        </p:nvPicPr>
        <p:blipFill>
          <a:blip r:embed="rId2">
            <a:alphaModFix amt="45000"/>
          </a:blip>
          <a:srcRect t="30601"/>
          <a:stretch>
            <a:fill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17" name="Afbeelding 16" descr="Afbeelding met tekening, clipart, tekenfilm, kunst&#10;&#10;Door AI gegenereerde inhoud is mogelijk onjuist.">
            <a:extLst>
              <a:ext uri="{FF2B5EF4-FFF2-40B4-BE49-F238E27FC236}">
                <a16:creationId xmlns:a16="http://schemas.microsoft.com/office/drawing/2014/main" id="{C01CB952-5443-AB25-5EB8-FCFCDD93B7BF}"/>
              </a:ext>
            </a:extLst>
          </p:cNvPr>
          <p:cNvPicPr>
            <a:picLocks noChangeAspect="1"/>
          </p:cNvPicPr>
          <p:nvPr userDrawn="1"/>
        </p:nvPicPr>
        <p:blipFill>
          <a:blip r:embed="rId4"/>
          <a:stretch>
            <a:fillRect/>
          </a:stretch>
        </p:blipFill>
        <p:spPr>
          <a:xfrm>
            <a:off x="7444812" y="0"/>
            <a:ext cx="5844209" cy="6858000"/>
          </a:xfrm>
          <a:prstGeom prst="rect">
            <a:avLst/>
          </a:prstGeom>
        </p:spPr>
      </p:pic>
    </p:spTree>
    <p:extLst>
      <p:ext uri="{BB962C8B-B14F-4D97-AF65-F5344CB8AC3E}">
        <p14:creationId xmlns:p14="http://schemas.microsoft.com/office/powerpoint/2010/main" val="2719355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3_Titeldia">
    <p:bg>
      <p:bgPr>
        <a:solidFill>
          <a:schemeClr val="accent1"/>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a:extLst>
              <a:ext uri="{FF2B5EF4-FFF2-40B4-BE49-F238E27FC236}">
                <a16:creationId xmlns:a16="http://schemas.microsoft.com/office/drawing/2014/main" id="{D32FBE80-4C50-FF7A-00CB-C63A9B4E1663}"/>
              </a:ext>
            </a:extLst>
          </p:cNvPr>
          <p:cNvPicPr>
            <a:picLocks noChangeAspect="1"/>
          </p:cNvPicPr>
          <p:nvPr userDrawn="1"/>
        </p:nvPicPr>
        <p:blipFill>
          <a:blip r:embed="rId2">
            <a:alphaModFix amt="45000"/>
          </a:blip>
          <a:src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17" name="Afbeelding 16">
            <a:extLst>
              <a:ext uri="{FF2B5EF4-FFF2-40B4-BE49-F238E27FC236}">
                <a16:creationId xmlns:a16="http://schemas.microsoft.com/office/drawing/2014/main" id="{C01CB952-5443-AB25-5EB8-FCFCDD93B7BF}"/>
              </a:ext>
            </a:extLst>
          </p:cNvPr>
          <p:cNvPicPr>
            <a:picLocks noChangeAspect="1"/>
          </p:cNvPicPr>
          <p:nvPr userDrawn="1"/>
        </p:nvPicPr>
        <p:blipFill>
          <a:blip r:embed="rId4"/>
          <a:srcRect/>
          <a:stretch/>
        </p:blipFill>
        <p:spPr>
          <a:xfrm>
            <a:off x="7800412" y="2997201"/>
            <a:ext cx="4259882" cy="3585726"/>
          </a:xfrm>
          <a:prstGeom prst="rect">
            <a:avLst/>
          </a:prstGeom>
        </p:spPr>
      </p:pic>
    </p:spTree>
    <p:extLst>
      <p:ext uri="{BB962C8B-B14F-4D97-AF65-F5344CB8AC3E}">
        <p14:creationId xmlns:p14="http://schemas.microsoft.com/office/powerpoint/2010/main" val="6684149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Titeldia">
    <p:bg>
      <p:bgPr>
        <a:solidFill>
          <a:schemeClr val="accent2"/>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descr="Afbeelding met schermopname&#10;&#10;Door AI gegenereerde inhoud is mogelijk onjuist.">
            <a:extLst>
              <a:ext uri="{FF2B5EF4-FFF2-40B4-BE49-F238E27FC236}">
                <a16:creationId xmlns:a16="http://schemas.microsoft.com/office/drawing/2014/main" id="{73E8D968-82E4-D4B3-D802-26441D384C73}"/>
              </a:ext>
            </a:extLst>
          </p:cNvPr>
          <p:cNvPicPr>
            <a:picLocks noChangeAspect="1"/>
          </p:cNvPicPr>
          <p:nvPr userDrawn="1"/>
        </p:nvPicPr>
        <p:blipFill>
          <a:blip r:embed="rId2">
            <a:alphaModFix amt="45000"/>
          </a:blip>
          <a:srcRect t="30601"/>
          <a:stretch>
            <a:fill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4" name="Afbeelding 3">
            <a:extLst>
              <a:ext uri="{FF2B5EF4-FFF2-40B4-BE49-F238E27FC236}">
                <a16:creationId xmlns:a16="http://schemas.microsoft.com/office/drawing/2014/main" id="{E0D083ED-8728-0FBA-E577-4B92EFA6B550}"/>
              </a:ext>
            </a:extLst>
          </p:cNvPr>
          <p:cNvPicPr>
            <a:picLocks noChangeAspect="1"/>
          </p:cNvPicPr>
          <p:nvPr userDrawn="1"/>
        </p:nvPicPr>
        <p:blipFill>
          <a:blip r:embed="rId4"/>
          <a:srcRect/>
          <a:stretch/>
        </p:blipFill>
        <p:spPr>
          <a:xfrm rot="308168" flipH="1">
            <a:off x="8776208" y="3081730"/>
            <a:ext cx="2940924" cy="3615108"/>
          </a:xfrm>
          <a:prstGeom prst="rect">
            <a:avLst/>
          </a:prstGeom>
        </p:spPr>
      </p:pic>
      <p:sp>
        <p:nvSpPr>
          <p:cNvPr id="5" name="Tekstvak 4">
            <a:extLst>
              <a:ext uri="{FF2B5EF4-FFF2-40B4-BE49-F238E27FC236}">
                <a16:creationId xmlns:a16="http://schemas.microsoft.com/office/drawing/2014/main" id="{56E8A5C5-65C4-DB7A-7163-B2760DD9093F}"/>
              </a:ext>
            </a:extLst>
          </p:cNvPr>
          <p:cNvSpPr txBox="1"/>
          <p:nvPr userDrawn="1"/>
        </p:nvSpPr>
        <p:spPr>
          <a:xfrm>
            <a:off x="9076267" y="-24553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57221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dia">
    <p:bg>
      <p:bgPr>
        <a:solidFill>
          <a:schemeClr val="accent4"/>
        </a:solidFill>
        <a:effectLst/>
      </p:bgPr>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031DEDBC-4012-78EA-79A3-4609A005B543}"/>
              </a:ext>
            </a:extLst>
          </p:cNvPr>
          <p:cNvPicPr>
            <a:picLocks noChangeAspect="1"/>
          </p:cNvPicPr>
          <p:nvPr userDrawn="1"/>
        </p:nvPicPr>
        <p:blipFill>
          <a:blip r:embed="rId2"/>
          <a:srcRect l="-3" r="18824"/>
          <a:stretch>
            <a:fillRect/>
          </a:stretch>
        </p:blipFill>
        <p:spPr>
          <a:xfrm>
            <a:off x="6228845" y="0"/>
            <a:ext cx="5976000" cy="6857999"/>
          </a:xfrm>
          <a:prstGeom prst="rect">
            <a:avLst/>
          </a:prstGeom>
        </p:spPr>
      </p:pic>
      <p:sp>
        <p:nvSpPr>
          <p:cNvPr id="2" name="Rechthoek 1">
            <a:extLst>
              <a:ext uri="{FF2B5EF4-FFF2-40B4-BE49-F238E27FC236}">
                <a16:creationId xmlns:a16="http://schemas.microsoft.com/office/drawing/2014/main" id="{DD5D99A2-7054-2EBE-42A8-3887DDEAEC72}"/>
              </a:ext>
            </a:extLst>
          </p:cNvPr>
          <p:cNvSpPr/>
          <p:nvPr userDrawn="1"/>
        </p:nvSpPr>
        <p:spPr>
          <a:xfrm>
            <a:off x="1" y="0"/>
            <a:ext cx="40005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C671E325-7A18-D0D2-0E94-6477E0AD4BCF}"/>
              </a:ext>
            </a:extLst>
          </p:cNvPr>
          <p:cNvPicPr>
            <a:picLocks noChangeAspect="1"/>
          </p:cNvPicPr>
          <p:nvPr userDrawn="1"/>
        </p:nvPicPr>
        <p:blipFill>
          <a:blip r:embed="rId3">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4223906" y="3428354"/>
            <a:ext cx="6216852" cy="1325563"/>
          </a:xfrm>
        </p:spPr>
        <p:txBody>
          <a:bodyPr>
            <a:noAutofit/>
          </a:bodyPr>
          <a:lstStyle>
            <a:lvl1pPr algn="ctr">
              <a:defRPr sz="6600">
                <a:solidFill>
                  <a:schemeClr val="accent2"/>
                </a:solidFill>
              </a:defRPr>
            </a:lvl1pPr>
          </a:lstStyle>
          <a:p>
            <a:r>
              <a:rPr lang="nl-NL"/>
              <a:t>Titel</a:t>
            </a:r>
          </a:p>
        </p:txBody>
      </p:sp>
      <p:sp>
        <p:nvSpPr>
          <p:cNvPr id="43" name="Ondertitel 2">
            <a:extLst>
              <a:ext uri="{FF2B5EF4-FFF2-40B4-BE49-F238E27FC236}">
                <a16:creationId xmlns:a16="http://schemas.microsoft.com/office/drawing/2014/main" id="{7B7C65D8-1095-7D7E-19B4-5FC394F249A2}"/>
              </a:ext>
            </a:extLst>
          </p:cNvPr>
          <p:cNvSpPr txBox="1">
            <a:spLocks/>
          </p:cNvSpPr>
          <p:nvPr userDrawn="1"/>
        </p:nvSpPr>
        <p:spPr>
          <a:xfrm>
            <a:off x="5790975" y="4740236"/>
            <a:ext cx="3060412" cy="60889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nl-NL" sz="2800" b="0" i="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Niveau 7 &amp; 8</a:t>
            </a:r>
          </a:p>
        </p:txBody>
      </p:sp>
      <p:pic>
        <p:nvPicPr>
          <p:cNvPr id="45" name="Afbeelding 44" descr="Afbeelding met clipart, Graphics, ontwerp&#10;&#10;Door AI gegenereerde inhoud is mogelijk onjuist.">
            <a:extLst>
              <a:ext uri="{FF2B5EF4-FFF2-40B4-BE49-F238E27FC236}">
                <a16:creationId xmlns:a16="http://schemas.microsoft.com/office/drawing/2014/main" id="{E6234D7C-AE8F-9CB2-8DE5-3C1C043C3DD0}"/>
              </a:ext>
            </a:extLst>
          </p:cNvPr>
          <p:cNvPicPr>
            <a:picLocks noChangeAspect="1"/>
          </p:cNvPicPr>
          <p:nvPr userDrawn="1"/>
        </p:nvPicPr>
        <p:blipFill>
          <a:blip r:embed="rId4"/>
          <a:stretch>
            <a:fillRect/>
          </a:stretch>
        </p:blipFill>
        <p:spPr>
          <a:xfrm>
            <a:off x="5897277" y="1404371"/>
            <a:ext cx="2847808" cy="1601892"/>
          </a:xfrm>
          <a:prstGeom prst="rect">
            <a:avLst/>
          </a:prstGeom>
        </p:spPr>
      </p:pic>
      <p:sp>
        <p:nvSpPr>
          <p:cNvPr id="50" name="Tekstvak 49">
            <a:extLst>
              <a:ext uri="{FF2B5EF4-FFF2-40B4-BE49-F238E27FC236}">
                <a16:creationId xmlns:a16="http://schemas.microsoft.com/office/drawing/2014/main" id="{FE88F1DA-F8A6-C0BB-8673-546610513DF7}"/>
              </a:ext>
            </a:extLst>
          </p:cNvPr>
          <p:cNvSpPr txBox="1"/>
          <p:nvPr userDrawn="1"/>
        </p:nvSpPr>
        <p:spPr>
          <a:xfrm>
            <a:off x="271874" y="6304744"/>
            <a:ext cx="2034987" cy="24622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bg1"/>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51" name="Afbeelding 50" descr="Afbeelding met Lettertype, Graphics, grafische vormgeving, typografie&#10;&#10;Door AI gegenereerde inhoud is mogelijk onjuist.">
            <a:extLst>
              <a:ext uri="{FF2B5EF4-FFF2-40B4-BE49-F238E27FC236}">
                <a16:creationId xmlns:a16="http://schemas.microsoft.com/office/drawing/2014/main" id="{15C276FB-A0F9-DEA7-D836-01E7BAD526D0}"/>
              </a:ext>
            </a:extLst>
          </p:cNvPr>
          <p:cNvPicPr>
            <a:picLocks noChangeAspect="1"/>
          </p:cNvPicPr>
          <p:nvPr userDrawn="1"/>
        </p:nvPicPr>
        <p:blipFill>
          <a:blip r:embed="rId5"/>
          <a:stretch>
            <a:fillRect/>
          </a:stretch>
        </p:blipFill>
        <p:spPr>
          <a:xfrm>
            <a:off x="6761500" y="6247288"/>
            <a:ext cx="2826468" cy="339177"/>
          </a:xfrm>
          <a:prstGeom prst="rect">
            <a:avLst/>
          </a:prstGeom>
        </p:spPr>
      </p:pic>
      <p:sp>
        <p:nvSpPr>
          <p:cNvPr id="3" name="Tekstvak 2">
            <a:extLst>
              <a:ext uri="{FF2B5EF4-FFF2-40B4-BE49-F238E27FC236}">
                <a16:creationId xmlns:a16="http://schemas.microsoft.com/office/drawing/2014/main" id="{860137AE-EC0D-32F7-4EE5-A5D9F693D5C4}"/>
              </a:ext>
            </a:extLst>
          </p:cNvPr>
          <p:cNvSpPr txBox="1"/>
          <p:nvPr userDrawn="1"/>
        </p:nvSpPr>
        <p:spPr>
          <a:xfrm>
            <a:off x="4450017" y="6304744"/>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6" name="Tijdelijke aanduiding voor onlineafbeelding 5">
            <a:extLst>
              <a:ext uri="{FF2B5EF4-FFF2-40B4-BE49-F238E27FC236}">
                <a16:creationId xmlns:a16="http://schemas.microsoft.com/office/drawing/2014/main" id="{19F9F81B-F854-8154-7BB1-E150F3E90420}"/>
              </a:ext>
            </a:extLst>
          </p:cNvPr>
          <p:cNvSpPr>
            <a:spLocks noGrp="1"/>
          </p:cNvSpPr>
          <p:nvPr>
            <p:ph type="clipArt" sz="quarter" idx="10"/>
          </p:nvPr>
        </p:nvSpPr>
        <p:spPr>
          <a:xfrm>
            <a:off x="360485" y="633413"/>
            <a:ext cx="4360984" cy="5714633"/>
          </a:xfrm>
        </p:spPr>
        <p:txBody>
          <a:bodyPr/>
          <a:lstStyle/>
          <a:p>
            <a:endParaRPr lang="nl-NL"/>
          </a:p>
        </p:txBody>
      </p:sp>
      <p:sp>
        <p:nvSpPr>
          <p:cNvPr id="5" name="Tekstvak 4">
            <a:extLst>
              <a:ext uri="{FF2B5EF4-FFF2-40B4-BE49-F238E27FC236}">
                <a16:creationId xmlns:a16="http://schemas.microsoft.com/office/drawing/2014/main" id="{A9BE0A00-6EDD-1E7B-62E1-A1FAD0AF8CB0}"/>
              </a:ext>
            </a:extLst>
          </p:cNvPr>
          <p:cNvSpPr txBox="1"/>
          <p:nvPr userDrawn="1"/>
        </p:nvSpPr>
        <p:spPr>
          <a:xfrm>
            <a:off x="-903249" y="283241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697934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7_Titeldia">
    <p:bg>
      <p:bgPr>
        <a:solidFill>
          <a:schemeClr val="accent2"/>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descr="Afbeelding met schermopname&#10;&#10;Door AI gegenereerde inhoud is mogelijk onjuist.">
            <a:extLst>
              <a:ext uri="{FF2B5EF4-FFF2-40B4-BE49-F238E27FC236}">
                <a16:creationId xmlns:a16="http://schemas.microsoft.com/office/drawing/2014/main" id="{73E8D968-82E4-D4B3-D802-26441D384C73}"/>
              </a:ext>
            </a:extLst>
          </p:cNvPr>
          <p:cNvPicPr>
            <a:picLocks noChangeAspect="1"/>
          </p:cNvPicPr>
          <p:nvPr userDrawn="1"/>
        </p:nvPicPr>
        <p:blipFill>
          <a:blip r:embed="rId2">
            <a:alphaModFix amt="45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sp>
        <p:nvSpPr>
          <p:cNvPr id="5" name="Tekstvak 4">
            <a:extLst>
              <a:ext uri="{FF2B5EF4-FFF2-40B4-BE49-F238E27FC236}">
                <a16:creationId xmlns:a16="http://schemas.microsoft.com/office/drawing/2014/main" id="{56E8A5C5-65C4-DB7A-7163-B2760DD9093F}"/>
              </a:ext>
            </a:extLst>
          </p:cNvPr>
          <p:cNvSpPr txBox="1"/>
          <p:nvPr userDrawn="1"/>
        </p:nvSpPr>
        <p:spPr>
          <a:xfrm>
            <a:off x="9076267" y="-24553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135896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4_Titeldia">
    <p:bg>
      <p:bgPr>
        <a:solidFill>
          <a:schemeClr val="accent3"/>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descr="Afbeelding met schermopname&#10;&#10;Door AI gegenereerde inhoud is mogelijk onjuist.">
            <a:extLst>
              <a:ext uri="{FF2B5EF4-FFF2-40B4-BE49-F238E27FC236}">
                <a16:creationId xmlns:a16="http://schemas.microsoft.com/office/drawing/2014/main" id="{73E8D968-82E4-D4B3-D802-26441D384C73}"/>
              </a:ext>
            </a:extLst>
          </p:cNvPr>
          <p:cNvPicPr>
            <a:picLocks noChangeAspect="1"/>
          </p:cNvPicPr>
          <p:nvPr userDrawn="1"/>
        </p:nvPicPr>
        <p:blipFill>
          <a:blip r:embed="rId2">
            <a:alphaModFix amt="70000"/>
          </a:blip>
          <a:srcRect t="30601"/>
          <a:stretch>
            <a:fill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4" name="Afbeelding 3">
            <a:extLst>
              <a:ext uri="{FF2B5EF4-FFF2-40B4-BE49-F238E27FC236}">
                <a16:creationId xmlns:a16="http://schemas.microsoft.com/office/drawing/2014/main" id="{E0D083ED-8728-0FBA-E577-4B92EFA6B550}"/>
              </a:ext>
            </a:extLst>
          </p:cNvPr>
          <p:cNvPicPr>
            <a:picLocks noChangeAspect="1"/>
          </p:cNvPicPr>
          <p:nvPr userDrawn="1"/>
        </p:nvPicPr>
        <p:blipFill>
          <a:blip r:embed="rId4"/>
          <a:srcRect/>
          <a:stretch/>
        </p:blipFill>
        <p:spPr>
          <a:xfrm>
            <a:off x="7823201" y="3822956"/>
            <a:ext cx="3910865" cy="2604348"/>
          </a:xfrm>
          <a:prstGeom prst="rect">
            <a:avLst/>
          </a:prstGeom>
        </p:spPr>
      </p:pic>
      <p:sp>
        <p:nvSpPr>
          <p:cNvPr id="5" name="Tekstvak 4">
            <a:extLst>
              <a:ext uri="{FF2B5EF4-FFF2-40B4-BE49-F238E27FC236}">
                <a16:creationId xmlns:a16="http://schemas.microsoft.com/office/drawing/2014/main" id="{56E8A5C5-65C4-DB7A-7163-B2760DD9093F}"/>
              </a:ext>
            </a:extLst>
          </p:cNvPr>
          <p:cNvSpPr txBox="1"/>
          <p:nvPr userDrawn="1"/>
        </p:nvSpPr>
        <p:spPr>
          <a:xfrm>
            <a:off x="9076267" y="-24553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kstvak 2">
            <a:extLst>
              <a:ext uri="{FF2B5EF4-FFF2-40B4-BE49-F238E27FC236}">
                <a16:creationId xmlns:a16="http://schemas.microsoft.com/office/drawing/2014/main" id="{D3D48399-DC67-6751-0291-CAE417DD6406}"/>
              </a:ext>
            </a:extLst>
          </p:cNvPr>
          <p:cNvSpPr txBox="1"/>
          <p:nvPr userDrawn="1"/>
        </p:nvSpPr>
        <p:spPr>
          <a:xfrm>
            <a:off x="14596533" y="-4910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075865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5_Titeldia">
    <p:bg>
      <p:bgPr>
        <a:solidFill>
          <a:schemeClr val="accent2"/>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descr="Afbeelding met schermopname&#10;&#10;Door AI gegenereerde inhoud is mogelijk onjuist.">
            <a:extLst>
              <a:ext uri="{FF2B5EF4-FFF2-40B4-BE49-F238E27FC236}">
                <a16:creationId xmlns:a16="http://schemas.microsoft.com/office/drawing/2014/main" id="{73E8D968-82E4-D4B3-D802-26441D384C73}"/>
              </a:ext>
            </a:extLst>
          </p:cNvPr>
          <p:cNvPicPr>
            <a:picLocks noChangeAspect="1"/>
          </p:cNvPicPr>
          <p:nvPr userDrawn="1"/>
        </p:nvPicPr>
        <p:blipFill>
          <a:blip r:embed="rId2">
            <a:alphaModFix amt="45000"/>
          </a:blip>
          <a:srcRect t="30601"/>
          <a:stretch>
            <a:fill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4" name="Afbeelding 3">
            <a:extLst>
              <a:ext uri="{FF2B5EF4-FFF2-40B4-BE49-F238E27FC236}">
                <a16:creationId xmlns:a16="http://schemas.microsoft.com/office/drawing/2014/main" id="{E0D083ED-8728-0FBA-E577-4B92EFA6B550}"/>
              </a:ext>
            </a:extLst>
          </p:cNvPr>
          <p:cNvPicPr>
            <a:picLocks noChangeAspect="1"/>
          </p:cNvPicPr>
          <p:nvPr userDrawn="1"/>
        </p:nvPicPr>
        <p:blipFill>
          <a:blip r:embed="rId4"/>
          <a:srcRect/>
          <a:stretch/>
        </p:blipFill>
        <p:spPr>
          <a:xfrm flipH="1">
            <a:off x="7957194" y="3652263"/>
            <a:ext cx="4251739" cy="3188804"/>
          </a:xfrm>
          <a:prstGeom prst="rect">
            <a:avLst/>
          </a:prstGeom>
        </p:spPr>
      </p:pic>
      <p:sp>
        <p:nvSpPr>
          <p:cNvPr id="5" name="Tekstvak 4">
            <a:extLst>
              <a:ext uri="{FF2B5EF4-FFF2-40B4-BE49-F238E27FC236}">
                <a16:creationId xmlns:a16="http://schemas.microsoft.com/office/drawing/2014/main" id="{56E8A5C5-65C4-DB7A-7163-B2760DD9093F}"/>
              </a:ext>
            </a:extLst>
          </p:cNvPr>
          <p:cNvSpPr txBox="1"/>
          <p:nvPr userDrawn="1"/>
        </p:nvSpPr>
        <p:spPr>
          <a:xfrm>
            <a:off x="9076267" y="-24553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kstvak 2">
            <a:extLst>
              <a:ext uri="{FF2B5EF4-FFF2-40B4-BE49-F238E27FC236}">
                <a16:creationId xmlns:a16="http://schemas.microsoft.com/office/drawing/2014/main" id="{D3D48399-DC67-6751-0291-CAE417DD6406}"/>
              </a:ext>
            </a:extLst>
          </p:cNvPr>
          <p:cNvSpPr txBox="1"/>
          <p:nvPr userDrawn="1"/>
        </p:nvSpPr>
        <p:spPr>
          <a:xfrm>
            <a:off x="14596533" y="-4910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kstvak 5">
            <a:extLst>
              <a:ext uri="{FF2B5EF4-FFF2-40B4-BE49-F238E27FC236}">
                <a16:creationId xmlns:a16="http://schemas.microsoft.com/office/drawing/2014/main" id="{362CD4AF-9FC1-BE61-753B-D81A6E1E59F5}"/>
              </a:ext>
            </a:extLst>
          </p:cNvPr>
          <p:cNvSpPr txBox="1"/>
          <p:nvPr userDrawn="1"/>
        </p:nvSpPr>
        <p:spPr>
          <a:xfrm>
            <a:off x="14037733" y="31157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827424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iteldia">
    <p:bg>
      <p:bgPr>
        <a:solidFill>
          <a:schemeClr val="bg1"/>
        </a:solidFill>
        <a:effectLst/>
      </p:bgPr>
    </p:bg>
    <p:spTree>
      <p:nvGrpSpPr>
        <p:cNvPr id="1" name=""/>
        <p:cNvGrpSpPr/>
        <p:nvPr/>
      </p:nvGrpSpPr>
      <p:grpSpPr>
        <a:xfrm>
          <a:off x="0" y="0"/>
          <a:ext cx="0" cy="0"/>
          <a:chOff x="0" y="0"/>
          <a:chExt cx="0" cy="0"/>
        </a:xfrm>
      </p:grpSpPr>
      <p:sp>
        <p:nvSpPr>
          <p:cNvPr id="8" name="Afgeronde rechthoek 7">
            <a:extLst>
              <a:ext uri="{FF2B5EF4-FFF2-40B4-BE49-F238E27FC236}">
                <a16:creationId xmlns:a16="http://schemas.microsoft.com/office/drawing/2014/main" id="{0BBD40C6-B2E9-E202-ACBF-7913892D8D06}"/>
              </a:ext>
            </a:extLst>
          </p:cNvPr>
          <p:cNvSpPr/>
          <p:nvPr userDrawn="1"/>
        </p:nvSpPr>
        <p:spPr>
          <a:xfrm>
            <a:off x="359999" y="359999"/>
            <a:ext cx="1080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725282BE-8134-0122-2575-8FAF37709F85}"/>
              </a:ext>
            </a:extLst>
          </p:cNvPr>
          <p:cNvPicPr>
            <a:picLocks noChangeAspect="1"/>
          </p:cNvPicPr>
          <p:nvPr userDrawn="1"/>
        </p:nvPicPr>
        <p:blipFill>
          <a:blip r:embed="rId2">
            <a:alphaModFix amt="45000"/>
          </a:blip>
          <a:srcRect/>
          <a:stretch/>
        </p:blipFill>
        <p:spPr>
          <a:xfrm>
            <a:off x="0" y="0"/>
            <a:ext cx="12191999" cy="6858000"/>
          </a:xfrm>
          <a:prstGeom prst="rect">
            <a:avLst/>
          </a:prstGeom>
        </p:spPr>
      </p:pic>
      <p:sp>
        <p:nvSpPr>
          <p:cNvPr id="4" name="Tijdelijke aanduiding voor tekst 3">
            <a:extLst>
              <a:ext uri="{FF2B5EF4-FFF2-40B4-BE49-F238E27FC236}">
                <a16:creationId xmlns:a16="http://schemas.microsoft.com/office/drawing/2014/main" id="{EAF67B8D-BBAC-56A7-0E1B-1FDBD730139E}"/>
              </a:ext>
            </a:extLst>
          </p:cNvPr>
          <p:cNvSpPr>
            <a:spLocks noGrp="1"/>
          </p:cNvSpPr>
          <p:nvPr>
            <p:ph type="body" sz="quarter" idx="10" hasCustomPrompt="1"/>
          </p:nvPr>
        </p:nvSpPr>
        <p:spPr>
          <a:xfrm>
            <a:off x="896938" y="2617788"/>
            <a:ext cx="4958739" cy="2438400"/>
          </a:xfrm>
        </p:spPr>
        <p:txBody>
          <a:bodyPr>
            <a:noAutofit/>
          </a:bodyPr>
          <a:lstStyle>
            <a:lvl1pPr marL="0" algn="l">
              <a:buNone/>
              <a:defRPr sz="4400" b="1">
                <a:solidFill>
                  <a:schemeClr val="bg1"/>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de titel van een les</a:t>
            </a:r>
          </a:p>
        </p:txBody>
      </p:sp>
      <p:sp>
        <p:nvSpPr>
          <p:cNvPr id="3" name="Tijdelijke aanduiding voor onlineafbeelding 2">
            <a:extLst>
              <a:ext uri="{FF2B5EF4-FFF2-40B4-BE49-F238E27FC236}">
                <a16:creationId xmlns:a16="http://schemas.microsoft.com/office/drawing/2014/main" id="{F3082C0A-C54E-821B-BFD7-DB3893D61237}"/>
              </a:ext>
            </a:extLst>
          </p:cNvPr>
          <p:cNvSpPr>
            <a:spLocks noGrp="1"/>
          </p:cNvSpPr>
          <p:nvPr>
            <p:ph type="clipArt" sz="quarter" idx="20"/>
          </p:nvPr>
        </p:nvSpPr>
        <p:spPr>
          <a:xfrm>
            <a:off x="6532563" y="1177925"/>
            <a:ext cx="3270250" cy="4949825"/>
          </a:xfrm>
        </p:spPr>
        <p:txBody>
          <a:bodyPr/>
          <a:lstStyle/>
          <a:p>
            <a:endParaRPr lang="nl-NL"/>
          </a:p>
        </p:txBody>
      </p:sp>
      <p:pic>
        <p:nvPicPr>
          <p:cNvPr id="2" name="Afbeelding 1" descr="Afbeelding met kunst, schermopname, Rechthoek, ontwerp&#10;&#10;Door AI gegenereerde inhoud is mogelijk onjuist.">
            <a:extLst>
              <a:ext uri="{FF2B5EF4-FFF2-40B4-BE49-F238E27FC236}">
                <a16:creationId xmlns:a16="http://schemas.microsoft.com/office/drawing/2014/main" id="{FB04A836-6A28-83CE-255F-91692AE622FF}"/>
              </a:ext>
            </a:extLst>
          </p:cNvPr>
          <p:cNvPicPr>
            <a:picLocks noChangeAspect="1"/>
          </p:cNvPicPr>
          <p:nvPr userDrawn="1"/>
        </p:nvPicPr>
        <p:blipFill>
          <a:blip r:embed="rId3"/>
          <a:stretch>
            <a:fillRect/>
          </a:stretch>
        </p:blipFill>
        <p:spPr>
          <a:xfrm rot="21480000">
            <a:off x="26259" y="1182029"/>
            <a:ext cx="4127705" cy="1085434"/>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120000">
            <a:off x="841852" y="1461058"/>
            <a:ext cx="2780451" cy="522381"/>
          </a:xfrm>
        </p:spPr>
        <p:txBody>
          <a:bodyPr>
            <a:noAutofit/>
          </a:bodyPr>
          <a:lstStyle>
            <a:lvl1pPr algn="l">
              <a:defRPr sz="3600">
                <a:solidFill>
                  <a:schemeClr val="bg1"/>
                </a:solidFill>
              </a:defRPr>
            </a:lvl1pPr>
          </a:lstStyle>
          <a:p>
            <a:r>
              <a:rPr lang="nl-NL"/>
              <a:t>Les X</a:t>
            </a:r>
          </a:p>
        </p:txBody>
      </p:sp>
      <p:pic>
        <p:nvPicPr>
          <p:cNvPr id="5" name="Afbeelding 4">
            <a:extLst>
              <a:ext uri="{FF2B5EF4-FFF2-40B4-BE49-F238E27FC236}">
                <a16:creationId xmlns:a16="http://schemas.microsoft.com/office/drawing/2014/main" id="{B1E5A8CC-1928-02D7-09E2-73BC3F8B4BBB}"/>
              </a:ext>
            </a:extLst>
          </p:cNvPr>
          <p:cNvPicPr>
            <a:picLocks noChangeAspect="1"/>
          </p:cNvPicPr>
          <p:nvPr userDrawn="1"/>
        </p:nvPicPr>
        <p:blipFill>
          <a:blip r:embed="rId4"/>
          <a:srcRect/>
          <a:stretch/>
        </p:blipFill>
        <p:spPr>
          <a:xfrm rot="5400000">
            <a:off x="10502204" y="5173808"/>
            <a:ext cx="2218878" cy="266265"/>
          </a:xfrm>
          <a:prstGeom prst="rect">
            <a:avLst/>
          </a:prstGeom>
        </p:spPr>
      </p:pic>
      <p:sp>
        <p:nvSpPr>
          <p:cNvPr id="6" name="Tekstvak 5">
            <a:extLst>
              <a:ext uri="{FF2B5EF4-FFF2-40B4-BE49-F238E27FC236}">
                <a16:creationId xmlns:a16="http://schemas.microsoft.com/office/drawing/2014/main" id="{06FCB1A9-4BD5-A270-B477-7D097C443A0D}"/>
              </a:ext>
            </a:extLst>
          </p:cNvPr>
          <p:cNvSpPr txBox="1"/>
          <p:nvPr userDrawn="1"/>
        </p:nvSpPr>
        <p:spPr>
          <a:xfrm>
            <a:off x="8697433" y="-4678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220350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9_Titeldia">
    <p:bg>
      <p:bgPr>
        <a:solidFill>
          <a:schemeClr val="bg1"/>
        </a:solidFill>
        <a:effectLst/>
      </p:bgPr>
    </p:bg>
    <p:spTree>
      <p:nvGrpSpPr>
        <p:cNvPr id="1" name=""/>
        <p:cNvGrpSpPr/>
        <p:nvPr/>
      </p:nvGrpSpPr>
      <p:grpSpPr>
        <a:xfrm>
          <a:off x="0" y="0"/>
          <a:ext cx="0" cy="0"/>
          <a:chOff x="0" y="0"/>
          <a:chExt cx="0" cy="0"/>
        </a:xfrm>
      </p:grpSpPr>
      <p:sp>
        <p:nvSpPr>
          <p:cNvPr id="8" name="Afgeronde rechthoek 7">
            <a:extLst>
              <a:ext uri="{FF2B5EF4-FFF2-40B4-BE49-F238E27FC236}">
                <a16:creationId xmlns:a16="http://schemas.microsoft.com/office/drawing/2014/main" id="{0BBD40C6-B2E9-E202-ACBF-7913892D8D06}"/>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descr="Afbeelding met schermopname&#10;&#10;Door AI gegenereerde inhoud is mogelijk onjuist.">
            <a:extLst>
              <a:ext uri="{FF2B5EF4-FFF2-40B4-BE49-F238E27FC236}">
                <a16:creationId xmlns:a16="http://schemas.microsoft.com/office/drawing/2014/main" id="{D8EC512C-96FB-7124-C848-927D0FA617E6}"/>
              </a:ext>
            </a:extLst>
          </p:cNvPr>
          <p:cNvPicPr>
            <a:picLocks noChangeAspect="1"/>
          </p:cNvPicPr>
          <p:nvPr userDrawn="1"/>
        </p:nvPicPr>
        <p:blipFill>
          <a:blip r:embed="rId2">
            <a:alphaModFix amt="77000"/>
          </a:blip>
          <a:srcRect t="30601"/>
          <a:stretch>
            <a:fillRect/>
          </a:stretch>
        </p:blipFill>
        <p:spPr>
          <a:xfrm>
            <a:off x="0" y="0"/>
            <a:ext cx="12191999" cy="6858000"/>
          </a:xfrm>
          <a:prstGeom prst="rect">
            <a:avLst/>
          </a:prstGeom>
        </p:spPr>
      </p:pic>
      <p:sp>
        <p:nvSpPr>
          <p:cNvPr id="4" name="Tijdelijke aanduiding voor tekst 3">
            <a:extLst>
              <a:ext uri="{FF2B5EF4-FFF2-40B4-BE49-F238E27FC236}">
                <a16:creationId xmlns:a16="http://schemas.microsoft.com/office/drawing/2014/main" id="{EAF67B8D-BBAC-56A7-0E1B-1FDBD730139E}"/>
              </a:ext>
            </a:extLst>
          </p:cNvPr>
          <p:cNvSpPr>
            <a:spLocks noGrp="1"/>
          </p:cNvSpPr>
          <p:nvPr>
            <p:ph type="body" sz="quarter" idx="10" hasCustomPrompt="1"/>
          </p:nvPr>
        </p:nvSpPr>
        <p:spPr>
          <a:xfrm>
            <a:off x="896938" y="2617788"/>
            <a:ext cx="4958739" cy="2438400"/>
          </a:xfrm>
        </p:spPr>
        <p:txBody>
          <a:bodyPr>
            <a:noAutofit/>
          </a:bodyPr>
          <a:lstStyle>
            <a:lvl1pPr marL="0" algn="l">
              <a:buNone/>
              <a:defRPr sz="4400" b="1">
                <a:solidFill>
                  <a:schemeClr val="bg1"/>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de titel van een les</a:t>
            </a:r>
          </a:p>
        </p:txBody>
      </p:sp>
      <p:sp>
        <p:nvSpPr>
          <p:cNvPr id="3" name="Tijdelijke aanduiding voor onlineafbeelding 2">
            <a:extLst>
              <a:ext uri="{FF2B5EF4-FFF2-40B4-BE49-F238E27FC236}">
                <a16:creationId xmlns:a16="http://schemas.microsoft.com/office/drawing/2014/main" id="{F3082C0A-C54E-821B-BFD7-DB3893D61237}"/>
              </a:ext>
            </a:extLst>
          </p:cNvPr>
          <p:cNvSpPr>
            <a:spLocks noGrp="1"/>
          </p:cNvSpPr>
          <p:nvPr>
            <p:ph type="clipArt" sz="quarter" idx="20"/>
          </p:nvPr>
        </p:nvSpPr>
        <p:spPr>
          <a:xfrm>
            <a:off x="6532563" y="1177925"/>
            <a:ext cx="3270250" cy="4949825"/>
          </a:xfrm>
        </p:spPr>
        <p:txBody>
          <a:bodyPr/>
          <a:lstStyle/>
          <a:p>
            <a:endParaRPr lang="nl-NL"/>
          </a:p>
        </p:txBody>
      </p:sp>
      <p:pic>
        <p:nvPicPr>
          <p:cNvPr id="2" name="Afbeelding 1" descr="Afbeelding met kunst, schermopname, Rechthoek, ontwerp&#10;&#10;Door AI gegenereerde inhoud is mogelijk onjuist.">
            <a:extLst>
              <a:ext uri="{FF2B5EF4-FFF2-40B4-BE49-F238E27FC236}">
                <a16:creationId xmlns:a16="http://schemas.microsoft.com/office/drawing/2014/main" id="{FB04A836-6A28-83CE-255F-91692AE622FF}"/>
              </a:ext>
            </a:extLst>
          </p:cNvPr>
          <p:cNvPicPr>
            <a:picLocks noChangeAspect="1"/>
          </p:cNvPicPr>
          <p:nvPr userDrawn="1"/>
        </p:nvPicPr>
        <p:blipFill>
          <a:blip r:embed="rId3"/>
          <a:stretch>
            <a:fillRect/>
          </a:stretch>
        </p:blipFill>
        <p:spPr>
          <a:xfrm rot="21480000">
            <a:off x="26259" y="1182029"/>
            <a:ext cx="4127705" cy="1085434"/>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120000">
            <a:off x="841852" y="1461058"/>
            <a:ext cx="2780451" cy="522381"/>
          </a:xfrm>
        </p:spPr>
        <p:txBody>
          <a:bodyPr>
            <a:noAutofit/>
          </a:bodyPr>
          <a:lstStyle>
            <a:lvl1pPr algn="l">
              <a:defRPr sz="3600">
                <a:solidFill>
                  <a:schemeClr val="bg1"/>
                </a:solidFill>
              </a:defRPr>
            </a:lvl1pPr>
          </a:lstStyle>
          <a:p>
            <a:r>
              <a:rPr lang="nl-NL"/>
              <a:t>Les X</a:t>
            </a:r>
          </a:p>
        </p:txBody>
      </p:sp>
      <p:pic>
        <p:nvPicPr>
          <p:cNvPr id="5" name="Afbeelding 4">
            <a:extLst>
              <a:ext uri="{FF2B5EF4-FFF2-40B4-BE49-F238E27FC236}">
                <a16:creationId xmlns:a16="http://schemas.microsoft.com/office/drawing/2014/main" id="{B1E5A8CC-1928-02D7-09E2-73BC3F8B4BBB}"/>
              </a:ext>
            </a:extLst>
          </p:cNvPr>
          <p:cNvPicPr>
            <a:picLocks noChangeAspect="1"/>
          </p:cNvPicPr>
          <p:nvPr userDrawn="1"/>
        </p:nvPicPr>
        <p:blipFill>
          <a:blip r:embed="rId4"/>
          <a:srcRect/>
          <a:stretch/>
        </p:blipFill>
        <p:spPr>
          <a:xfrm rot="5400000">
            <a:off x="10502204" y="5173808"/>
            <a:ext cx="2218878" cy="266265"/>
          </a:xfrm>
          <a:prstGeom prst="rect">
            <a:avLst/>
          </a:prstGeom>
        </p:spPr>
      </p:pic>
      <p:sp>
        <p:nvSpPr>
          <p:cNvPr id="6" name="Tekstvak 5">
            <a:extLst>
              <a:ext uri="{FF2B5EF4-FFF2-40B4-BE49-F238E27FC236}">
                <a16:creationId xmlns:a16="http://schemas.microsoft.com/office/drawing/2014/main" id="{06FCB1A9-4BD5-A270-B477-7D097C443A0D}"/>
              </a:ext>
            </a:extLst>
          </p:cNvPr>
          <p:cNvSpPr txBox="1"/>
          <p:nvPr userDrawn="1"/>
        </p:nvSpPr>
        <p:spPr>
          <a:xfrm>
            <a:off x="8697433" y="-4678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368059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Sectiekop">
    <p:bg>
      <p:bgPr>
        <a:solidFill>
          <a:schemeClr val="accent2"/>
        </a:solidFill>
        <a:effectLst/>
      </p:bgPr>
    </p:bg>
    <p:spTree>
      <p:nvGrpSpPr>
        <p:cNvPr id="1" name=""/>
        <p:cNvGrpSpPr/>
        <p:nvPr/>
      </p:nvGrpSpPr>
      <p:grpSpPr>
        <a:xfrm>
          <a:off x="0" y="0"/>
          <a:ext cx="0" cy="0"/>
          <a:chOff x="0" y="0"/>
          <a:chExt cx="0" cy="0"/>
        </a:xfrm>
      </p:grpSpPr>
      <p:pic>
        <p:nvPicPr>
          <p:cNvPr id="6" name="Afbeelding 5" descr="Afbeelding met schermopname&#10;&#10;Door AI gegenereerde inhoud is mogelijk onjuist.">
            <a:extLst>
              <a:ext uri="{FF2B5EF4-FFF2-40B4-BE49-F238E27FC236}">
                <a16:creationId xmlns:a16="http://schemas.microsoft.com/office/drawing/2014/main" id="{5C568D28-C5F1-A2E3-DF2C-29A58B372B37}"/>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a:stretch/>
        </p:blipFill>
        <p:spPr>
          <a:xfrm rot="157261">
            <a:off x="1750741" y="-390292"/>
            <a:ext cx="11159240" cy="7895063"/>
          </a:xfrm>
          <a:prstGeom prst="rect">
            <a:avLst/>
          </a:prstGeom>
        </p:spPr>
      </p:pic>
      <p:sp>
        <p:nvSpPr>
          <p:cNvPr id="2" name="Tijdelijke aanduiding voor tekst 3">
            <a:extLst>
              <a:ext uri="{FF2B5EF4-FFF2-40B4-BE49-F238E27FC236}">
                <a16:creationId xmlns:a16="http://schemas.microsoft.com/office/drawing/2014/main" id="{8D7FB893-2A27-BDC0-C3C0-AA785031E8F8}"/>
              </a:ext>
            </a:extLst>
          </p:cNvPr>
          <p:cNvSpPr>
            <a:spLocks noGrp="1"/>
          </p:cNvSpPr>
          <p:nvPr>
            <p:ph type="body" sz="quarter" idx="10" hasCustomPrompt="1"/>
          </p:nvPr>
        </p:nvSpPr>
        <p:spPr>
          <a:xfrm rot="157261">
            <a:off x="3925232" y="2204496"/>
            <a:ext cx="3111188" cy="2438400"/>
          </a:xfrm>
        </p:spPr>
        <p:txBody>
          <a:bodyPr anchor="ctr" anchorCtr="0">
            <a:noAutofit/>
          </a:bodyPr>
          <a:lstStyle>
            <a:lvl1pPr marL="0" algn="ctr">
              <a:buNone/>
              <a:defRPr sz="4400" b="1">
                <a:solidFill>
                  <a:schemeClr val="accent2"/>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de titel van een les</a:t>
            </a:r>
          </a:p>
        </p:txBody>
      </p:sp>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4"/>
          <a:srcRect t="106871" b="-39615"/>
          <a:stretch>
            <a:fillRect/>
          </a:stretch>
        </p:blipFill>
        <p:spPr>
          <a:xfrm>
            <a:off x="6488150" y="10910816"/>
            <a:ext cx="5497552" cy="1800000"/>
          </a:xfrm>
          <a:prstGeom prst="rect">
            <a:avLst/>
          </a:prstGeom>
        </p:spPr>
      </p:pic>
      <p:pic>
        <p:nvPicPr>
          <p:cNvPr id="12" name="Afbeelding 11" descr="Afbeelding met kunst, schermopname, Rechthoek, ontwerp&#10;&#10;Door AI gegenereerde inhoud is mogelijk onjuist.">
            <a:extLst>
              <a:ext uri="{FF2B5EF4-FFF2-40B4-BE49-F238E27FC236}">
                <a16:creationId xmlns:a16="http://schemas.microsoft.com/office/drawing/2014/main" id="{325D7C4C-3020-35B6-71E6-70836A429BD0}"/>
              </a:ext>
            </a:extLst>
          </p:cNvPr>
          <p:cNvPicPr>
            <a:picLocks noChangeAspect="1"/>
          </p:cNvPicPr>
          <p:nvPr userDrawn="1"/>
        </p:nvPicPr>
        <p:blipFill>
          <a:blip r:embed="rId5"/>
          <a:srcRect l="29061" t="3858" r="1192" b="-3858"/>
          <a:stretch>
            <a:fillRect/>
          </a:stretch>
        </p:blipFill>
        <p:spPr>
          <a:xfrm rot="21480000">
            <a:off x="0" y="913175"/>
            <a:ext cx="2880000" cy="1085434"/>
          </a:xfrm>
          <a:prstGeom prst="rect">
            <a:avLst/>
          </a:prstGeom>
        </p:spPr>
      </p:pic>
      <p:sp>
        <p:nvSpPr>
          <p:cNvPr id="13" name="Titel 19">
            <a:extLst>
              <a:ext uri="{FF2B5EF4-FFF2-40B4-BE49-F238E27FC236}">
                <a16:creationId xmlns:a16="http://schemas.microsoft.com/office/drawing/2014/main" id="{D6E89FB5-6F81-6DB4-0903-FC111F90A44B}"/>
              </a:ext>
            </a:extLst>
          </p:cNvPr>
          <p:cNvSpPr>
            <a:spLocks noGrp="1"/>
          </p:cNvSpPr>
          <p:nvPr>
            <p:ph type="title" hasCustomPrompt="1"/>
          </p:nvPr>
        </p:nvSpPr>
        <p:spPr>
          <a:xfrm rot="-120000">
            <a:off x="708346" y="1143363"/>
            <a:ext cx="1775482" cy="522381"/>
          </a:xfrm>
        </p:spPr>
        <p:txBody>
          <a:bodyPr>
            <a:noAutofit/>
          </a:bodyPr>
          <a:lstStyle>
            <a:lvl1pPr algn="l">
              <a:defRPr sz="3600">
                <a:solidFill>
                  <a:schemeClr val="bg1"/>
                </a:solidFill>
              </a:defRPr>
            </a:lvl1pPr>
          </a:lstStyle>
          <a:p>
            <a:r>
              <a:rPr lang="nl-NL"/>
              <a:t>Les X</a:t>
            </a:r>
          </a:p>
        </p:txBody>
      </p:sp>
      <p:sp>
        <p:nvSpPr>
          <p:cNvPr id="3" name="Tijdelijke aanduiding voor onlineafbeelding 2">
            <a:extLst>
              <a:ext uri="{FF2B5EF4-FFF2-40B4-BE49-F238E27FC236}">
                <a16:creationId xmlns:a16="http://schemas.microsoft.com/office/drawing/2014/main" id="{EEFC50FE-1788-53CB-4610-74FEDEB30EEC}"/>
              </a:ext>
            </a:extLst>
          </p:cNvPr>
          <p:cNvSpPr>
            <a:spLocks noGrp="1"/>
          </p:cNvSpPr>
          <p:nvPr>
            <p:ph type="clipArt" sz="quarter" idx="20"/>
          </p:nvPr>
        </p:nvSpPr>
        <p:spPr>
          <a:xfrm>
            <a:off x="7748047" y="1817649"/>
            <a:ext cx="3270250" cy="4689242"/>
          </a:xfrm>
        </p:spPr>
        <p:txBody>
          <a:bodyPr/>
          <a:lstStyle/>
          <a:p>
            <a:endParaRPr lang="nl-NL"/>
          </a:p>
        </p:txBody>
      </p:sp>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076001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5_Sectiekop">
    <p:bg>
      <p:bgPr>
        <a:solidFill>
          <a:schemeClr val="accent2"/>
        </a:solidFill>
        <a:effectLst/>
      </p:bgPr>
    </p:bg>
    <p:spTree>
      <p:nvGrpSpPr>
        <p:cNvPr id="1" name=""/>
        <p:cNvGrpSpPr/>
        <p:nvPr/>
      </p:nvGrpSpPr>
      <p:grpSpPr>
        <a:xfrm>
          <a:off x="0" y="0"/>
          <a:ext cx="0" cy="0"/>
          <a:chOff x="0" y="0"/>
          <a:chExt cx="0" cy="0"/>
        </a:xfrm>
      </p:grpSpPr>
      <p:pic>
        <p:nvPicPr>
          <p:cNvPr id="6" name="Afbeelding 5" descr="Afbeelding met schermopname&#10;&#10;Door AI gegenereerde inhoud is mogelijk onjuist.">
            <a:extLst>
              <a:ext uri="{FF2B5EF4-FFF2-40B4-BE49-F238E27FC236}">
                <a16:creationId xmlns:a16="http://schemas.microsoft.com/office/drawing/2014/main" id="{5C568D28-C5F1-A2E3-DF2C-29A58B372B37}"/>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3"/>
          <a:srcRect t="106871" b="-39615"/>
          <a:stretch>
            <a:fillRect/>
          </a:stretch>
        </p:blipFill>
        <p:spPr>
          <a:xfrm>
            <a:off x="6488150" y="10910816"/>
            <a:ext cx="5497552" cy="1800000"/>
          </a:xfrm>
          <a:prstGeom prst="rect">
            <a:avLst/>
          </a:prstGeom>
        </p:spPr>
      </p:pic>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321248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Sectiekop">
    <p:bg>
      <p:bgPr>
        <a:solidFill>
          <a:schemeClr val="accent2"/>
        </a:solidFill>
        <a:effectLst/>
      </p:bgPr>
    </p:bg>
    <p:spTree>
      <p:nvGrpSpPr>
        <p:cNvPr id="1" name=""/>
        <p:cNvGrpSpPr/>
        <p:nvPr/>
      </p:nvGrpSpPr>
      <p:grpSpPr>
        <a:xfrm>
          <a:off x="0" y="0"/>
          <a:ext cx="0" cy="0"/>
          <a:chOff x="0" y="0"/>
          <a:chExt cx="0" cy="0"/>
        </a:xfrm>
      </p:grpSpPr>
      <p:pic>
        <p:nvPicPr>
          <p:cNvPr id="6" name="Afbeelding 5" descr="Afbeelding met schermopname&#10;&#10;Door AI gegenereerde inhoud is mogelijk onjuist.">
            <a:extLst>
              <a:ext uri="{FF2B5EF4-FFF2-40B4-BE49-F238E27FC236}">
                <a16:creationId xmlns:a16="http://schemas.microsoft.com/office/drawing/2014/main" id="{5C568D28-C5F1-A2E3-DF2C-29A58B372B37}"/>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3"/>
          <a:srcRect t="106871" b="-39615"/>
          <a:stretch>
            <a:fillRect/>
          </a:stretch>
        </p:blipFill>
        <p:spPr>
          <a:xfrm>
            <a:off x="6488150" y="10910816"/>
            <a:ext cx="5497552" cy="1800000"/>
          </a:xfrm>
          <a:prstGeom prst="rect">
            <a:avLst/>
          </a:prstGeom>
        </p:spPr>
      </p:pic>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el 1">
            <a:extLst>
              <a:ext uri="{FF2B5EF4-FFF2-40B4-BE49-F238E27FC236}">
                <a16:creationId xmlns:a16="http://schemas.microsoft.com/office/drawing/2014/main" id="{97B29C92-C42D-D975-6ED3-CF20C0BACA79}"/>
              </a:ext>
            </a:extLst>
          </p:cNvPr>
          <p:cNvSpPr>
            <a:spLocks noGrp="1"/>
          </p:cNvSpPr>
          <p:nvPr>
            <p:ph type="title" hasCustomPrompt="1"/>
          </p:nvPr>
        </p:nvSpPr>
        <p:spPr>
          <a:xfrm>
            <a:off x="6275294" y="918762"/>
            <a:ext cx="3325907" cy="3000259"/>
          </a:xfrm>
          <a:prstGeom prst="roundRect">
            <a:avLst>
              <a:gd name="adj" fmla="val 10524"/>
            </a:avLst>
          </a:prstGeom>
          <a:solidFill>
            <a:schemeClr val="bg1"/>
          </a:solidFill>
        </p:spPr>
        <p:txBody>
          <a:bodyPr wrap="square" lIns="251999" tIns="251999" rIns="251999" bIns="251999" anchor="t">
            <a:spAutoFit/>
          </a:bodyPr>
          <a:lstStyle>
            <a:lvl1pPr>
              <a:defRPr sz="2400"/>
            </a:lvl1pPr>
          </a:lstStyle>
          <a:p>
            <a:r>
              <a:rPr lang="nl-NL"/>
              <a:t>Pagina met tekstwolkje. Het ‘pijltje’ staat niet op de master zodat je deze kan verplaatsen of aanpassen</a:t>
            </a:r>
          </a:p>
        </p:txBody>
      </p:sp>
    </p:spTree>
    <p:extLst>
      <p:ext uri="{BB962C8B-B14F-4D97-AF65-F5344CB8AC3E}">
        <p14:creationId xmlns:p14="http://schemas.microsoft.com/office/powerpoint/2010/main" val="33515588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Sectiekop">
    <p:bg>
      <p:bgPr>
        <a:solidFill>
          <a:schemeClr val="accent3"/>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5C568D28-C5F1-A2E3-DF2C-29A58B372B37}"/>
              </a:ext>
            </a:extLst>
          </p:cNvPr>
          <p:cNvPicPr>
            <a:picLocks noChangeAspect="1"/>
          </p:cNvPicPr>
          <p:nvPr userDrawn="1"/>
        </p:nvPicPr>
        <p:blipFill>
          <a:blip r:embed="rId2">
            <a:alphaModFix amt="45000"/>
          </a:blip>
          <a:src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a:stretch/>
        </p:blipFill>
        <p:spPr>
          <a:xfrm rot="157261">
            <a:off x="1750741" y="-390292"/>
            <a:ext cx="11159240" cy="7895063"/>
          </a:xfrm>
          <a:prstGeom prst="rect">
            <a:avLst/>
          </a:prstGeom>
        </p:spPr>
      </p:pic>
      <p:sp>
        <p:nvSpPr>
          <p:cNvPr id="2" name="Tijdelijke aanduiding voor tekst 3">
            <a:extLst>
              <a:ext uri="{FF2B5EF4-FFF2-40B4-BE49-F238E27FC236}">
                <a16:creationId xmlns:a16="http://schemas.microsoft.com/office/drawing/2014/main" id="{8D7FB893-2A27-BDC0-C3C0-AA785031E8F8}"/>
              </a:ext>
            </a:extLst>
          </p:cNvPr>
          <p:cNvSpPr>
            <a:spLocks noGrp="1"/>
          </p:cNvSpPr>
          <p:nvPr>
            <p:ph type="body" sz="quarter" idx="10" hasCustomPrompt="1"/>
          </p:nvPr>
        </p:nvSpPr>
        <p:spPr>
          <a:xfrm rot="157261">
            <a:off x="3925232" y="2204496"/>
            <a:ext cx="3111188" cy="2438400"/>
          </a:xfrm>
        </p:spPr>
        <p:txBody>
          <a:bodyPr anchor="ctr" anchorCtr="0">
            <a:noAutofit/>
          </a:bodyPr>
          <a:lstStyle>
            <a:lvl1pPr marL="0" algn="ctr">
              <a:buNone/>
              <a:defRPr sz="4400" b="1">
                <a:solidFill>
                  <a:schemeClr val="accent2"/>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de titel van een les</a:t>
            </a:r>
          </a:p>
        </p:txBody>
      </p:sp>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4"/>
          <a:srcRect t="106871" b="-39615"/>
          <a:stretch>
            <a:fillRect/>
          </a:stretch>
        </p:blipFill>
        <p:spPr>
          <a:xfrm>
            <a:off x="6488150" y="10910816"/>
            <a:ext cx="5497552" cy="1800000"/>
          </a:xfrm>
          <a:prstGeom prst="rect">
            <a:avLst/>
          </a:prstGeom>
        </p:spPr>
      </p:pic>
      <p:pic>
        <p:nvPicPr>
          <p:cNvPr id="12" name="Afbeelding 11" descr="Afbeelding met kunst, schermopname, Rechthoek, ontwerp&#10;&#10;Door AI gegenereerde inhoud is mogelijk onjuist.">
            <a:extLst>
              <a:ext uri="{FF2B5EF4-FFF2-40B4-BE49-F238E27FC236}">
                <a16:creationId xmlns:a16="http://schemas.microsoft.com/office/drawing/2014/main" id="{325D7C4C-3020-35B6-71E6-70836A429BD0}"/>
              </a:ext>
            </a:extLst>
          </p:cNvPr>
          <p:cNvPicPr>
            <a:picLocks noChangeAspect="1"/>
          </p:cNvPicPr>
          <p:nvPr userDrawn="1"/>
        </p:nvPicPr>
        <p:blipFill>
          <a:blip r:embed="rId5"/>
          <a:srcRect l="29061" t="3858" r="1192" b="-3858"/>
          <a:stretch>
            <a:fillRect/>
          </a:stretch>
        </p:blipFill>
        <p:spPr>
          <a:xfrm rot="21480000">
            <a:off x="0" y="913175"/>
            <a:ext cx="2880000" cy="1085434"/>
          </a:xfrm>
          <a:prstGeom prst="rect">
            <a:avLst/>
          </a:prstGeom>
        </p:spPr>
      </p:pic>
      <p:sp>
        <p:nvSpPr>
          <p:cNvPr id="13" name="Titel 19">
            <a:extLst>
              <a:ext uri="{FF2B5EF4-FFF2-40B4-BE49-F238E27FC236}">
                <a16:creationId xmlns:a16="http://schemas.microsoft.com/office/drawing/2014/main" id="{D6E89FB5-6F81-6DB4-0903-FC111F90A44B}"/>
              </a:ext>
            </a:extLst>
          </p:cNvPr>
          <p:cNvSpPr>
            <a:spLocks noGrp="1"/>
          </p:cNvSpPr>
          <p:nvPr>
            <p:ph type="title" hasCustomPrompt="1"/>
          </p:nvPr>
        </p:nvSpPr>
        <p:spPr>
          <a:xfrm rot="-120000">
            <a:off x="708346" y="1143363"/>
            <a:ext cx="1775482" cy="522381"/>
          </a:xfrm>
        </p:spPr>
        <p:txBody>
          <a:bodyPr>
            <a:noAutofit/>
          </a:bodyPr>
          <a:lstStyle>
            <a:lvl1pPr algn="l">
              <a:defRPr sz="3600">
                <a:solidFill>
                  <a:schemeClr val="bg1"/>
                </a:solidFill>
              </a:defRPr>
            </a:lvl1pPr>
          </a:lstStyle>
          <a:p>
            <a:r>
              <a:rPr lang="nl-NL"/>
              <a:t>Les X</a:t>
            </a:r>
          </a:p>
        </p:txBody>
      </p:sp>
      <p:sp>
        <p:nvSpPr>
          <p:cNvPr id="3" name="Tijdelijke aanduiding voor onlineafbeelding 2">
            <a:extLst>
              <a:ext uri="{FF2B5EF4-FFF2-40B4-BE49-F238E27FC236}">
                <a16:creationId xmlns:a16="http://schemas.microsoft.com/office/drawing/2014/main" id="{EEFC50FE-1788-53CB-4610-74FEDEB30EEC}"/>
              </a:ext>
            </a:extLst>
          </p:cNvPr>
          <p:cNvSpPr>
            <a:spLocks noGrp="1"/>
          </p:cNvSpPr>
          <p:nvPr>
            <p:ph type="clipArt" sz="quarter" idx="20"/>
          </p:nvPr>
        </p:nvSpPr>
        <p:spPr>
          <a:xfrm>
            <a:off x="7748047" y="1817649"/>
            <a:ext cx="3270250" cy="4689242"/>
          </a:xfrm>
        </p:spPr>
        <p:txBody>
          <a:bodyPr/>
          <a:lstStyle/>
          <a:p>
            <a:endParaRPr lang="nl-NL"/>
          </a:p>
        </p:txBody>
      </p:sp>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820769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3" name="Afbeelding 2" descr="Afbeelding met schermopname, kunst, ontwerp, zwart-wit&#10;&#10;Door AI gegenereerde inhoud is mogelijk onjuist.">
            <a:extLst>
              <a:ext uri="{FF2B5EF4-FFF2-40B4-BE49-F238E27FC236}">
                <a16:creationId xmlns:a16="http://schemas.microsoft.com/office/drawing/2014/main" id="{BF25EF1C-62AD-A3E1-2768-0137D9D7C825}"/>
              </a:ext>
            </a:extLst>
          </p:cNvPr>
          <p:cNvPicPr>
            <a:picLocks noChangeAspect="1"/>
          </p:cNvPicPr>
          <p:nvPr userDrawn="1"/>
        </p:nvPicPr>
        <p:blipFill>
          <a:blip r:embed="rId3"/>
          <a:stretch>
            <a:fillRect/>
          </a:stretch>
        </p:blipFill>
        <p:spPr>
          <a:xfrm>
            <a:off x="4214770" y="439616"/>
            <a:ext cx="5791200" cy="5791200"/>
          </a:xfrm>
          <a:prstGeom prst="rect">
            <a:avLst/>
          </a:prstGeom>
        </p:spPr>
      </p:pic>
      <p:sp>
        <p:nvSpPr>
          <p:cNvPr id="4" name="Titel 19">
            <a:extLst>
              <a:ext uri="{FF2B5EF4-FFF2-40B4-BE49-F238E27FC236}">
                <a16:creationId xmlns:a16="http://schemas.microsoft.com/office/drawing/2014/main" id="{3612765B-C79C-DDA0-18B7-F5E8162F2F67}"/>
              </a:ext>
            </a:extLst>
          </p:cNvPr>
          <p:cNvSpPr>
            <a:spLocks noGrp="1"/>
          </p:cNvSpPr>
          <p:nvPr>
            <p:ph type="title" hasCustomPrompt="1"/>
          </p:nvPr>
        </p:nvSpPr>
        <p:spPr>
          <a:xfrm>
            <a:off x="4761617" y="2518732"/>
            <a:ext cx="4697507" cy="1588127"/>
          </a:xfrm>
        </p:spPr>
        <p:txBody>
          <a:bodyPr wrap="square" anchor="ctr" anchorCtr="0">
            <a:spAutoFit/>
          </a:bodyPr>
          <a:lstStyle>
            <a:lvl1pPr algn="ctr">
              <a:defRPr sz="3600">
                <a:solidFill>
                  <a:schemeClr val="bg1"/>
                </a:solidFill>
              </a:defRPr>
            </a:lvl1pPr>
          </a:lstStyle>
          <a:p>
            <a:r>
              <a:rPr lang="nl-NL"/>
              <a:t>Pagina met een korte zin en een figuur ernaast</a:t>
            </a:r>
          </a:p>
        </p:txBody>
      </p:sp>
      <p:sp>
        <p:nvSpPr>
          <p:cNvPr id="5" name="Tijdelijke aanduiding voor onlineafbeelding 20">
            <a:extLst>
              <a:ext uri="{FF2B5EF4-FFF2-40B4-BE49-F238E27FC236}">
                <a16:creationId xmlns:a16="http://schemas.microsoft.com/office/drawing/2014/main" id="{D7C4E33E-DDBA-7007-6597-55FF88801056}"/>
              </a:ext>
            </a:extLst>
          </p:cNvPr>
          <p:cNvSpPr>
            <a:spLocks noGrp="1"/>
          </p:cNvSpPr>
          <p:nvPr>
            <p:ph type="clipArt" sz="quarter" idx="10"/>
          </p:nvPr>
        </p:nvSpPr>
        <p:spPr>
          <a:xfrm>
            <a:off x="896657" y="1066147"/>
            <a:ext cx="3298825" cy="5065712"/>
          </a:xfrm>
        </p:spPr>
        <p:txBody>
          <a:bodyPr/>
          <a:lstStyle/>
          <a:p>
            <a:endParaRPr lang="nl-NL"/>
          </a:p>
        </p:txBody>
      </p:sp>
      <p:pic>
        <p:nvPicPr>
          <p:cNvPr id="2" name="Afbeelding 1">
            <a:extLst>
              <a:ext uri="{FF2B5EF4-FFF2-40B4-BE49-F238E27FC236}">
                <a16:creationId xmlns:a16="http://schemas.microsoft.com/office/drawing/2014/main" id="{4FD3AA62-6ABD-48FA-B19E-CC142ADB2EB3}"/>
              </a:ext>
            </a:extLst>
          </p:cNvPr>
          <p:cNvPicPr>
            <a:picLocks noChangeAspect="1"/>
          </p:cNvPicPr>
          <p:nvPr userDrawn="1"/>
        </p:nvPicPr>
        <p:blipFill>
          <a:blip r:embed="rId4"/>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19485293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eldia">
    <p:bg>
      <p:bgPr>
        <a:solidFill>
          <a:schemeClr val="accent4"/>
        </a:solidFill>
        <a:effectLst/>
      </p:bgPr>
    </p:bg>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DD5D99A2-7054-2EBE-42A8-3887DDEAEC72}"/>
              </a:ext>
            </a:extLst>
          </p:cNvPr>
          <p:cNvSpPr/>
          <p:nvPr userDrawn="1"/>
        </p:nvSpPr>
        <p:spPr>
          <a:xfrm>
            <a:off x="0" y="0"/>
            <a:ext cx="40005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C671E325-7A18-D0D2-0E94-6477E0AD4BCF}"/>
              </a:ext>
            </a:extLst>
          </p:cNvPr>
          <p:cNvPicPr>
            <a:picLocks noChangeAspect="1"/>
          </p:cNvPicPr>
          <p:nvPr userDrawn="1"/>
        </p:nvPicPr>
        <p:blipFill>
          <a:blip r:embed="rId2">
            <a:alphaModFix amt="30000"/>
          </a:blip>
          <a:srcRect t="30601"/>
          <a:stretch>
            <a:fillRect/>
          </a:stretch>
        </p:blipFill>
        <p:spPr>
          <a:xfrm>
            <a:off x="1" y="0"/>
            <a:ext cx="12191999" cy="6858000"/>
          </a:xfrm>
          <a:prstGeom prst="rect">
            <a:avLst/>
          </a:prstGeom>
        </p:spPr>
      </p:pic>
      <p:pic>
        <p:nvPicPr>
          <p:cNvPr id="8" name="Afbeelding 7">
            <a:extLst>
              <a:ext uri="{FF2B5EF4-FFF2-40B4-BE49-F238E27FC236}">
                <a16:creationId xmlns:a16="http://schemas.microsoft.com/office/drawing/2014/main" id="{031DEDBC-4012-78EA-79A3-4609A005B543}"/>
              </a:ext>
            </a:extLst>
          </p:cNvPr>
          <p:cNvPicPr>
            <a:picLocks noChangeAspect="1"/>
          </p:cNvPicPr>
          <p:nvPr userDrawn="1"/>
        </p:nvPicPr>
        <p:blipFill>
          <a:blip r:embed="rId3"/>
          <a:srcRect/>
          <a:stretch/>
        </p:blipFill>
        <p:spPr>
          <a:xfrm>
            <a:off x="5084257" y="1"/>
            <a:ext cx="7361743" cy="6857999"/>
          </a:xfrm>
          <a:prstGeom prst="rect">
            <a:avLst/>
          </a:prstGeom>
        </p:spPr>
      </p:pic>
      <p:pic>
        <p:nvPicPr>
          <p:cNvPr id="4" name="Afbeelding 3">
            <a:extLst>
              <a:ext uri="{FF2B5EF4-FFF2-40B4-BE49-F238E27FC236}">
                <a16:creationId xmlns:a16="http://schemas.microsoft.com/office/drawing/2014/main" id="{7CF6E6BF-7316-8591-329C-2450E3ACC226}"/>
              </a:ext>
            </a:extLst>
          </p:cNvPr>
          <p:cNvPicPr>
            <a:picLocks noChangeAspect="1"/>
          </p:cNvPicPr>
          <p:nvPr userDrawn="1"/>
        </p:nvPicPr>
        <p:blipFill>
          <a:blip r:embed="rId4"/>
          <a:srcRect/>
          <a:stretch/>
        </p:blipFill>
        <p:spPr>
          <a:xfrm rot="367729">
            <a:off x="4238859" y="255039"/>
            <a:ext cx="5145405" cy="6869888"/>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360000">
            <a:off x="5499237" y="2481108"/>
            <a:ext cx="2818546" cy="1325563"/>
          </a:xfrm>
        </p:spPr>
        <p:txBody>
          <a:bodyPr>
            <a:noAutofit/>
          </a:bodyPr>
          <a:lstStyle>
            <a:lvl1pPr algn="ctr">
              <a:defRPr sz="6600">
                <a:solidFill>
                  <a:schemeClr val="accent4"/>
                </a:solidFill>
              </a:defRPr>
            </a:lvl1pPr>
          </a:lstStyle>
          <a:p>
            <a:r>
              <a:rPr lang="nl-NL"/>
              <a:t>Titel</a:t>
            </a:r>
          </a:p>
        </p:txBody>
      </p:sp>
      <p:sp>
        <p:nvSpPr>
          <p:cNvPr id="43" name="Ondertitel 2">
            <a:extLst>
              <a:ext uri="{FF2B5EF4-FFF2-40B4-BE49-F238E27FC236}">
                <a16:creationId xmlns:a16="http://schemas.microsoft.com/office/drawing/2014/main" id="{7B7C65D8-1095-7D7E-19B4-5FC394F249A2}"/>
              </a:ext>
            </a:extLst>
          </p:cNvPr>
          <p:cNvSpPr txBox="1">
            <a:spLocks/>
          </p:cNvSpPr>
          <p:nvPr userDrawn="1"/>
        </p:nvSpPr>
        <p:spPr>
          <a:xfrm>
            <a:off x="5790975" y="4740236"/>
            <a:ext cx="3060412" cy="60889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nl-NL" sz="2800" b="0" i="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Niveau 7 &amp; 8</a:t>
            </a:r>
          </a:p>
        </p:txBody>
      </p:sp>
      <p:pic>
        <p:nvPicPr>
          <p:cNvPr id="45" name="Afbeelding 44" descr="Afbeelding met clipart, Graphics, ontwerp&#10;&#10;Door AI gegenereerde inhoud is mogelijk onjuist.">
            <a:extLst>
              <a:ext uri="{FF2B5EF4-FFF2-40B4-BE49-F238E27FC236}">
                <a16:creationId xmlns:a16="http://schemas.microsoft.com/office/drawing/2014/main" id="{E6234D7C-AE8F-9CB2-8DE5-3C1C043C3DD0}"/>
              </a:ext>
            </a:extLst>
          </p:cNvPr>
          <p:cNvPicPr>
            <a:picLocks noChangeAspect="1"/>
          </p:cNvPicPr>
          <p:nvPr userDrawn="1"/>
        </p:nvPicPr>
        <p:blipFill>
          <a:blip r:embed="rId5"/>
          <a:stretch>
            <a:fillRect/>
          </a:stretch>
        </p:blipFill>
        <p:spPr>
          <a:xfrm>
            <a:off x="10377125" y="5470487"/>
            <a:ext cx="1459274" cy="820842"/>
          </a:xfrm>
          <a:prstGeom prst="rect">
            <a:avLst/>
          </a:prstGeom>
        </p:spPr>
      </p:pic>
      <p:sp>
        <p:nvSpPr>
          <p:cNvPr id="50" name="Tekstvak 49">
            <a:extLst>
              <a:ext uri="{FF2B5EF4-FFF2-40B4-BE49-F238E27FC236}">
                <a16:creationId xmlns:a16="http://schemas.microsoft.com/office/drawing/2014/main" id="{FE88F1DA-F8A6-C0BB-8673-546610513DF7}"/>
              </a:ext>
            </a:extLst>
          </p:cNvPr>
          <p:cNvSpPr txBox="1"/>
          <p:nvPr userDrawn="1"/>
        </p:nvSpPr>
        <p:spPr>
          <a:xfrm>
            <a:off x="271874" y="6304744"/>
            <a:ext cx="2034987" cy="24622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bg1"/>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51" name="Afbeelding 50" descr="Afbeelding met Lettertype, Graphics, grafische vormgeving, typografie&#10;&#10;Door AI gegenereerde inhoud is mogelijk onjuist.">
            <a:extLst>
              <a:ext uri="{FF2B5EF4-FFF2-40B4-BE49-F238E27FC236}">
                <a16:creationId xmlns:a16="http://schemas.microsoft.com/office/drawing/2014/main" id="{15C276FB-A0F9-DEA7-D836-01E7BAD526D0}"/>
              </a:ext>
            </a:extLst>
          </p:cNvPr>
          <p:cNvPicPr>
            <a:picLocks noChangeAspect="1"/>
          </p:cNvPicPr>
          <p:nvPr userDrawn="1"/>
        </p:nvPicPr>
        <p:blipFill>
          <a:blip r:embed="rId6"/>
          <a:stretch>
            <a:fillRect/>
          </a:stretch>
        </p:blipFill>
        <p:spPr>
          <a:xfrm rot="5400000">
            <a:off x="10397756" y="3610103"/>
            <a:ext cx="2413157" cy="289580"/>
          </a:xfrm>
          <a:prstGeom prst="rect">
            <a:avLst/>
          </a:prstGeom>
        </p:spPr>
      </p:pic>
      <p:sp>
        <p:nvSpPr>
          <p:cNvPr id="3" name="Tekstvak 2">
            <a:extLst>
              <a:ext uri="{FF2B5EF4-FFF2-40B4-BE49-F238E27FC236}">
                <a16:creationId xmlns:a16="http://schemas.microsoft.com/office/drawing/2014/main" id="{860137AE-EC0D-32F7-4EE5-A5D9F693D5C4}"/>
              </a:ext>
            </a:extLst>
          </p:cNvPr>
          <p:cNvSpPr txBox="1"/>
          <p:nvPr userDrawn="1"/>
        </p:nvSpPr>
        <p:spPr>
          <a:xfrm rot="5400000">
            <a:off x="10562950" y="1292478"/>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6" name="Tijdelijke aanduiding voor onlineafbeelding 5">
            <a:extLst>
              <a:ext uri="{FF2B5EF4-FFF2-40B4-BE49-F238E27FC236}">
                <a16:creationId xmlns:a16="http://schemas.microsoft.com/office/drawing/2014/main" id="{19F9F81B-F854-8154-7BB1-E150F3E90420}"/>
              </a:ext>
            </a:extLst>
          </p:cNvPr>
          <p:cNvSpPr>
            <a:spLocks noGrp="1"/>
          </p:cNvSpPr>
          <p:nvPr>
            <p:ph type="clipArt" sz="quarter" idx="10"/>
          </p:nvPr>
        </p:nvSpPr>
        <p:spPr>
          <a:xfrm>
            <a:off x="360485" y="633413"/>
            <a:ext cx="4360984" cy="5714633"/>
          </a:xfrm>
        </p:spPr>
        <p:txBody>
          <a:bodyPr/>
          <a:lstStyle/>
          <a:p>
            <a:endParaRPr lang="nl-NL"/>
          </a:p>
        </p:txBody>
      </p:sp>
      <p:sp>
        <p:nvSpPr>
          <p:cNvPr id="5" name="Tekstvak 4">
            <a:extLst>
              <a:ext uri="{FF2B5EF4-FFF2-40B4-BE49-F238E27FC236}">
                <a16:creationId xmlns:a16="http://schemas.microsoft.com/office/drawing/2014/main" id="{A9BE0A00-6EDD-1E7B-62E1-A1FAD0AF8CB0}"/>
              </a:ext>
            </a:extLst>
          </p:cNvPr>
          <p:cNvSpPr txBox="1"/>
          <p:nvPr userDrawn="1"/>
        </p:nvSpPr>
        <p:spPr>
          <a:xfrm>
            <a:off x="-903249" y="283241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kstvak 8">
            <a:extLst>
              <a:ext uri="{FF2B5EF4-FFF2-40B4-BE49-F238E27FC236}">
                <a16:creationId xmlns:a16="http://schemas.microsoft.com/office/drawing/2014/main" id="{BA7000E9-0D1D-7691-A8FE-E6B81E0F44D3}"/>
              </a:ext>
            </a:extLst>
          </p:cNvPr>
          <p:cNvSpPr txBox="1"/>
          <p:nvPr userDrawn="1"/>
        </p:nvSpPr>
        <p:spPr>
          <a:xfrm>
            <a:off x="7112000" y="-223520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kstvak 9">
            <a:extLst>
              <a:ext uri="{FF2B5EF4-FFF2-40B4-BE49-F238E27FC236}">
                <a16:creationId xmlns:a16="http://schemas.microsoft.com/office/drawing/2014/main" id="{D6EEDDC1-A373-0AEA-EFC6-8A8BEE45F4B6}"/>
              </a:ext>
            </a:extLst>
          </p:cNvPr>
          <p:cNvSpPr txBox="1"/>
          <p:nvPr userDrawn="1"/>
        </p:nvSpPr>
        <p:spPr>
          <a:xfrm>
            <a:off x="9584267" y="-18626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kstvak 10">
            <a:extLst>
              <a:ext uri="{FF2B5EF4-FFF2-40B4-BE49-F238E27FC236}">
                <a16:creationId xmlns:a16="http://schemas.microsoft.com/office/drawing/2014/main" id="{17B9DEE3-B511-B385-2FA5-61A255AE1221}"/>
              </a:ext>
            </a:extLst>
          </p:cNvPr>
          <p:cNvSpPr txBox="1"/>
          <p:nvPr userDrawn="1"/>
        </p:nvSpPr>
        <p:spPr>
          <a:xfrm>
            <a:off x="6011333" y="-20489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653283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2" name="Afbeelding 1">
            <a:extLst>
              <a:ext uri="{FF2B5EF4-FFF2-40B4-BE49-F238E27FC236}">
                <a16:creationId xmlns:a16="http://schemas.microsoft.com/office/drawing/2014/main" id="{4FD3AA62-6ABD-48FA-B19E-CC142ADB2EB3}"/>
              </a:ext>
            </a:extLst>
          </p:cNvPr>
          <p:cNvPicPr>
            <a:picLocks noChangeAspect="1"/>
          </p:cNvPicPr>
          <p:nvPr userDrawn="1"/>
        </p:nvPicPr>
        <p:blipFill>
          <a:blip r:embed="rId3"/>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29498255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Titel en object">
    <p:bg>
      <p:bgPr>
        <a:solidFill>
          <a:schemeClr val="bg1"/>
        </a:solidFill>
        <a:effectLst/>
      </p:bgPr>
    </p:bg>
    <p:spTree>
      <p:nvGrpSpPr>
        <p:cNvPr id="1" name=""/>
        <p:cNvGrpSpPr/>
        <p:nvPr/>
      </p:nvGrpSpPr>
      <p:grpSpPr>
        <a:xfrm>
          <a:off x="0" y="0"/>
          <a:ext cx="0" cy="0"/>
          <a:chOff x="0" y="0"/>
          <a:chExt cx="0" cy="0"/>
        </a:xfrm>
      </p:grpSpPr>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Tree>
    <p:extLst>
      <p:ext uri="{BB962C8B-B14F-4D97-AF65-F5344CB8AC3E}">
        <p14:creationId xmlns:p14="http://schemas.microsoft.com/office/powerpoint/2010/main" val="23374101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Titel en object">
    <p:bg>
      <p:bgPr>
        <a:solidFill>
          <a:schemeClr val="bg1"/>
        </a:solidFill>
        <a:effectLst/>
      </p:bgPr>
    </p:bg>
    <p:spTree>
      <p:nvGrpSpPr>
        <p:cNvPr id="1" name=""/>
        <p:cNvGrpSpPr/>
        <p:nvPr/>
      </p:nvGrpSpPr>
      <p:grpSpPr>
        <a:xfrm>
          <a:off x="0" y="0"/>
          <a:ext cx="0" cy="0"/>
          <a:chOff x="0" y="0"/>
          <a:chExt cx="0" cy="0"/>
        </a:xfrm>
      </p:grpSpPr>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8000"/>
          </a:blip>
          <a:srcRect t="30601"/>
          <a:stretch>
            <a:fillRect/>
          </a:stretch>
        </p:blipFill>
        <p:spPr>
          <a:xfrm>
            <a:off x="0" y="0"/>
            <a:ext cx="12191999" cy="6858000"/>
          </a:xfrm>
          <a:prstGeom prst="rect">
            <a:avLst/>
          </a:prstGeom>
        </p:spPr>
      </p:pic>
    </p:spTree>
    <p:extLst>
      <p:ext uri="{BB962C8B-B14F-4D97-AF65-F5344CB8AC3E}">
        <p14:creationId xmlns:p14="http://schemas.microsoft.com/office/powerpoint/2010/main" val="14222542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3_Titel en object">
    <p:bg>
      <p:bgPr>
        <a:solidFill>
          <a:schemeClr val="bg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B71B154-3C95-3CEC-E8EA-3C7798B15111}"/>
              </a:ext>
            </a:extLst>
          </p:cNvPr>
          <p:cNvPicPr>
            <a:picLocks noChangeAspect="1"/>
          </p:cNvPicPr>
          <p:nvPr userDrawn="1"/>
        </p:nvPicPr>
        <p:blipFill>
          <a:blip r:embed="rId2">
            <a:alphaModFix amt="32000"/>
          </a:blip>
          <a:stretch>
            <a:fillRect/>
          </a:stretch>
        </p:blipFill>
        <p:spPr>
          <a:xfrm>
            <a:off x="0" y="0"/>
            <a:ext cx="12192000" cy="6858000"/>
          </a:xfrm>
          <a:prstGeom prst="rect">
            <a:avLst/>
          </a:prstGeom>
        </p:spPr>
      </p:pic>
    </p:spTree>
    <p:extLst>
      <p:ext uri="{BB962C8B-B14F-4D97-AF65-F5344CB8AC3E}">
        <p14:creationId xmlns:p14="http://schemas.microsoft.com/office/powerpoint/2010/main" val="38632985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359999" y="359999"/>
            <a:ext cx="10800000" cy="6118860"/>
          </a:xfrm>
          <a:prstGeom prst="roundRect">
            <a:avLst>
              <a:gd name="adj" fmla="val 548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a:stretch/>
        </p:blipFill>
        <p:spPr>
          <a:xfrm>
            <a:off x="0" y="0"/>
            <a:ext cx="12191999" cy="6858000"/>
          </a:xfrm>
          <a:prstGeom prst="rect">
            <a:avLst/>
          </a:prstGeom>
        </p:spPr>
      </p:pic>
      <p:pic>
        <p:nvPicPr>
          <p:cNvPr id="3" name="Afbeelding 2">
            <a:extLst>
              <a:ext uri="{FF2B5EF4-FFF2-40B4-BE49-F238E27FC236}">
                <a16:creationId xmlns:a16="http://schemas.microsoft.com/office/drawing/2014/main" id="{BF25EF1C-62AD-A3E1-2768-0137D9D7C825}"/>
              </a:ext>
            </a:extLst>
          </p:cNvPr>
          <p:cNvPicPr>
            <a:picLocks noChangeAspect="1"/>
          </p:cNvPicPr>
          <p:nvPr userDrawn="1"/>
        </p:nvPicPr>
        <p:blipFill>
          <a:blip r:embed="rId3"/>
          <a:srcRect/>
          <a:stretch/>
        </p:blipFill>
        <p:spPr>
          <a:xfrm>
            <a:off x="4773570" y="439616"/>
            <a:ext cx="5791200" cy="5791200"/>
          </a:xfrm>
          <a:prstGeom prst="rect">
            <a:avLst/>
          </a:prstGeom>
        </p:spPr>
      </p:pic>
      <p:sp>
        <p:nvSpPr>
          <p:cNvPr id="4" name="Titel 19">
            <a:extLst>
              <a:ext uri="{FF2B5EF4-FFF2-40B4-BE49-F238E27FC236}">
                <a16:creationId xmlns:a16="http://schemas.microsoft.com/office/drawing/2014/main" id="{3612765B-C79C-DDA0-18B7-F5E8162F2F67}"/>
              </a:ext>
            </a:extLst>
          </p:cNvPr>
          <p:cNvSpPr>
            <a:spLocks noGrp="1"/>
          </p:cNvSpPr>
          <p:nvPr>
            <p:ph type="title" hasCustomPrompt="1"/>
          </p:nvPr>
        </p:nvSpPr>
        <p:spPr>
          <a:xfrm>
            <a:off x="5320417" y="2518732"/>
            <a:ext cx="4697507" cy="1588127"/>
          </a:xfrm>
        </p:spPr>
        <p:txBody>
          <a:bodyPr wrap="square" anchor="ctr" anchorCtr="0">
            <a:spAutoFit/>
          </a:bodyPr>
          <a:lstStyle>
            <a:lvl1pPr algn="ctr">
              <a:defRPr sz="3600">
                <a:solidFill>
                  <a:schemeClr val="accent2"/>
                </a:solidFill>
              </a:defRPr>
            </a:lvl1pPr>
          </a:lstStyle>
          <a:p>
            <a:r>
              <a:rPr lang="nl-NL"/>
              <a:t>Pagina met een korte zin en een figuur ernaast</a:t>
            </a:r>
          </a:p>
        </p:txBody>
      </p:sp>
      <p:sp>
        <p:nvSpPr>
          <p:cNvPr id="5" name="Tijdelijke aanduiding voor onlineafbeelding 20">
            <a:extLst>
              <a:ext uri="{FF2B5EF4-FFF2-40B4-BE49-F238E27FC236}">
                <a16:creationId xmlns:a16="http://schemas.microsoft.com/office/drawing/2014/main" id="{D7C4E33E-DDBA-7007-6597-55FF88801056}"/>
              </a:ext>
            </a:extLst>
          </p:cNvPr>
          <p:cNvSpPr>
            <a:spLocks noGrp="1"/>
          </p:cNvSpPr>
          <p:nvPr>
            <p:ph type="clipArt" sz="quarter" idx="10"/>
          </p:nvPr>
        </p:nvSpPr>
        <p:spPr>
          <a:xfrm>
            <a:off x="896657" y="1066147"/>
            <a:ext cx="3298825" cy="5065712"/>
          </a:xfrm>
        </p:spPr>
        <p:txBody>
          <a:bodyPr/>
          <a:lstStyle/>
          <a:p>
            <a:endParaRPr lang="nl-NL"/>
          </a:p>
        </p:txBody>
      </p:sp>
      <p:pic>
        <p:nvPicPr>
          <p:cNvPr id="2" name="Afbeelding 1">
            <a:extLst>
              <a:ext uri="{FF2B5EF4-FFF2-40B4-BE49-F238E27FC236}">
                <a16:creationId xmlns:a16="http://schemas.microsoft.com/office/drawing/2014/main" id="{4FD3AA62-6ABD-48FA-B19E-CC142ADB2EB3}"/>
              </a:ext>
            </a:extLst>
          </p:cNvPr>
          <p:cNvPicPr>
            <a:picLocks noChangeAspect="1"/>
          </p:cNvPicPr>
          <p:nvPr userDrawn="1"/>
        </p:nvPicPr>
        <p:blipFill>
          <a:blip r:embed="rId4"/>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34276910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Titeldia">
    <p:bg>
      <p:bgPr>
        <a:solidFill>
          <a:schemeClr val="bg1"/>
        </a:solidFill>
        <a:effectLst/>
      </p:bgPr>
    </p:bg>
    <p:spTree>
      <p:nvGrpSpPr>
        <p:cNvPr id="1" name=""/>
        <p:cNvGrpSpPr/>
        <p:nvPr/>
      </p:nvGrpSpPr>
      <p:grpSpPr>
        <a:xfrm>
          <a:off x="0" y="0"/>
          <a:ext cx="0" cy="0"/>
          <a:chOff x="0" y="0"/>
          <a:chExt cx="0" cy="0"/>
        </a:xfrm>
      </p:grpSpPr>
      <p:sp>
        <p:nvSpPr>
          <p:cNvPr id="19" name="Afgeronde rechthoek 18">
            <a:extLst>
              <a:ext uri="{FF2B5EF4-FFF2-40B4-BE49-F238E27FC236}">
                <a16:creationId xmlns:a16="http://schemas.microsoft.com/office/drawing/2014/main" id="{6014FB06-E66D-5F1F-CBC8-129FEEFDB3FD}"/>
              </a:ext>
            </a:extLst>
          </p:cNvPr>
          <p:cNvSpPr/>
          <p:nvPr userDrawn="1"/>
        </p:nvSpPr>
        <p:spPr>
          <a:xfrm>
            <a:off x="359999" y="359999"/>
            <a:ext cx="1080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1" name="Afbeelding 20" descr="Afbeelding met schermopname&#10;&#10;Door AI gegenereerde inhoud is mogelijk onjuist.">
            <a:extLst>
              <a:ext uri="{FF2B5EF4-FFF2-40B4-BE49-F238E27FC236}">
                <a16:creationId xmlns:a16="http://schemas.microsoft.com/office/drawing/2014/main" id="{161E02CF-DBD2-9F46-C2C0-DEEA471EE725}"/>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2971719" y="2514234"/>
            <a:ext cx="2365375" cy="2365375"/>
          </a:xfrm>
        </p:spPr>
        <p:txBody>
          <a:bodyPr/>
          <a:lstStyle/>
          <a:p>
            <a:endParaRPr lang="nl-NL"/>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6071164" y="2514234"/>
            <a:ext cx="2365375" cy="2365375"/>
          </a:xfrm>
        </p:spPr>
        <p:txBody>
          <a:bodyPr/>
          <a:lstStyle/>
          <a:p>
            <a:endParaRPr lang="nl-NL"/>
          </a:p>
        </p:txBody>
      </p:sp>
      <p:pic>
        <p:nvPicPr>
          <p:cNvPr id="2" name="Afbeelding 1">
            <a:extLst>
              <a:ext uri="{FF2B5EF4-FFF2-40B4-BE49-F238E27FC236}">
                <a16:creationId xmlns:a16="http://schemas.microsoft.com/office/drawing/2014/main" id="{C1017CE4-BC5F-6037-170D-FBE2267013E9}"/>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745202" y="894507"/>
            <a:ext cx="9871998" cy="867930"/>
          </a:xfrm>
        </p:spPr>
        <p:txBody>
          <a:bodyPr wrap="square">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en </a:t>
            </a:r>
            <a:br>
              <a:rPr lang="nl-NL"/>
            </a:br>
            <a:r>
              <a:rPr lang="nl-NL"/>
              <a:t>plaatje(s) (waar/niet waar)</a:t>
            </a:r>
          </a:p>
        </p:txBody>
      </p:sp>
    </p:spTree>
    <p:extLst>
      <p:ext uri="{BB962C8B-B14F-4D97-AF65-F5344CB8AC3E}">
        <p14:creationId xmlns:p14="http://schemas.microsoft.com/office/powerpoint/2010/main" val="21363343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2_Titeldia">
    <p:bg>
      <p:bgPr>
        <a:solidFill>
          <a:schemeClr val="bg1"/>
        </a:solidFill>
        <a:effectLst/>
      </p:bgPr>
    </p:bg>
    <p:spTree>
      <p:nvGrpSpPr>
        <p:cNvPr id="1" name=""/>
        <p:cNvGrpSpPr/>
        <p:nvPr/>
      </p:nvGrpSpPr>
      <p:grpSpPr>
        <a:xfrm>
          <a:off x="0" y="0"/>
          <a:ext cx="0" cy="0"/>
          <a:chOff x="0" y="0"/>
          <a:chExt cx="0" cy="0"/>
        </a:xfrm>
      </p:grpSpPr>
      <p:sp>
        <p:nvSpPr>
          <p:cNvPr id="19" name="Afgeronde rechthoek 18">
            <a:extLst>
              <a:ext uri="{FF2B5EF4-FFF2-40B4-BE49-F238E27FC236}">
                <a16:creationId xmlns:a16="http://schemas.microsoft.com/office/drawing/2014/main" id="{6014FB06-E66D-5F1F-CBC8-129FEEFDB3FD}"/>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1" name="Afbeelding 20">
            <a:extLst>
              <a:ext uri="{FF2B5EF4-FFF2-40B4-BE49-F238E27FC236}">
                <a16:creationId xmlns:a16="http://schemas.microsoft.com/office/drawing/2014/main" id="{161E02CF-DBD2-9F46-C2C0-DEEA471EE725}"/>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2971719" y="2514234"/>
            <a:ext cx="2365375" cy="2365375"/>
          </a:xfrm>
        </p:spPr>
        <p:txBody>
          <a:bodyPr/>
          <a:lstStyle/>
          <a:p>
            <a:endParaRPr lang="nl-NL"/>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6071164" y="2514234"/>
            <a:ext cx="2365375" cy="2365375"/>
          </a:xfrm>
        </p:spPr>
        <p:txBody>
          <a:bodyPr/>
          <a:lstStyle/>
          <a:p>
            <a:endParaRPr lang="nl-NL"/>
          </a:p>
        </p:txBody>
      </p:sp>
      <p:pic>
        <p:nvPicPr>
          <p:cNvPr id="2" name="Afbeelding 1">
            <a:extLst>
              <a:ext uri="{FF2B5EF4-FFF2-40B4-BE49-F238E27FC236}">
                <a16:creationId xmlns:a16="http://schemas.microsoft.com/office/drawing/2014/main" id="{C1017CE4-BC5F-6037-170D-FBE2267013E9}"/>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745202" y="894507"/>
            <a:ext cx="9871998" cy="867930"/>
          </a:xfrm>
        </p:spPr>
        <p:txBody>
          <a:bodyPr wrap="square">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en </a:t>
            </a:r>
            <a:br>
              <a:rPr lang="nl-NL"/>
            </a:br>
            <a:r>
              <a:rPr lang="nl-NL"/>
              <a:t>plaatje(s) (waar/niet waar)</a:t>
            </a:r>
          </a:p>
        </p:txBody>
      </p:sp>
    </p:spTree>
    <p:extLst>
      <p:ext uri="{BB962C8B-B14F-4D97-AF65-F5344CB8AC3E}">
        <p14:creationId xmlns:p14="http://schemas.microsoft.com/office/powerpoint/2010/main" val="8642626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3_Titeldia">
    <p:bg>
      <p:bgPr>
        <a:solidFill>
          <a:schemeClr val="bg1"/>
        </a:solidFill>
        <a:effectLst/>
      </p:bgPr>
    </p:bg>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A6086A0E-FA4F-2537-3DA7-5FF5AE1DAD77}"/>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979FB16C-E008-E449-10EC-1F5D71E018A5}"/>
              </a:ext>
            </a:extLst>
          </p:cNvPr>
          <p:cNvPicPr>
            <a:picLocks noChangeAspect="1"/>
          </p:cNvPicPr>
          <p:nvPr userDrawn="1"/>
        </p:nvPicPr>
        <p:blipFill>
          <a:blip r:embed="rId2">
            <a:alphaModFix amt="45000"/>
          </a:blip>
          <a:srcRect/>
          <a:stretch/>
        </p:blipFill>
        <p:spPr>
          <a:xfrm>
            <a:off x="0" y="0"/>
            <a:ext cx="12191999" cy="6858000"/>
          </a:xfrm>
          <a:prstGeom prst="rect">
            <a:avLst/>
          </a:prstGeom>
        </p:spPr>
      </p:pic>
      <p:sp>
        <p:nvSpPr>
          <p:cNvPr id="36" name="Tekstvak 35">
            <a:extLst>
              <a:ext uri="{FF2B5EF4-FFF2-40B4-BE49-F238E27FC236}">
                <a16:creationId xmlns:a16="http://schemas.microsoft.com/office/drawing/2014/main" id="{80B9CD10-E163-099B-FB4F-E1DCA8264A20}"/>
              </a:ext>
            </a:extLst>
          </p:cNvPr>
          <p:cNvSpPr txBox="1"/>
          <p:nvPr userDrawn="1"/>
        </p:nvSpPr>
        <p:spPr>
          <a:xfrm>
            <a:off x="7440009"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4" name="Vijfhoek 53">
            <a:extLst>
              <a:ext uri="{FF2B5EF4-FFF2-40B4-BE49-F238E27FC236}">
                <a16:creationId xmlns:a16="http://schemas.microsoft.com/office/drawing/2014/main" id="{B3AAA666-2618-9E1C-4A51-553CE3B2B7F7}"/>
              </a:ext>
            </a:extLst>
          </p:cNvPr>
          <p:cNvSpPr/>
          <p:nvPr userDrawn="1"/>
        </p:nvSpPr>
        <p:spPr>
          <a:xfrm>
            <a:off x="5511228"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Vijfhoek 57">
            <a:extLst>
              <a:ext uri="{FF2B5EF4-FFF2-40B4-BE49-F238E27FC236}">
                <a16:creationId xmlns:a16="http://schemas.microsoft.com/office/drawing/2014/main" id="{66F62C9E-AE1D-7E62-4B38-6DAD85B716DF}"/>
              </a:ext>
            </a:extLst>
          </p:cNvPr>
          <p:cNvSpPr/>
          <p:nvPr userDrawn="1"/>
        </p:nvSpPr>
        <p:spPr>
          <a:xfrm>
            <a:off x="5511228"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Vijfhoek 58">
            <a:extLst>
              <a:ext uri="{FF2B5EF4-FFF2-40B4-BE49-F238E27FC236}">
                <a16:creationId xmlns:a16="http://schemas.microsoft.com/office/drawing/2014/main" id="{40916B7A-F09B-8ED3-3A03-5DFB3FC12A19}"/>
              </a:ext>
            </a:extLst>
          </p:cNvPr>
          <p:cNvSpPr/>
          <p:nvPr userDrawn="1"/>
        </p:nvSpPr>
        <p:spPr>
          <a:xfrm rot="10800000">
            <a:off x="3154603"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Vijfhoek 54">
            <a:extLst>
              <a:ext uri="{FF2B5EF4-FFF2-40B4-BE49-F238E27FC236}">
                <a16:creationId xmlns:a16="http://schemas.microsoft.com/office/drawing/2014/main" id="{045A2CB1-557F-679E-8794-72D5D1F498FA}"/>
              </a:ext>
            </a:extLst>
          </p:cNvPr>
          <p:cNvSpPr/>
          <p:nvPr userDrawn="1"/>
        </p:nvSpPr>
        <p:spPr>
          <a:xfrm rot="10800000">
            <a:off x="3154603"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5DC8DF84-C169-898A-C774-92120A6B09AF}"/>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191777" y="1945762"/>
            <a:ext cx="5229922" cy="480131"/>
          </a:xfrm>
        </p:spPr>
        <p:txBody>
          <a:bodyPr wrap="square" anchor="t" anchorCtr="0">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Stelling 1</a:t>
            </a:r>
          </a:p>
        </p:txBody>
      </p:sp>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2253912" y="1594790"/>
            <a:ext cx="1038225" cy="1038225"/>
          </a:xfrm>
        </p:spPr>
        <p:txBody>
          <a:bodyPr/>
          <a:lstStyle/>
          <a:p>
            <a:endParaRPr lang="nl-NL"/>
          </a:p>
        </p:txBody>
      </p:sp>
      <p:sp>
        <p:nvSpPr>
          <p:cNvPr id="12" name="Tijdelijke aanduiding voor onlineafbeelding 8">
            <a:extLst>
              <a:ext uri="{FF2B5EF4-FFF2-40B4-BE49-F238E27FC236}">
                <a16:creationId xmlns:a16="http://schemas.microsoft.com/office/drawing/2014/main" id="{157E87AD-AB4C-C018-D04E-F64619F10141}"/>
              </a:ext>
            </a:extLst>
          </p:cNvPr>
          <p:cNvSpPr>
            <a:spLocks noGrp="1"/>
          </p:cNvSpPr>
          <p:nvPr>
            <p:ph type="clipArt" sz="quarter" idx="21"/>
          </p:nvPr>
        </p:nvSpPr>
        <p:spPr>
          <a:xfrm>
            <a:off x="8338294" y="1594790"/>
            <a:ext cx="1038225" cy="1038225"/>
          </a:xfrm>
        </p:spPr>
        <p:txBody>
          <a:bodyPr/>
          <a:lstStyle/>
          <a:p>
            <a:endParaRPr lang="nl-NL"/>
          </a:p>
        </p:txBody>
      </p:sp>
      <p:sp>
        <p:nvSpPr>
          <p:cNvPr id="56" name="Vijfhoek 55">
            <a:extLst>
              <a:ext uri="{FF2B5EF4-FFF2-40B4-BE49-F238E27FC236}">
                <a16:creationId xmlns:a16="http://schemas.microsoft.com/office/drawing/2014/main" id="{1D2DF536-DD5C-514C-B08F-DE00D1D50824}"/>
              </a:ext>
            </a:extLst>
          </p:cNvPr>
          <p:cNvSpPr/>
          <p:nvPr userDrawn="1"/>
        </p:nvSpPr>
        <p:spPr>
          <a:xfrm>
            <a:off x="5511228"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Vijfhoek 56">
            <a:extLst>
              <a:ext uri="{FF2B5EF4-FFF2-40B4-BE49-F238E27FC236}">
                <a16:creationId xmlns:a16="http://schemas.microsoft.com/office/drawing/2014/main" id="{58C965F3-82A2-D2ED-939A-BB0241C60064}"/>
              </a:ext>
            </a:extLst>
          </p:cNvPr>
          <p:cNvSpPr/>
          <p:nvPr userDrawn="1"/>
        </p:nvSpPr>
        <p:spPr>
          <a:xfrm rot="10800000">
            <a:off x="3154603"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ijdelijke aanduiding voor onlineafbeelding 8">
            <a:extLst>
              <a:ext uri="{FF2B5EF4-FFF2-40B4-BE49-F238E27FC236}">
                <a16:creationId xmlns:a16="http://schemas.microsoft.com/office/drawing/2014/main" id="{0CE8A374-782E-D4EF-8E9D-0DFBBC4ED2D2}"/>
              </a:ext>
            </a:extLst>
          </p:cNvPr>
          <p:cNvSpPr>
            <a:spLocks noGrp="1"/>
          </p:cNvSpPr>
          <p:nvPr>
            <p:ph type="clipArt" sz="quarter" idx="24"/>
          </p:nvPr>
        </p:nvSpPr>
        <p:spPr>
          <a:xfrm>
            <a:off x="2253912" y="3363527"/>
            <a:ext cx="1038225" cy="1038225"/>
          </a:xfrm>
        </p:spPr>
        <p:txBody>
          <a:bodyPr/>
          <a:lstStyle/>
          <a:p>
            <a:endParaRPr lang="nl-NL"/>
          </a:p>
        </p:txBody>
      </p:sp>
      <p:sp>
        <p:nvSpPr>
          <p:cNvPr id="27" name="Tijdelijke aanduiding voor onlineafbeelding 8">
            <a:extLst>
              <a:ext uri="{FF2B5EF4-FFF2-40B4-BE49-F238E27FC236}">
                <a16:creationId xmlns:a16="http://schemas.microsoft.com/office/drawing/2014/main" id="{7976CC13-035A-4CE5-A884-F2FEBE3AA822}"/>
              </a:ext>
            </a:extLst>
          </p:cNvPr>
          <p:cNvSpPr>
            <a:spLocks noGrp="1"/>
          </p:cNvSpPr>
          <p:nvPr>
            <p:ph type="clipArt" sz="quarter" idx="26"/>
          </p:nvPr>
        </p:nvSpPr>
        <p:spPr>
          <a:xfrm>
            <a:off x="2253912" y="5136868"/>
            <a:ext cx="1038225" cy="1038225"/>
          </a:xfrm>
        </p:spPr>
        <p:txBody>
          <a:bodyPr/>
          <a:lstStyle/>
          <a:p>
            <a:endParaRPr lang="nl-NL"/>
          </a:p>
        </p:txBody>
      </p:sp>
      <p:sp>
        <p:nvSpPr>
          <p:cNvPr id="28" name="Tijdelijke aanduiding voor onlineafbeelding 8">
            <a:extLst>
              <a:ext uri="{FF2B5EF4-FFF2-40B4-BE49-F238E27FC236}">
                <a16:creationId xmlns:a16="http://schemas.microsoft.com/office/drawing/2014/main" id="{1D99AFD1-4BAC-BF8A-1304-598C3420C0E2}"/>
              </a:ext>
            </a:extLst>
          </p:cNvPr>
          <p:cNvSpPr>
            <a:spLocks noGrp="1"/>
          </p:cNvSpPr>
          <p:nvPr>
            <p:ph type="clipArt" sz="quarter" idx="27"/>
          </p:nvPr>
        </p:nvSpPr>
        <p:spPr>
          <a:xfrm>
            <a:off x="8338294" y="5136868"/>
            <a:ext cx="1038225" cy="1038225"/>
          </a:xfrm>
        </p:spPr>
        <p:txBody>
          <a:bodyPr/>
          <a:lstStyle/>
          <a:p>
            <a:endParaRPr lang="nl-NL"/>
          </a:p>
        </p:txBody>
      </p:sp>
      <p:sp>
        <p:nvSpPr>
          <p:cNvPr id="29" name="Tijdelijke aanduiding voor tekst 17">
            <a:extLst>
              <a:ext uri="{FF2B5EF4-FFF2-40B4-BE49-F238E27FC236}">
                <a16:creationId xmlns:a16="http://schemas.microsoft.com/office/drawing/2014/main" id="{D4EA9220-9D01-A201-9B61-A41CEE0CB2BC}"/>
              </a:ext>
            </a:extLst>
          </p:cNvPr>
          <p:cNvSpPr>
            <a:spLocks noGrp="1"/>
          </p:cNvSpPr>
          <p:nvPr>
            <p:ph type="body" sz="quarter" idx="28" hasCustomPrompt="1"/>
          </p:nvPr>
        </p:nvSpPr>
        <p:spPr>
          <a:xfrm>
            <a:off x="3199391" y="3654563"/>
            <a:ext cx="5214695"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2</a:t>
            </a:r>
          </a:p>
        </p:txBody>
      </p:sp>
      <p:sp>
        <p:nvSpPr>
          <p:cNvPr id="31" name="Tijdelijke aanduiding voor tekst 17">
            <a:extLst>
              <a:ext uri="{FF2B5EF4-FFF2-40B4-BE49-F238E27FC236}">
                <a16:creationId xmlns:a16="http://schemas.microsoft.com/office/drawing/2014/main" id="{BB1500AF-CEBD-E484-53D2-BF2E9F913CE3}"/>
              </a:ext>
            </a:extLst>
          </p:cNvPr>
          <p:cNvSpPr>
            <a:spLocks noGrp="1"/>
          </p:cNvSpPr>
          <p:nvPr>
            <p:ph type="body" sz="quarter" idx="29" hasCustomPrompt="1"/>
          </p:nvPr>
        </p:nvSpPr>
        <p:spPr>
          <a:xfrm>
            <a:off x="3165937" y="5401856"/>
            <a:ext cx="5281602"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3</a:t>
            </a:r>
          </a:p>
        </p:txBody>
      </p:sp>
      <p:sp>
        <p:nvSpPr>
          <p:cNvPr id="24" name="Tijdelijke aanduiding voor onlineafbeelding 8">
            <a:extLst>
              <a:ext uri="{FF2B5EF4-FFF2-40B4-BE49-F238E27FC236}">
                <a16:creationId xmlns:a16="http://schemas.microsoft.com/office/drawing/2014/main" id="{179B0385-375B-5E93-7B41-F550A034396D}"/>
              </a:ext>
            </a:extLst>
          </p:cNvPr>
          <p:cNvSpPr>
            <a:spLocks noGrp="1"/>
          </p:cNvSpPr>
          <p:nvPr>
            <p:ph type="clipArt" sz="quarter" idx="25"/>
          </p:nvPr>
        </p:nvSpPr>
        <p:spPr>
          <a:xfrm>
            <a:off x="8338294" y="3352376"/>
            <a:ext cx="1038225" cy="1038225"/>
          </a:xfrm>
        </p:spPr>
        <p:txBody>
          <a:bodyPr/>
          <a:lstStyle/>
          <a:p>
            <a:endParaRPr lang="nl-NL"/>
          </a:p>
        </p:txBody>
      </p:sp>
      <p:pic>
        <p:nvPicPr>
          <p:cNvPr id="2" name="Afbeelding 1">
            <a:extLst>
              <a:ext uri="{FF2B5EF4-FFF2-40B4-BE49-F238E27FC236}">
                <a16:creationId xmlns:a16="http://schemas.microsoft.com/office/drawing/2014/main" id="{C70068F7-EC55-284F-79A7-0B30DB2E70BA}"/>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5" name="Tekstvak 4">
            <a:extLst>
              <a:ext uri="{FF2B5EF4-FFF2-40B4-BE49-F238E27FC236}">
                <a16:creationId xmlns:a16="http://schemas.microsoft.com/office/drawing/2014/main" id="{D604763B-F261-E394-DAC6-0D3446D28F4C}"/>
              </a:ext>
            </a:extLst>
          </p:cNvPr>
          <p:cNvSpPr txBox="1"/>
          <p:nvPr userDrawn="1"/>
        </p:nvSpPr>
        <p:spPr>
          <a:xfrm>
            <a:off x="5192110" y="-81980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kstvak 5">
            <a:extLst>
              <a:ext uri="{FF2B5EF4-FFF2-40B4-BE49-F238E27FC236}">
                <a16:creationId xmlns:a16="http://schemas.microsoft.com/office/drawing/2014/main" id="{55BAECB0-DE82-0F84-6CDE-750019AAECBC}"/>
              </a:ext>
            </a:extLst>
          </p:cNvPr>
          <p:cNvSpPr txBox="1"/>
          <p:nvPr userDrawn="1"/>
        </p:nvSpPr>
        <p:spPr>
          <a:xfrm>
            <a:off x="11603421" y="-441434"/>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157307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4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979FB16C-E008-E449-10EC-1F5D71E018A5}"/>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36" name="Tekstvak 35">
            <a:extLst>
              <a:ext uri="{FF2B5EF4-FFF2-40B4-BE49-F238E27FC236}">
                <a16:creationId xmlns:a16="http://schemas.microsoft.com/office/drawing/2014/main" id="{80B9CD10-E163-099B-FB4F-E1DCA8264A20}"/>
              </a:ext>
            </a:extLst>
          </p:cNvPr>
          <p:cNvSpPr txBox="1"/>
          <p:nvPr userDrawn="1"/>
        </p:nvSpPr>
        <p:spPr>
          <a:xfrm>
            <a:off x="7440009"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4" name="Vijfhoek 53">
            <a:extLst>
              <a:ext uri="{FF2B5EF4-FFF2-40B4-BE49-F238E27FC236}">
                <a16:creationId xmlns:a16="http://schemas.microsoft.com/office/drawing/2014/main" id="{B3AAA666-2618-9E1C-4A51-553CE3B2B7F7}"/>
              </a:ext>
            </a:extLst>
          </p:cNvPr>
          <p:cNvSpPr/>
          <p:nvPr userDrawn="1"/>
        </p:nvSpPr>
        <p:spPr>
          <a:xfrm>
            <a:off x="5681916"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Vijfhoek 57">
            <a:extLst>
              <a:ext uri="{FF2B5EF4-FFF2-40B4-BE49-F238E27FC236}">
                <a16:creationId xmlns:a16="http://schemas.microsoft.com/office/drawing/2014/main" id="{66F62C9E-AE1D-7E62-4B38-6DAD85B716DF}"/>
              </a:ext>
            </a:extLst>
          </p:cNvPr>
          <p:cNvSpPr/>
          <p:nvPr userDrawn="1"/>
        </p:nvSpPr>
        <p:spPr>
          <a:xfrm>
            <a:off x="5681916"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Vijfhoek 58">
            <a:extLst>
              <a:ext uri="{FF2B5EF4-FFF2-40B4-BE49-F238E27FC236}">
                <a16:creationId xmlns:a16="http://schemas.microsoft.com/office/drawing/2014/main" id="{40916B7A-F09B-8ED3-3A03-5DFB3FC12A19}"/>
              </a:ext>
            </a:extLst>
          </p:cNvPr>
          <p:cNvSpPr/>
          <p:nvPr userDrawn="1"/>
        </p:nvSpPr>
        <p:spPr>
          <a:xfrm rot="10800000">
            <a:off x="3325291"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Vijfhoek 54">
            <a:extLst>
              <a:ext uri="{FF2B5EF4-FFF2-40B4-BE49-F238E27FC236}">
                <a16:creationId xmlns:a16="http://schemas.microsoft.com/office/drawing/2014/main" id="{045A2CB1-557F-679E-8794-72D5D1F498FA}"/>
              </a:ext>
            </a:extLst>
          </p:cNvPr>
          <p:cNvSpPr/>
          <p:nvPr userDrawn="1"/>
        </p:nvSpPr>
        <p:spPr>
          <a:xfrm rot="10800000">
            <a:off x="3325291"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5DC8DF84-C169-898A-C774-92120A6B09AF}"/>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62465" y="1945762"/>
            <a:ext cx="5229922" cy="480131"/>
          </a:xfrm>
        </p:spPr>
        <p:txBody>
          <a:bodyPr wrap="square" anchor="t" anchorCtr="0">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Stelling 1</a:t>
            </a:r>
          </a:p>
        </p:txBody>
      </p:sp>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2424600" y="1594790"/>
            <a:ext cx="1038225" cy="1038225"/>
          </a:xfrm>
        </p:spPr>
        <p:txBody>
          <a:bodyPr/>
          <a:lstStyle/>
          <a:p>
            <a:endParaRPr lang="nl-NL"/>
          </a:p>
        </p:txBody>
      </p:sp>
      <p:sp>
        <p:nvSpPr>
          <p:cNvPr id="12" name="Tijdelijke aanduiding voor onlineafbeelding 8">
            <a:extLst>
              <a:ext uri="{FF2B5EF4-FFF2-40B4-BE49-F238E27FC236}">
                <a16:creationId xmlns:a16="http://schemas.microsoft.com/office/drawing/2014/main" id="{157E87AD-AB4C-C018-D04E-F64619F10141}"/>
              </a:ext>
            </a:extLst>
          </p:cNvPr>
          <p:cNvSpPr>
            <a:spLocks noGrp="1"/>
          </p:cNvSpPr>
          <p:nvPr>
            <p:ph type="clipArt" sz="quarter" idx="21"/>
          </p:nvPr>
        </p:nvSpPr>
        <p:spPr>
          <a:xfrm>
            <a:off x="8508982" y="1594790"/>
            <a:ext cx="1038225" cy="1038225"/>
          </a:xfrm>
        </p:spPr>
        <p:txBody>
          <a:bodyPr/>
          <a:lstStyle/>
          <a:p>
            <a:endParaRPr lang="nl-NL"/>
          </a:p>
        </p:txBody>
      </p:sp>
      <p:sp>
        <p:nvSpPr>
          <p:cNvPr id="56" name="Vijfhoek 55">
            <a:extLst>
              <a:ext uri="{FF2B5EF4-FFF2-40B4-BE49-F238E27FC236}">
                <a16:creationId xmlns:a16="http://schemas.microsoft.com/office/drawing/2014/main" id="{1D2DF536-DD5C-514C-B08F-DE00D1D50824}"/>
              </a:ext>
            </a:extLst>
          </p:cNvPr>
          <p:cNvSpPr/>
          <p:nvPr userDrawn="1"/>
        </p:nvSpPr>
        <p:spPr>
          <a:xfrm>
            <a:off x="5681916"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Vijfhoek 56">
            <a:extLst>
              <a:ext uri="{FF2B5EF4-FFF2-40B4-BE49-F238E27FC236}">
                <a16:creationId xmlns:a16="http://schemas.microsoft.com/office/drawing/2014/main" id="{58C965F3-82A2-D2ED-939A-BB0241C60064}"/>
              </a:ext>
            </a:extLst>
          </p:cNvPr>
          <p:cNvSpPr/>
          <p:nvPr userDrawn="1"/>
        </p:nvSpPr>
        <p:spPr>
          <a:xfrm rot="10800000">
            <a:off x="3325291"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ijdelijke aanduiding voor onlineafbeelding 8">
            <a:extLst>
              <a:ext uri="{FF2B5EF4-FFF2-40B4-BE49-F238E27FC236}">
                <a16:creationId xmlns:a16="http://schemas.microsoft.com/office/drawing/2014/main" id="{0CE8A374-782E-D4EF-8E9D-0DFBBC4ED2D2}"/>
              </a:ext>
            </a:extLst>
          </p:cNvPr>
          <p:cNvSpPr>
            <a:spLocks noGrp="1"/>
          </p:cNvSpPr>
          <p:nvPr>
            <p:ph type="clipArt" sz="quarter" idx="24"/>
          </p:nvPr>
        </p:nvSpPr>
        <p:spPr>
          <a:xfrm>
            <a:off x="2424600" y="3363527"/>
            <a:ext cx="1038225" cy="1038225"/>
          </a:xfrm>
        </p:spPr>
        <p:txBody>
          <a:bodyPr/>
          <a:lstStyle/>
          <a:p>
            <a:endParaRPr lang="nl-NL"/>
          </a:p>
        </p:txBody>
      </p:sp>
      <p:sp>
        <p:nvSpPr>
          <p:cNvPr id="27" name="Tijdelijke aanduiding voor onlineafbeelding 8">
            <a:extLst>
              <a:ext uri="{FF2B5EF4-FFF2-40B4-BE49-F238E27FC236}">
                <a16:creationId xmlns:a16="http://schemas.microsoft.com/office/drawing/2014/main" id="{7976CC13-035A-4CE5-A884-F2FEBE3AA822}"/>
              </a:ext>
            </a:extLst>
          </p:cNvPr>
          <p:cNvSpPr>
            <a:spLocks noGrp="1"/>
          </p:cNvSpPr>
          <p:nvPr>
            <p:ph type="clipArt" sz="quarter" idx="26"/>
          </p:nvPr>
        </p:nvSpPr>
        <p:spPr>
          <a:xfrm>
            <a:off x="2424600" y="5136868"/>
            <a:ext cx="1038225" cy="1038225"/>
          </a:xfrm>
        </p:spPr>
        <p:txBody>
          <a:bodyPr/>
          <a:lstStyle/>
          <a:p>
            <a:endParaRPr lang="nl-NL"/>
          </a:p>
        </p:txBody>
      </p:sp>
      <p:sp>
        <p:nvSpPr>
          <p:cNvPr id="28" name="Tijdelijke aanduiding voor onlineafbeelding 8">
            <a:extLst>
              <a:ext uri="{FF2B5EF4-FFF2-40B4-BE49-F238E27FC236}">
                <a16:creationId xmlns:a16="http://schemas.microsoft.com/office/drawing/2014/main" id="{1D99AFD1-4BAC-BF8A-1304-598C3420C0E2}"/>
              </a:ext>
            </a:extLst>
          </p:cNvPr>
          <p:cNvSpPr>
            <a:spLocks noGrp="1"/>
          </p:cNvSpPr>
          <p:nvPr>
            <p:ph type="clipArt" sz="quarter" idx="27"/>
          </p:nvPr>
        </p:nvSpPr>
        <p:spPr>
          <a:xfrm>
            <a:off x="8508982" y="5136868"/>
            <a:ext cx="1038225" cy="1038225"/>
          </a:xfrm>
        </p:spPr>
        <p:txBody>
          <a:bodyPr/>
          <a:lstStyle/>
          <a:p>
            <a:endParaRPr lang="nl-NL"/>
          </a:p>
        </p:txBody>
      </p:sp>
      <p:sp>
        <p:nvSpPr>
          <p:cNvPr id="29" name="Tijdelijke aanduiding voor tekst 17">
            <a:extLst>
              <a:ext uri="{FF2B5EF4-FFF2-40B4-BE49-F238E27FC236}">
                <a16:creationId xmlns:a16="http://schemas.microsoft.com/office/drawing/2014/main" id="{D4EA9220-9D01-A201-9B61-A41CEE0CB2BC}"/>
              </a:ext>
            </a:extLst>
          </p:cNvPr>
          <p:cNvSpPr>
            <a:spLocks noGrp="1"/>
          </p:cNvSpPr>
          <p:nvPr>
            <p:ph type="body" sz="quarter" idx="28" hasCustomPrompt="1"/>
          </p:nvPr>
        </p:nvSpPr>
        <p:spPr>
          <a:xfrm>
            <a:off x="3370079" y="3654563"/>
            <a:ext cx="5214695"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2</a:t>
            </a:r>
          </a:p>
        </p:txBody>
      </p:sp>
      <p:sp>
        <p:nvSpPr>
          <p:cNvPr id="31" name="Tijdelijke aanduiding voor tekst 17">
            <a:extLst>
              <a:ext uri="{FF2B5EF4-FFF2-40B4-BE49-F238E27FC236}">
                <a16:creationId xmlns:a16="http://schemas.microsoft.com/office/drawing/2014/main" id="{BB1500AF-CEBD-E484-53D2-BF2E9F913CE3}"/>
              </a:ext>
            </a:extLst>
          </p:cNvPr>
          <p:cNvSpPr>
            <a:spLocks noGrp="1"/>
          </p:cNvSpPr>
          <p:nvPr>
            <p:ph type="body" sz="quarter" idx="29" hasCustomPrompt="1"/>
          </p:nvPr>
        </p:nvSpPr>
        <p:spPr>
          <a:xfrm>
            <a:off x="3336625" y="5401856"/>
            <a:ext cx="5281602"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3</a:t>
            </a:r>
          </a:p>
        </p:txBody>
      </p:sp>
      <p:sp>
        <p:nvSpPr>
          <p:cNvPr id="24" name="Tijdelijke aanduiding voor onlineafbeelding 8">
            <a:extLst>
              <a:ext uri="{FF2B5EF4-FFF2-40B4-BE49-F238E27FC236}">
                <a16:creationId xmlns:a16="http://schemas.microsoft.com/office/drawing/2014/main" id="{179B0385-375B-5E93-7B41-F550A034396D}"/>
              </a:ext>
            </a:extLst>
          </p:cNvPr>
          <p:cNvSpPr>
            <a:spLocks noGrp="1"/>
          </p:cNvSpPr>
          <p:nvPr>
            <p:ph type="clipArt" sz="quarter" idx="25"/>
          </p:nvPr>
        </p:nvSpPr>
        <p:spPr>
          <a:xfrm>
            <a:off x="8508982" y="3352376"/>
            <a:ext cx="1038225" cy="1038225"/>
          </a:xfrm>
        </p:spPr>
        <p:txBody>
          <a:bodyPr/>
          <a:lstStyle/>
          <a:p>
            <a:endParaRPr lang="nl-NL"/>
          </a:p>
        </p:txBody>
      </p:sp>
      <p:pic>
        <p:nvPicPr>
          <p:cNvPr id="2" name="Afbeelding 1">
            <a:extLst>
              <a:ext uri="{FF2B5EF4-FFF2-40B4-BE49-F238E27FC236}">
                <a16:creationId xmlns:a16="http://schemas.microsoft.com/office/drawing/2014/main" id="{C70068F7-EC55-284F-79A7-0B30DB2E70BA}"/>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5" name="Tekstvak 4">
            <a:extLst>
              <a:ext uri="{FF2B5EF4-FFF2-40B4-BE49-F238E27FC236}">
                <a16:creationId xmlns:a16="http://schemas.microsoft.com/office/drawing/2014/main" id="{D604763B-F261-E394-DAC6-0D3446D28F4C}"/>
              </a:ext>
            </a:extLst>
          </p:cNvPr>
          <p:cNvSpPr txBox="1"/>
          <p:nvPr userDrawn="1"/>
        </p:nvSpPr>
        <p:spPr>
          <a:xfrm>
            <a:off x="5192110" y="-81980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kstvak 5">
            <a:extLst>
              <a:ext uri="{FF2B5EF4-FFF2-40B4-BE49-F238E27FC236}">
                <a16:creationId xmlns:a16="http://schemas.microsoft.com/office/drawing/2014/main" id="{55BAECB0-DE82-0F84-6CDE-750019AAECBC}"/>
              </a:ext>
            </a:extLst>
          </p:cNvPr>
          <p:cNvSpPr txBox="1"/>
          <p:nvPr userDrawn="1"/>
        </p:nvSpPr>
        <p:spPr>
          <a:xfrm>
            <a:off x="11603421" y="-441434"/>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103814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6_Titeldia">
    <p:bg>
      <p:bgPr>
        <a:solidFill>
          <a:schemeClr val="bg1"/>
        </a:solidFill>
        <a:effectLst/>
      </p:bgPr>
    </p:bg>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A6086A0E-FA4F-2537-3DA7-5FF5AE1DAD77}"/>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2701E026-E7E5-D02C-9457-D779B9BA61BB}"/>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36" name="Tekstvak 35">
            <a:extLst>
              <a:ext uri="{FF2B5EF4-FFF2-40B4-BE49-F238E27FC236}">
                <a16:creationId xmlns:a16="http://schemas.microsoft.com/office/drawing/2014/main" id="{80B9CD10-E163-099B-FB4F-E1DCA8264A20}"/>
              </a:ext>
            </a:extLst>
          </p:cNvPr>
          <p:cNvSpPr txBox="1"/>
          <p:nvPr userDrawn="1"/>
        </p:nvSpPr>
        <p:spPr>
          <a:xfrm>
            <a:off x="7440009"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4" name="Vijfhoek 53">
            <a:extLst>
              <a:ext uri="{FF2B5EF4-FFF2-40B4-BE49-F238E27FC236}">
                <a16:creationId xmlns:a16="http://schemas.microsoft.com/office/drawing/2014/main" id="{B3AAA666-2618-9E1C-4A51-553CE3B2B7F7}"/>
              </a:ext>
            </a:extLst>
          </p:cNvPr>
          <p:cNvSpPr/>
          <p:nvPr userDrawn="1"/>
        </p:nvSpPr>
        <p:spPr>
          <a:xfrm>
            <a:off x="4828476"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Vijfhoek 57">
            <a:extLst>
              <a:ext uri="{FF2B5EF4-FFF2-40B4-BE49-F238E27FC236}">
                <a16:creationId xmlns:a16="http://schemas.microsoft.com/office/drawing/2014/main" id="{66F62C9E-AE1D-7E62-4B38-6DAD85B716DF}"/>
              </a:ext>
            </a:extLst>
          </p:cNvPr>
          <p:cNvSpPr/>
          <p:nvPr userDrawn="1"/>
        </p:nvSpPr>
        <p:spPr>
          <a:xfrm>
            <a:off x="4828476"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Vijfhoek 58">
            <a:extLst>
              <a:ext uri="{FF2B5EF4-FFF2-40B4-BE49-F238E27FC236}">
                <a16:creationId xmlns:a16="http://schemas.microsoft.com/office/drawing/2014/main" id="{40916B7A-F09B-8ED3-3A03-5DFB3FC12A19}"/>
              </a:ext>
            </a:extLst>
          </p:cNvPr>
          <p:cNvSpPr/>
          <p:nvPr userDrawn="1"/>
        </p:nvSpPr>
        <p:spPr>
          <a:xfrm rot="10800000">
            <a:off x="2471851"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Vijfhoek 54">
            <a:extLst>
              <a:ext uri="{FF2B5EF4-FFF2-40B4-BE49-F238E27FC236}">
                <a16:creationId xmlns:a16="http://schemas.microsoft.com/office/drawing/2014/main" id="{045A2CB1-557F-679E-8794-72D5D1F498FA}"/>
              </a:ext>
            </a:extLst>
          </p:cNvPr>
          <p:cNvSpPr/>
          <p:nvPr userDrawn="1"/>
        </p:nvSpPr>
        <p:spPr>
          <a:xfrm rot="10800000">
            <a:off x="2471851"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5DC8DF84-C169-898A-C774-92120A6B09AF}"/>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2509025" y="1945762"/>
            <a:ext cx="5229922" cy="480131"/>
          </a:xfrm>
        </p:spPr>
        <p:txBody>
          <a:bodyPr wrap="square" anchor="t" anchorCtr="0">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Stelling 1</a:t>
            </a:r>
          </a:p>
        </p:txBody>
      </p:sp>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1571160" y="1594790"/>
            <a:ext cx="1038225" cy="1038225"/>
          </a:xfrm>
        </p:spPr>
        <p:txBody>
          <a:bodyPr/>
          <a:lstStyle/>
          <a:p>
            <a:endParaRPr lang="nl-NL"/>
          </a:p>
        </p:txBody>
      </p:sp>
      <p:sp>
        <p:nvSpPr>
          <p:cNvPr id="12" name="Tijdelijke aanduiding voor onlineafbeelding 8">
            <a:extLst>
              <a:ext uri="{FF2B5EF4-FFF2-40B4-BE49-F238E27FC236}">
                <a16:creationId xmlns:a16="http://schemas.microsoft.com/office/drawing/2014/main" id="{157E87AD-AB4C-C018-D04E-F64619F10141}"/>
              </a:ext>
            </a:extLst>
          </p:cNvPr>
          <p:cNvSpPr>
            <a:spLocks noGrp="1"/>
          </p:cNvSpPr>
          <p:nvPr>
            <p:ph type="clipArt" sz="quarter" idx="21"/>
          </p:nvPr>
        </p:nvSpPr>
        <p:spPr>
          <a:xfrm>
            <a:off x="7655542" y="1594790"/>
            <a:ext cx="1038225" cy="1038225"/>
          </a:xfrm>
        </p:spPr>
        <p:txBody>
          <a:bodyPr/>
          <a:lstStyle/>
          <a:p>
            <a:endParaRPr lang="nl-NL"/>
          </a:p>
        </p:txBody>
      </p:sp>
      <p:sp>
        <p:nvSpPr>
          <p:cNvPr id="56" name="Vijfhoek 55">
            <a:extLst>
              <a:ext uri="{FF2B5EF4-FFF2-40B4-BE49-F238E27FC236}">
                <a16:creationId xmlns:a16="http://schemas.microsoft.com/office/drawing/2014/main" id="{1D2DF536-DD5C-514C-B08F-DE00D1D50824}"/>
              </a:ext>
            </a:extLst>
          </p:cNvPr>
          <p:cNvSpPr/>
          <p:nvPr userDrawn="1"/>
        </p:nvSpPr>
        <p:spPr>
          <a:xfrm>
            <a:off x="4828476"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Vijfhoek 56">
            <a:extLst>
              <a:ext uri="{FF2B5EF4-FFF2-40B4-BE49-F238E27FC236}">
                <a16:creationId xmlns:a16="http://schemas.microsoft.com/office/drawing/2014/main" id="{58C965F3-82A2-D2ED-939A-BB0241C60064}"/>
              </a:ext>
            </a:extLst>
          </p:cNvPr>
          <p:cNvSpPr/>
          <p:nvPr userDrawn="1"/>
        </p:nvSpPr>
        <p:spPr>
          <a:xfrm rot="10800000">
            <a:off x="2471851"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ijdelijke aanduiding voor onlineafbeelding 8">
            <a:extLst>
              <a:ext uri="{FF2B5EF4-FFF2-40B4-BE49-F238E27FC236}">
                <a16:creationId xmlns:a16="http://schemas.microsoft.com/office/drawing/2014/main" id="{0CE8A374-782E-D4EF-8E9D-0DFBBC4ED2D2}"/>
              </a:ext>
            </a:extLst>
          </p:cNvPr>
          <p:cNvSpPr>
            <a:spLocks noGrp="1"/>
          </p:cNvSpPr>
          <p:nvPr>
            <p:ph type="clipArt" sz="quarter" idx="24"/>
          </p:nvPr>
        </p:nvSpPr>
        <p:spPr>
          <a:xfrm>
            <a:off x="1571160" y="3363527"/>
            <a:ext cx="1038225" cy="1038225"/>
          </a:xfrm>
        </p:spPr>
        <p:txBody>
          <a:bodyPr/>
          <a:lstStyle/>
          <a:p>
            <a:endParaRPr lang="nl-NL"/>
          </a:p>
        </p:txBody>
      </p:sp>
      <p:sp>
        <p:nvSpPr>
          <p:cNvPr id="27" name="Tijdelijke aanduiding voor onlineafbeelding 8">
            <a:extLst>
              <a:ext uri="{FF2B5EF4-FFF2-40B4-BE49-F238E27FC236}">
                <a16:creationId xmlns:a16="http://schemas.microsoft.com/office/drawing/2014/main" id="{7976CC13-035A-4CE5-A884-F2FEBE3AA822}"/>
              </a:ext>
            </a:extLst>
          </p:cNvPr>
          <p:cNvSpPr>
            <a:spLocks noGrp="1"/>
          </p:cNvSpPr>
          <p:nvPr>
            <p:ph type="clipArt" sz="quarter" idx="26"/>
          </p:nvPr>
        </p:nvSpPr>
        <p:spPr>
          <a:xfrm>
            <a:off x="1571160" y="5136868"/>
            <a:ext cx="1038225" cy="1038225"/>
          </a:xfrm>
        </p:spPr>
        <p:txBody>
          <a:bodyPr/>
          <a:lstStyle/>
          <a:p>
            <a:endParaRPr lang="nl-NL"/>
          </a:p>
        </p:txBody>
      </p:sp>
      <p:sp>
        <p:nvSpPr>
          <p:cNvPr id="28" name="Tijdelijke aanduiding voor onlineafbeelding 8">
            <a:extLst>
              <a:ext uri="{FF2B5EF4-FFF2-40B4-BE49-F238E27FC236}">
                <a16:creationId xmlns:a16="http://schemas.microsoft.com/office/drawing/2014/main" id="{1D99AFD1-4BAC-BF8A-1304-598C3420C0E2}"/>
              </a:ext>
            </a:extLst>
          </p:cNvPr>
          <p:cNvSpPr>
            <a:spLocks noGrp="1"/>
          </p:cNvSpPr>
          <p:nvPr>
            <p:ph type="clipArt" sz="quarter" idx="27"/>
          </p:nvPr>
        </p:nvSpPr>
        <p:spPr>
          <a:xfrm>
            <a:off x="7655542" y="5136868"/>
            <a:ext cx="1038225" cy="1038225"/>
          </a:xfrm>
        </p:spPr>
        <p:txBody>
          <a:bodyPr/>
          <a:lstStyle/>
          <a:p>
            <a:endParaRPr lang="nl-NL"/>
          </a:p>
        </p:txBody>
      </p:sp>
      <p:sp>
        <p:nvSpPr>
          <p:cNvPr id="29" name="Tijdelijke aanduiding voor tekst 17">
            <a:extLst>
              <a:ext uri="{FF2B5EF4-FFF2-40B4-BE49-F238E27FC236}">
                <a16:creationId xmlns:a16="http://schemas.microsoft.com/office/drawing/2014/main" id="{D4EA9220-9D01-A201-9B61-A41CEE0CB2BC}"/>
              </a:ext>
            </a:extLst>
          </p:cNvPr>
          <p:cNvSpPr>
            <a:spLocks noGrp="1"/>
          </p:cNvSpPr>
          <p:nvPr>
            <p:ph type="body" sz="quarter" idx="28" hasCustomPrompt="1"/>
          </p:nvPr>
        </p:nvSpPr>
        <p:spPr>
          <a:xfrm>
            <a:off x="2516639" y="3654563"/>
            <a:ext cx="5214695"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2</a:t>
            </a:r>
          </a:p>
        </p:txBody>
      </p:sp>
      <p:sp>
        <p:nvSpPr>
          <p:cNvPr id="31" name="Tijdelijke aanduiding voor tekst 17">
            <a:extLst>
              <a:ext uri="{FF2B5EF4-FFF2-40B4-BE49-F238E27FC236}">
                <a16:creationId xmlns:a16="http://schemas.microsoft.com/office/drawing/2014/main" id="{BB1500AF-CEBD-E484-53D2-BF2E9F913CE3}"/>
              </a:ext>
            </a:extLst>
          </p:cNvPr>
          <p:cNvSpPr>
            <a:spLocks noGrp="1"/>
          </p:cNvSpPr>
          <p:nvPr>
            <p:ph type="body" sz="quarter" idx="29" hasCustomPrompt="1"/>
          </p:nvPr>
        </p:nvSpPr>
        <p:spPr>
          <a:xfrm>
            <a:off x="2483185" y="5401856"/>
            <a:ext cx="5281602"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3</a:t>
            </a:r>
          </a:p>
        </p:txBody>
      </p:sp>
      <p:sp>
        <p:nvSpPr>
          <p:cNvPr id="24" name="Tijdelijke aanduiding voor onlineafbeelding 8">
            <a:extLst>
              <a:ext uri="{FF2B5EF4-FFF2-40B4-BE49-F238E27FC236}">
                <a16:creationId xmlns:a16="http://schemas.microsoft.com/office/drawing/2014/main" id="{179B0385-375B-5E93-7B41-F550A034396D}"/>
              </a:ext>
            </a:extLst>
          </p:cNvPr>
          <p:cNvSpPr>
            <a:spLocks noGrp="1"/>
          </p:cNvSpPr>
          <p:nvPr>
            <p:ph type="clipArt" sz="quarter" idx="25"/>
          </p:nvPr>
        </p:nvSpPr>
        <p:spPr>
          <a:xfrm>
            <a:off x="7655542" y="3352376"/>
            <a:ext cx="1038225" cy="1038225"/>
          </a:xfrm>
        </p:spPr>
        <p:txBody>
          <a:bodyPr/>
          <a:lstStyle/>
          <a:p>
            <a:endParaRPr lang="nl-NL"/>
          </a:p>
        </p:txBody>
      </p:sp>
      <p:pic>
        <p:nvPicPr>
          <p:cNvPr id="2" name="Afbeelding 1">
            <a:extLst>
              <a:ext uri="{FF2B5EF4-FFF2-40B4-BE49-F238E27FC236}">
                <a16:creationId xmlns:a16="http://schemas.microsoft.com/office/drawing/2014/main" id="{C70068F7-EC55-284F-79A7-0B30DB2E70BA}"/>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5" name="Tekstvak 4">
            <a:extLst>
              <a:ext uri="{FF2B5EF4-FFF2-40B4-BE49-F238E27FC236}">
                <a16:creationId xmlns:a16="http://schemas.microsoft.com/office/drawing/2014/main" id="{D604763B-F261-E394-DAC6-0D3446D28F4C}"/>
              </a:ext>
            </a:extLst>
          </p:cNvPr>
          <p:cNvSpPr txBox="1"/>
          <p:nvPr userDrawn="1"/>
        </p:nvSpPr>
        <p:spPr>
          <a:xfrm>
            <a:off x="5192110" y="-81980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kstvak 5">
            <a:extLst>
              <a:ext uri="{FF2B5EF4-FFF2-40B4-BE49-F238E27FC236}">
                <a16:creationId xmlns:a16="http://schemas.microsoft.com/office/drawing/2014/main" id="{55BAECB0-DE82-0F84-6CDE-750019AAECBC}"/>
              </a:ext>
            </a:extLst>
          </p:cNvPr>
          <p:cNvSpPr txBox="1"/>
          <p:nvPr userDrawn="1"/>
        </p:nvSpPr>
        <p:spPr>
          <a:xfrm>
            <a:off x="11603421" y="-441434"/>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853212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eldia">
    <p:bg>
      <p:bgPr>
        <a:solidFill>
          <a:schemeClr val="bg1"/>
        </a:solidFill>
        <a:effectLst/>
      </p:bgPr>
    </p:bg>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a:extLst>
              <a:ext uri="{FF2B5EF4-FFF2-40B4-BE49-F238E27FC236}">
                <a16:creationId xmlns:a16="http://schemas.microsoft.com/office/drawing/2014/main" id="{83CF0DD8-6764-A09A-5C86-CFBAB5CE936C}"/>
              </a:ext>
            </a:extLst>
          </p:cNvPr>
          <p:cNvPicPr>
            <a:picLocks noChangeAspect="1"/>
          </p:cNvPicPr>
          <p:nvPr userDrawn="1"/>
        </p:nvPicPr>
        <p:blipFill>
          <a:blip r:embed="rId2"/>
          <a:srcRect/>
          <a:stretch/>
        </p:blipFill>
        <p:spPr>
          <a:xfrm>
            <a:off x="802143" y="394299"/>
            <a:ext cx="6277434" cy="6277434"/>
          </a:xfrm>
          <a:prstGeom prst="rect">
            <a:avLst/>
          </a:prstGeom>
        </p:spPr>
      </p:pic>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3"/>
          <a:srcRect/>
          <a:stretch/>
        </p:blipFill>
        <p:spPr>
          <a:xfrm>
            <a:off x="5738996" y="0"/>
            <a:ext cx="7505386" cy="6991813"/>
          </a:xfrm>
          <a:prstGeom prst="rect">
            <a:avLst/>
          </a:prstGeom>
        </p:spPr>
      </p:pic>
      <p:sp>
        <p:nvSpPr>
          <p:cNvPr id="3" name="Titel 19">
            <a:extLst>
              <a:ext uri="{FF2B5EF4-FFF2-40B4-BE49-F238E27FC236}">
                <a16:creationId xmlns:a16="http://schemas.microsoft.com/office/drawing/2014/main" id="{E2B2F6BB-6AA8-968B-0D50-86062CCAB37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4"/>
          <a:stretch>
            <a:fillRect/>
          </a:stretch>
        </p:blipFill>
        <p:spPr>
          <a:xfrm>
            <a:off x="8816827" y="5360817"/>
            <a:ext cx="1306740" cy="1302384"/>
          </a:xfrm>
          <a:prstGeom prst="rect">
            <a:avLst/>
          </a:prstGeom>
        </p:spPr>
      </p:pic>
    </p:spTree>
    <p:extLst>
      <p:ext uri="{BB962C8B-B14F-4D97-AF65-F5344CB8AC3E}">
        <p14:creationId xmlns:p14="http://schemas.microsoft.com/office/powerpoint/2010/main" val="29933216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Sectiekop">
    <p:bg>
      <p:bgPr>
        <a:solidFill>
          <a:schemeClr val="accent1"/>
        </a:solidFill>
        <a:effectLst/>
      </p:bgPr>
    </p:bg>
    <p:spTree>
      <p:nvGrpSpPr>
        <p:cNvPr id="1" name=""/>
        <p:cNvGrpSpPr/>
        <p:nvPr/>
      </p:nvGrpSpPr>
      <p:grpSpPr>
        <a:xfrm>
          <a:off x="0" y="0"/>
          <a:ext cx="0" cy="0"/>
          <a:chOff x="0" y="0"/>
          <a:chExt cx="0" cy="0"/>
        </a:xfrm>
      </p:grpSpPr>
      <p:pic>
        <p:nvPicPr>
          <p:cNvPr id="7" name="Afbeelding 6" descr="Afbeelding met schermopname&#10;&#10;Door AI gegenereerde inhoud is mogelijk onjuist.">
            <a:extLst>
              <a:ext uri="{FF2B5EF4-FFF2-40B4-BE49-F238E27FC236}">
                <a16:creationId xmlns:a16="http://schemas.microsoft.com/office/drawing/2014/main" id="{639B0435-5F05-72BC-D5A2-CFB1A75F5B3F}"/>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a:stretch/>
        </p:blipFill>
        <p:spPr>
          <a:xfrm>
            <a:off x="548475" y="-390292"/>
            <a:ext cx="11159240" cy="7895063"/>
          </a:xfrm>
          <a:prstGeom prst="rect">
            <a:avLst/>
          </a:prstGeom>
        </p:spPr>
      </p:pic>
      <p:sp>
        <p:nvSpPr>
          <p:cNvPr id="2" name="Tijdelijke aanduiding voor tekst 3">
            <a:extLst>
              <a:ext uri="{FF2B5EF4-FFF2-40B4-BE49-F238E27FC236}">
                <a16:creationId xmlns:a16="http://schemas.microsoft.com/office/drawing/2014/main" id="{8D7FB893-2A27-BDC0-C3C0-AA785031E8F8}"/>
              </a:ext>
            </a:extLst>
          </p:cNvPr>
          <p:cNvSpPr>
            <a:spLocks noGrp="1"/>
          </p:cNvSpPr>
          <p:nvPr>
            <p:ph type="body" sz="quarter" idx="10" hasCustomPrompt="1"/>
          </p:nvPr>
        </p:nvSpPr>
        <p:spPr>
          <a:xfrm>
            <a:off x="6499099" y="2204496"/>
            <a:ext cx="3111188" cy="2438400"/>
          </a:xfrm>
        </p:spPr>
        <p:txBody>
          <a:bodyPr anchor="ctr" anchorCtr="0">
            <a:noAutofit/>
          </a:bodyPr>
          <a:lstStyle>
            <a:lvl1pPr marL="0" algn="ctr">
              <a:buNone/>
              <a:defRPr sz="2800" b="0">
                <a:solidFill>
                  <a:schemeClr val="accent2"/>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sprookjesboek om tekst in te zetten en een plaatje op de andere pagina.</a:t>
            </a:r>
          </a:p>
        </p:txBody>
      </p:sp>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4"/>
          <a:srcRect t="106871" b="-39615"/>
          <a:stretch>
            <a:fillRect/>
          </a:stretch>
        </p:blipFill>
        <p:spPr>
          <a:xfrm>
            <a:off x="6488150" y="10910816"/>
            <a:ext cx="5497552" cy="1800000"/>
          </a:xfrm>
          <a:prstGeom prst="rect">
            <a:avLst/>
          </a:prstGeom>
        </p:spPr>
      </p:pic>
      <p:sp>
        <p:nvSpPr>
          <p:cNvPr id="3" name="Tijdelijke aanduiding voor onlineafbeelding 2">
            <a:extLst>
              <a:ext uri="{FF2B5EF4-FFF2-40B4-BE49-F238E27FC236}">
                <a16:creationId xmlns:a16="http://schemas.microsoft.com/office/drawing/2014/main" id="{EEFC50FE-1788-53CB-4610-74FEDEB30EEC}"/>
              </a:ext>
            </a:extLst>
          </p:cNvPr>
          <p:cNvSpPr>
            <a:spLocks noGrp="1"/>
          </p:cNvSpPr>
          <p:nvPr>
            <p:ph type="clipArt" sz="quarter" idx="20"/>
          </p:nvPr>
        </p:nvSpPr>
        <p:spPr>
          <a:xfrm>
            <a:off x="2888181" y="1631383"/>
            <a:ext cx="2784486" cy="3482484"/>
          </a:xfrm>
        </p:spPr>
        <p:txBody>
          <a:bodyPr/>
          <a:lstStyle/>
          <a:p>
            <a:endParaRPr lang="nl-NL"/>
          </a:p>
        </p:txBody>
      </p:sp>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930493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Sectiekop">
    <p:bg>
      <p:bgPr>
        <a:solidFill>
          <a:schemeClr val="accent3"/>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5C568D28-C5F1-A2E3-DF2C-29A58B372B37}"/>
              </a:ext>
            </a:extLst>
          </p:cNvPr>
          <p:cNvPicPr>
            <a:picLocks noChangeAspect="1"/>
          </p:cNvPicPr>
          <p:nvPr userDrawn="1"/>
        </p:nvPicPr>
        <p:blipFill>
          <a:blip r:embed="rId2">
            <a:alphaModFix amt="45000"/>
          </a:blip>
          <a:src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a:stretch/>
        </p:blipFill>
        <p:spPr>
          <a:xfrm>
            <a:off x="548475" y="-390292"/>
            <a:ext cx="11159240" cy="7895063"/>
          </a:xfrm>
          <a:prstGeom prst="rect">
            <a:avLst/>
          </a:prstGeom>
        </p:spPr>
      </p:pic>
      <p:sp>
        <p:nvSpPr>
          <p:cNvPr id="2" name="Tijdelijke aanduiding voor tekst 3">
            <a:extLst>
              <a:ext uri="{FF2B5EF4-FFF2-40B4-BE49-F238E27FC236}">
                <a16:creationId xmlns:a16="http://schemas.microsoft.com/office/drawing/2014/main" id="{8D7FB893-2A27-BDC0-C3C0-AA785031E8F8}"/>
              </a:ext>
            </a:extLst>
          </p:cNvPr>
          <p:cNvSpPr>
            <a:spLocks noGrp="1"/>
          </p:cNvSpPr>
          <p:nvPr>
            <p:ph type="body" sz="quarter" idx="10" hasCustomPrompt="1"/>
          </p:nvPr>
        </p:nvSpPr>
        <p:spPr>
          <a:xfrm>
            <a:off x="2722966" y="2204496"/>
            <a:ext cx="3111188" cy="2438400"/>
          </a:xfrm>
        </p:spPr>
        <p:txBody>
          <a:bodyPr anchor="ctr" anchorCtr="0">
            <a:noAutofit/>
          </a:bodyPr>
          <a:lstStyle>
            <a:lvl1pPr marL="0" algn="ctr">
              <a:buNone/>
              <a:defRPr sz="2800" b="0">
                <a:solidFill>
                  <a:schemeClr val="accent2"/>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sprookjesboek om tekst in te zetten en een plaatje op de andere pagina.</a:t>
            </a:r>
          </a:p>
        </p:txBody>
      </p:sp>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4"/>
          <a:srcRect t="106871" b="-39615"/>
          <a:stretch>
            <a:fillRect/>
          </a:stretch>
        </p:blipFill>
        <p:spPr>
          <a:xfrm>
            <a:off x="6488150" y="10910816"/>
            <a:ext cx="5497552" cy="1800000"/>
          </a:xfrm>
          <a:prstGeom prst="rect">
            <a:avLst/>
          </a:prstGeom>
        </p:spPr>
      </p:pic>
      <p:sp>
        <p:nvSpPr>
          <p:cNvPr id="3" name="Tijdelijke aanduiding voor onlineafbeelding 2">
            <a:extLst>
              <a:ext uri="{FF2B5EF4-FFF2-40B4-BE49-F238E27FC236}">
                <a16:creationId xmlns:a16="http://schemas.microsoft.com/office/drawing/2014/main" id="{EEFC50FE-1788-53CB-4610-74FEDEB30EEC}"/>
              </a:ext>
            </a:extLst>
          </p:cNvPr>
          <p:cNvSpPr>
            <a:spLocks noGrp="1"/>
          </p:cNvSpPr>
          <p:nvPr>
            <p:ph type="clipArt" sz="quarter" idx="20"/>
          </p:nvPr>
        </p:nvSpPr>
        <p:spPr>
          <a:xfrm>
            <a:off x="6647381" y="1631383"/>
            <a:ext cx="2784486" cy="3482484"/>
          </a:xfrm>
        </p:spPr>
        <p:txBody>
          <a:bodyPr/>
          <a:lstStyle/>
          <a:p>
            <a:endParaRPr lang="nl-NL"/>
          </a:p>
        </p:txBody>
      </p:sp>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770636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3_Sectiekop">
    <p:bg>
      <p:bgPr>
        <a:solidFill>
          <a:schemeClr val="accent3"/>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5C568D28-C5F1-A2E3-DF2C-29A58B372B37}"/>
              </a:ext>
            </a:extLst>
          </p:cNvPr>
          <p:cNvPicPr>
            <a:picLocks noChangeAspect="1"/>
          </p:cNvPicPr>
          <p:nvPr userDrawn="1"/>
        </p:nvPicPr>
        <p:blipFill>
          <a:blip r:embed="rId2">
            <a:alphaModFix amt="45000"/>
          </a:blip>
          <a:srcRect/>
          <a:stretch/>
        </p:blipFill>
        <p:spPr>
          <a:xfrm>
            <a:off x="0" y="0"/>
            <a:ext cx="12191999" cy="6858000"/>
          </a:xfrm>
          <a:prstGeom prst="rect">
            <a:avLst/>
          </a:prstGeom>
        </p:spPr>
      </p:pic>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3"/>
          <a:srcRect t="106871" b="-39615"/>
          <a:stretch>
            <a:fillRect/>
          </a:stretch>
        </p:blipFill>
        <p:spPr>
          <a:xfrm>
            <a:off x="6488150" y="10910816"/>
            <a:ext cx="5497552" cy="1800000"/>
          </a:xfrm>
          <a:prstGeom prst="rect">
            <a:avLst/>
          </a:prstGeom>
        </p:spPr>
      </p:pic>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132163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3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FC94D39-AD7E-6246-85DC-612BCF633528}"/>
              </a:ext>
            </a:extLst>
          </p:cNvPr>
          <p:cNvPicPr>
            <a:picLocks noChangeAspect="1"/>
          </p:cNvPicPr>
          <p:nvPr userDrawn="1"/>
        </p:nvPicPr>
        <p:blipFill>
          <a:blip r:embed="rId2">
            <a:alphaModFix amt="20000"/>
          </a:blip>
          <a:src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4108704" y="2766678"/>
            <a:ext cx="3733977" cy="1739171"/>
          </a:xfrm>
          <a:prstGeom prst="roundRect">
            <a:avLst>
              <a:gd name="adj" fmla="val 23607"/>
            </a:avLst>
          </a:prstGeom>
          <a:solidFill>
            <a:schemeClr val="accent4"/>
          </a:solidFill>
        </p:spPr>
        <p:txBody>
          <a:bodyPr wrap="square" lIns="251999" tIns="251999" rIns="251999" bIns="251999" anchor="ctr" anchorCtr="0">
            <a:spAutoFit/>
          </a:bodyPr>
          <a:lstStyle>
            <a:lvl1pPr algn="ctr">
              <a:defRPr sz="36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Titel van </a:t>
            </a:r>
            <a:r>
              <a:rPr lang="nl-NL" err="1"/>
              <a:t>woordweb</a:t>
            </a:r>
            <a:endParaRPr lang="nl-NL"/>
          </a:p>
        </p:txBody>
      </p:sp>
      <p:pic>
        <p:nvPicPr>
          <p:cNvPr id="2" name="Afbeelding 1">
            <a:extLst>
              <a:ext uri="{FF2B5EF4-FFF2-40B4-BE49-F238E27FC236}">
                <a16:creationId xmlns:a16="http://schemas.microsoft.com/office/drawing/2014/main" id="{C356D8BE-795B-0905-8CB9-E966C6735029}"/>
              </a:ext>
            </a:extLst>
          </p:cNvPr>
          <p:cNvPicPr>
            <a:picLocks noChangeAspect="1"/>
          </p:cNvPicPr>
          <p:nvPr userDrawn="1"/>
        </p:nvPicPr>
        <p:blipFill>
          <a:blip r:embed="rId3"/>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8704116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5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FC94D39-AD7E-6246-85DC-612BCF633528}"/>
              </a:ext>
            </a:extLst>
          </p:cNvPr>
          <p:cNvPicPr>
            <a:picLocks noChangeAspect="1"/>
          </p:cNvPicPr>
          <p:nvPr userDrawn="1"/>
        </p:nvPicPr>
        <p:blipFill>
          <a:blip r:embed="rId2">
            <a:alphaModFix amt="20000"/>
          </a:blip>
          <a:srcRect/>
          <a:stretch/>
        </p:blipFill>
        <p:spPr>
          <a:xfrm>
            <a:off x="0" y="0"/>
            <a:ext cx="12191999" cy="6858000"/>
          </a:xfrm>
          <a:prstGeom prst="rect">
            <a:avLst/>
          </a:prstGeom>
        </p:spPr>
      </p:pic>
    </p:spTree>
    <p:extLst>
      <p:ext uri="{BB962C8B-B14F-4D97-AF65-F5344CB8AC3E}">
        <p14:creationId xmlns:p14="http://schemas.microsoft.com/office/powerpoint/2010/main" val="33768014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9_Titeldia">
    <p:bg>
      <p:bgPr>
        <a:solidFill>
          <a:schemeClr val="bg1"/>
        </a:solidFill>
        <a:effectLst/>
      </p:bgPr>
    </p:bg>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18D37F64-3510-4486-731C-A482DAC422D7}"/>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descr="Afbeelding met schermopname&#10;&#10;Door AI gegenereerde inhoud is mogelijk onjuist.">
            <a:extLst>
              <a:ext uri="{FF2B5EF4-FFF2-40B4-BE49-F238E27FC236}">
                <a16:creationId xmlns:a16="http://schemas.microsoft.com/office/drawing/2014/main" id="{AB50B700-F25A-49EE-BCEF-457BA3A3E029}"/>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370929" cy="978729"/>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7" name="Afbeelding 16" descr="Afbeelding met vinger, hand, ontwerp&#10;&#10;Door AI gegenereerde inhoud is mogelijk onjuist.">
            <a:extLst>
              <a:ext uri="{FF2B5EF4-FFF2-40B4-BE49-F238E27FC236}">
                <a16:creationId xmlns:a16="http://schemas.microsoft.com/office/drawing/2014/main" id="{F7EA4BBD-A1C3-2CCC-D95E-6A5A4EF8A61D}"/>
              </a:ext>
            </a:extLst>
          </p:cNvPr>
          <p:cNvPicPr>
            <a:picLocks noChangeAspect="1"/>
          </p:cNvPicPr>
          <p:nvPr userDrawn="1"/>
        </p:nvPicPr>
        <p:blipFill>
          <a:blip r:embed="rId3"/>
          <a:stretch>
            <a:fillRect/>
          </a:stretch>
        </p:blipFill>
        <p:spPr>
          <a:xfrm flipH="1">
            <a:off x="7173058" y="1195755"/>
            <a:ext cx="2160000" cy="2160000"/>
          </a:xfrm>
          <a:prstGeom prst="rect">
            <a:avLst/>
          </a:prstGeom>
        </p:spPr>
      </p:pic>
      <p:pic>
        <p:nvPicPr>
          <p:cNvPr id="18" name="Afbeelding 17">
            <a:extLst>
              <a:ext uri="{FF2B5EF4-FFF2-40B4-BE49-F238E27FC236}">
                <a16:creationId xmlns:a16="http://schemas.microsoft.com/office/drawing/2014/main" id="{764FC873-90B8-9947-E304-06349F7E12F6}"/>
              </a:ext>
            </a:extLst>
          </p:cNvPr>
          <p:cNvPicPr>
            <a:picLocks noChangeAspect="1"/>
          </p:cNvPicPr>
          <p:nvPr userDrawn="1"/>
        </p:nvPicPr>
        <p:blipFill>
          <a:blip r:embed="rId4"/>
          <a:srcRect/>
          <a:stretch/>
        </p:blipFill>
        <p:spPr>
          <a:xfrm>
            <a:off x="7173058" y="3449515"/>
            <a:ext cx="2160000" cy="2160000"/>
          </a:xfrm>
          <a:prstGeom prst="rect">
            <a:avLst/>
          </a:prstGeom>
        </p:spPr>
      </p:pic>
      <p:pic>
        <p:nvPicPr>
          <p:cNvPr id="2" name="Afbeelding 1">
            <a:extLst>
              <a:ext uri="{FF2B5EF4-FFF2-40B4-BE49-F238E27FC236}">
                <a16:creationId xmlns:a16="http://schemas.microsoft.com/office/drawing/2014/main" id="{FE96BA24-9C8B-34CF-2769-2EB4B22B1F8E}"/>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26945604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0_Titeldia">
    <p:bg>
      <p:bgPr>
        <a:solidFill>
          <a:schemeClr val="bg1"/>
        </a:solidFill>
        <a:effectLst/>
      </p:bgPr>
    </p:bg>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18D37F64-3510-4486-731C-A482DAC422D7}"/>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descr="Afbeelding met schermopname&#10;&#10;Door AI gegenereerde inhoud is mogelijk onjuist.">
            <a:extLst>
              <a:ext uri="{FF2B5EF4-FFF2-40B4-BE49-F238E27FC236}">
                <a16:creationId xmlns:a16="http://schemas.microsoft.com/office/drawing/2014/main" id="{AB50B700-F25A-49EE-BCEF-457BA3A3E029}"/>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370929" cy="978729"/>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FE96BA24-9C8B-34CF-2769-2EB4B22B1F8E}"/>
              </a:ext>
            </a:extLst>
          </p:cNvPr>
          <p:cNvPicPr>
            <a:picLocks noChangeAspect="1"/>
          </p:cNvPicPr>
          <p:nvPr userDrawn="1"/>
        </p:nvPicPr>
        <p:blipFill>
          <a:blip r:embed="rId3"/>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2891269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5_Titeldia">
    <p:bg>
      <p:bgPr>
        <a:solidFill>
          <a:schemeClr val="bg1"/>
        </a:solidFill>
        <a:effectLst/>
      </p:bgPr>
    </p:bg>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18D37F64-3510-4486-731C-A482DAC422D7}"/>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descr="Afbeelding met schermopname&#10;&#10;Door AI gegenereerde inhoud is mogelijk onjuist.">
            <a:extLst>
              <a:ext uri="{FF2B5EF4-FFF2-40B4-BE49-F238E27FC236}">
                <a16:creationId xmlns:a16="http://schemas.microsoft.com/office/drawing/2014/main" id="{AB50B700-F25A-49EE-BCEF-457BA3A3E029}"/>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10" y="993786"/>
            <a:ext cx="3031318" cy="1865126"/>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4457874" y="962284"/>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Afbeelding 2">
            <a:extLst>
              <a:ext uri="{FF2B5EF4-FFF2-40B4-BE49-F238E27FC236}">
                <a16:creationId xmlns:a16="http://schemas.microsoft.com/office/drawing/2014/main" id="{7821E450-BE78-4E08-5091-46F6C28B0082}"/>
              </a:ext>
            </a:extLst>
          </p:cNvPr>
          <p:cNvPicPr>
            <a:picLocks noChangeAspect="1"/>
          </p:cNvPicPr>
          <p:nvPr userDrawn="1"/>
        </p:nvPicPr>
        <p:blipFill>
          <a:blip r:embed="rId3"/>
          <a:srcRect/>
          <a:stretch/>
        </p:blipFill>
        <p:spPr>
          <a:xfrm>
            <a:off x="5363737" y="4971263"/>
            <a:ext cx="3566376" cy="1048499"/>
          </a:xfrm>
          <a:prstGeom prst="rect">
            <a:avLst/>
          </a:prstGeom>
        </p:spPr>
      </p:pic>
      <p:pic>
        <p:nvPicPr>
          <p:cNvPr id="5" name="Afbeelding 4" descr="Afbeelding met handschrift, Lettertype, ontwerp&#10;&#10;Door AI gegenereerde inhoud is mogelijk onjuist.">
            <a:extLst>
              <a:ext uri="{FF2B5EF4-FFF2-40B4-BE49-F238E27FC236}">
                <a16:creationId xmlns:a16="http://schemas.microsoft.com/office/drawing/2014/main" id="{C1657491-D800-E5F0-C69D-E85F8F1FABEE}"/>
              </a:ext>
            </a:extLst>
          </p:cNvPr>
          <p:cNvPicPr>
            <a:picLocks noChangeAspect="1"/>
          </p:cNvPicPr>
          <p:nvPr userDrawn="1"/>
        </p:nvPicPr>
        <p:blipFill>
          <a:blip r:embed="rId4"/>
          <a:stretch>
            <a:fillRect/>
          </a:stretch>
        </p:blipFill>
        <p:spPr>
          <a:xfrm>
            <a:off x="2182134" y="4968265"/>
            <a:ext cx="2847066" cy="1092658"/>
          </a:xfrm>
          <a:prstGeom prst="rect">
            <a:avLst/>
          </a:prstGeom>
        </p:spPr>
      </p:pic>
      <p:pic>
        <p:nvPicPr>
          <p:cNvPr id="2" name="Afbeelding 1">
            <a:extLst>
              <a:ext uri="{FF2B5EF4-FFF2-40B4-BE49-F238E27FC236}">
                <a16:creationId xmlns:a16="http://schemas.microsoft.com/office/drawing/2014/main" id="{C356D8BE-795B-0905-8CB9-E966C6735029}"/>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3439843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2_Titeldia">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6D35562B-DE55-BFE5-5B3E-0F3FC3B8581C}"/>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Afbeelding 14" descr="Afbeelding met schermopname&#10;&#10;Door AI gegenereerde inhoud is mogelijk onjuist.">
            <a:extLst>
              <a:ext uri="{FF2B5EF4-FFF2-40B4-BE49-F238E27FC236}">
                <a16:creationId xmlns:a16="http://schemas.microsoft.com/office/drawing/2014/main" id="{A27BBA98-E0C4-555E-48D7-BC9C63AC596B}"/>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2" name="Tekstvak 21">
            <a:extLst>
              <a:ext uri="{FF2B5EF4-FFF2-40B4-BE49-F238E27FC236}">
                <a16:creationId xmlns:a16="http://schemas.microsoft.com/office/drawing/2014/main" id="{468E0F1E-EF33-48B2-3306-07D97CD3D93D}"/>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028029" cy="978729"/>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Antwoord op stelling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Afbeelding 8">
            <a:extLst>
              <a:ext uri="{FF2B5EF4-FFF2-40B4-BE49-F238E27FC236}">
                <a16:creationId xmlns:a16="http://schemas.microsoft.com/office/drawing/2014/main" id="{3B7BDA1B-4854-9047-C572-B9DBF62C73B3}"/>
              </a:ext>
            </a:extLst>
          </p:cNvPr>
          <p:cNvPicPr>
            <a:picLocks noChangeAspect="1"/>
          </p:cNvPicPr>
          <p:nvPr userDrawn="1"/>
        </p:nvPicPr>
        <p:blipFill>
          <a:blip r:embed="rId3"/>
          <a:srcRect/>
          <a:stretch/>
        </p:blipFill>
        <p:spPr>
          <a:xfrm rot="21422468">
            <a:off x="6458714" y="3907555"/>
            <a:ext cx="2920172" cy="1120714"/>
          </a:xfrm>
          <a:prstGeom prst="rect">
            <a:avLst/>
          </a:prstGeom>
        </p:spPr>
      </p:pic>
      <p:pic>
        <p:nvPicPr>
          <p:cNvPr id="12" name="Afbeelding 11" descr="Afbeelding met vinger, hand, ontwerp&#10;&#10;Door AI gegenereerde inhoud is mogelijk onjuist.">
            <a:extLst>
              <a:ext uri="{FF2B5EF4-FFF2-40B4-BE49-F238E27FC236}">
                <a16:creationId xmlns:a16="http://schemas.microsoft.com/office/drawing/2014/main" id="{937D2841-4268-A4AD-7302-37B50A5BAD14}"/>
              </a:ext>
            </a:extLst>
          </p:cNvPr>
          <p:cNvPicPr>
            <a:picLocks noChangeAspect="1"/>
          </p:cNvPicPr>
          <p:nvPr userDrawn="1"/>
        </p:nvPicPr>
        <p:blipFill>
          <a:blip r:embed="rId4"/>
          <a:stretch>
            <a:fillRect/>
          </a:stretch>
        </p:blipFill>
        <p:spPr>
          <a:xfrm flipH="1">
            <a:off x="6966439" y="1582616"/>
            <a:ext cx="2743200" cy="2743200"/>
          </a:xfrm>
          <a:prstGeom prst="rect">
            <a:avLst/>
          </a:prstGeom>
        </p:spPr>
      </p:pic>
      <p:pic>
        <p:nvPicPr>
          <p:cNvPr id="2" name="Afbeelding 1">
            <a:extLst>
              <a:ext uri="{FF2B5EF4-FFF2-40B4-BE49-F238E27FC236}">
                <a16:creationId xmlns:a16="http://schemas.microsoft.com/office/drawing/2014/main" id="{AA61B18F-CF9F-766C-06C7-D208CE9DC4B4}"/>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14751648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4_Titeldia">
    <p:bg>
      <p:bgPr>
        <a:solidFill>
          <a:schemeClr val="bg1"/>
        </a:solidFill>
        <a:effectLst/>
      </p:bgPr>
    </p:bg>
    <p:spTree>
      <p:nvGrpSpPr>
        <p:cNvPr id="1" name=""/>
        <p:cNvGrpSpPr/>
        <p:nvPr/>
      </p:nvGrpSpPr>
      <p:grpSpPr>
        <a:xfrm>
          <a:off x="0" y="0"/>
          <a:ext cx="0" cy="0"/>
          <a:chOff x="0" y="0"/>
          <a:chExt cx="0" cy="0"/>
        </a:xfrm>
      </p:grpSpPr>
      <p:sp>
        <p:nvSpPr>
          <p:cNvPr id="25" name="Afgeronde rechthoek 24">
            <a:extLst>
              <a:ext uri="{FF2B5EF4-FFF2-40B4-BE49-F238E27FC236}">
                <a16:creationId xmlns:a16="http://schemas.microsoft.com/office/drawing/2014/main" id="{B14A8375-A3E7-DD91-B595-CF1A32275A69}"/>
              </a:ext>
            </a:extLst>
          </p:cNvPr>
          <p:cNvSpPr/>
          <p:nvPr userDrawn="1"/>
        </p:nvSpPr>
        <p:spPr>
          <a:xfrm>
            <a:off x="360000"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6" name="Afbeelding 25" descr="Afbeelding met schermopname&#10;&#10;Door AI gegenereerde inhoud is mogelijk onjuist.">
            <a:extLst>
              <a:ext uri="{FF2B5EF4-FFF2-40B4-BE49-F238E27FC236}">
                <a16:creationId xmlns:a16="http://schemas.microsoft.com/office/drawing/2014/main" id="{2066EE0F-40A4-3317-1DA3-1780EEA826CE}"/>
              </a:ext>
            </a:extLst>
          </p:cNvPr>
          <p:cNvPicPr>
            <a:picLocks noChangeAspect="1"/>
          </p:cNvPicPr>
          <p:nvPr userDrawn="1"/>
        </p:nvPicPr>
        <p:blipFill>
          <a:blip r:embed="rId2">
            <a:alphaModFix amt="30000"/>
          </a:blip>
          <a:srcRect t="30601"/>
          <a:stretch>
            <a:fillRect/>
          </a:stretch>
        </p:blipFill>
        <p:spPr>
          <a:xfrm>
            <a:off x="1" y="0"/>
            <a:ext cx="12191999" cy="6858000"/>
          </a:xfrm>
          <a:prstGeom prst="rect">
            <a:avLst/>
          </a:prstGeom>
        </p:spPr>
      </p:pic>
      <p:sp>
        <p:nvSpPr>
          <p:cNvPr id="30" name="Tekstvak 29">
            <a:extLst>
              <a:ext uri="{FF2B5EF4-FFF2-40B4-BE49-F238E27FC236}">
                <a16:creationId xmlns:a16="http://schemas.microsoft.com/office/drawing/2014/main" id="{9A92C6F5-0537-7221-EEBE-BEAED946660E}"/>
              </a:ext>
            </a:extLst>
          </p:cNvPr>
          <p:cNvSpPr txBox="1"/>
          <p:nvPr userDrawn="1"/>
        </p:nvSpPr>
        <p:spPr>
          <a:xfrm>
            <a:off x="8845063"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Tekstvak 30">
            <a:extLst>
              <a:ext uri="{FF2B5EF4-FFF2-40B4-BE49-F238E27FC236}">
                <a16:creationId xmlns:a16="http://schemas.microsoft.com/office/drawing/2014/main" id="{FA1C0AB4-B82A-BF15-E829-B3F339FA0B4A}"/>
              </a:ext>
            </a:extLst>
          </p:cNvPr>
          <p:cNvSpPr txBox="1"/>
          <p:nvPr userDrawn="1"/>
        </p:nvSpPr>
        <p:spPr>
          <a:xfrm>
            <a:off x="8194432"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028029" cy="978729"/>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Antwoord op stelling waar/niet waar</a:t>
            </a:r>
          </a:p>
        </p:txBody>
      </p:sp>
      <p:pic>
        <p:nvPicPr>
          <p:cNvPr id="13" name="Afbeelding 12" descr="Afbeelding met Lettertype, schermopname, Rechthoek, tekst&#10;&#10;Door AI gegenereerde inhoud is mogelijk onjuist.">
            <a:extLst>
              <a:ext uri="{FF2B5EF4-FFF2-40B4-BE49-F238E27FC236}">
                <a16:creationId xmlns:a16="http://schemas.microsoft.com/office/drawing/2014/main" id="{01DCAB78-100F-4DA5-2535-4833949A8547}"/>
              </a:ext>
            </a:extLst>
          </p:cNvPr>
          <p:cNvPicPr>
            <a:picLocks noChangeAspect="1"/>
          </p:cNvPicPr>
          <p:nvPr userDrawn="1"/>
        </p:nvPicPr>
        <p:blipFill>
          <a:blip r:embed="rId3"/>
          <a:stretch>
            <a:fillRect/>
          </a:stretch>
        </p:blipFill>
        <p:spPr>
          <a:xfrm rot="380415">
            <a:off x="6749791" y="3586185"/>
            <a:ext cx="3103123" cy="1194156"/>
          </a:xfrm>
          <a:prstGeom prst="rect">
            <a:avLst/>
          </a:prstGeom>
        </p:spPr>
      </p:pic>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Afbeelding 11">
            <a:extLst>
              <a:ext uri="{FF2B5EF4-FFF2-40B4-BE49-F238E27FC236}">
                <a16:creationId xmlns:a16="http://schemas.microsoft.com/office/drawing/2014/main" id="{937D2841-4268-A4AD-7302-37B50A5BAD14}"/>
              </a:ext>
            </a:extLst>
          </p:cNvPr>
          <p:cNvPicPr>
            <a:picLocks noChangeAspect="1"/>
          </p:cNvPicPr>
          <p:nvPr userDrawn="1"/>
        </p:nvPicPr>
        <p:blipFill>
          <a:blip r:embed="rId4"/>
          <a:srcRect/>
          <a:stretch/>
        </p:blipFill>
        <p:spPr>
          <a:xfrm flipH="1">
            <a:off x="6832625" y="1515709"/>
            <a:ext cx="2743200" cy="2743200"/>
          </a:xfrm>
          <a:prstGeom prst="rect">
            <a:avLst/>
          </a:prstGeom>
        </p:spPr>
      </p:pic>
      <p:pic>
        <p:nvPicPr>
          <p:cNvPr id="2" name="Afbeelding 1">
            <a:extLst>
              <a:ext uri="{FF2B5EF4-FFF2-40B4-BE49-F238E27FC236}">
                <a16:creationId xmlns:a16="http://schemas.microsoft.com/office/drawing/2014/main" id="{E2518FB3-5129-8A00-93E6-E4D76310FE06}"/>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6430151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1_Titeldia">
    <p:bg>
      <p:bgPr>
        <a:solidFill>
          <a:schemeClr val="bg1"/>
        </a:solidFill>
        <a:effectLst/>
      </p:bgPr>
    </p:bg>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2"/>
          <a:srcRect/>
          <a:stretch/>
        </p:blipFill>
        <p:spPr>
          <a:xfrm>
            <a:off x="5738996" y="0"/>
            <a:ext cx="7505386" cy="6991813"/>
          </a:xfrm>
          <a:prstGeom prst="rect">
            <a:avLst/>
          </a:prstGeom>
        </p:spPr>
      </p:pic>
      <p:sp>
        <p:nvSpPr>
          <p:cNvPr id="3" name="Titel 19">
            <a:extLst>
              <a:ext uri="{FF2B5EF4-FFF2-40B4-BE49-F238E27FC236}">
                <a16:creationId xmlns:a16="http://schemas.microsoft.com/office/drawing/2014/main" id="{E2B2F6BB-6AA8-968B-0D50-86062CCAB37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3"/>
          <a:stretch>
            <a:fillRect/>
          </a:stretch>
        </p:blipFill>
        <p:spPr>
          <a:xfrm>
            <a:off x="8816827" y="5360817"/>
            <a:ext cx="1306740" cy="1302384"/>
          </a:xfrm>
          <a:prstGeom prst="rect">
            <a:avLst/>
          </a:prstGeom>
        </p:spPr>
      </p:pic>
    </p:spTree>
    <p:extLst>
      <p:ext uri="{BB962C8B-B14F-4D97-AF65-F5344CB8AC3E}">
        <p14:creationId xmlns:p14="http://schemas.microsoft.com/office/powerpoint/2010/main" val="8813586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0_Titeldia">
    <p:bg>
      <p:bgPr>
        <a:solidFill>
          <a:schemeClr val="bg1"/>
        </a:solidFill>
        <a:effectLst/>
      </p:bgPr>
    </p:bg>
    <p:spTree>
      <p:nvGrpSpPr>
        <p:cNvPr id="1" name=""/>
        <p:cNvGrpSpPr/>
        <p:nvPr/>
      </p:nvGrpSpPr>
      <p:grpSpPr>
        <a:xfrm>
          <a:off x="0" y="0"/>
          <a:ext cx="0" cy="0"/>
          <a:chOff x="0" y="0"/>
          <a:chExt cx="0" cy="0"/>
        </a:xfrm>
      </p:grpSpPr>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817058" cy="978729"/>
          </a:xfrm>
        </p:spPr>
        <p:txBody>
          <a:bodyPr wrap="square" anchor="t" anchorCtr="0">
            <a:spAutoFit/>
          </a:bodyPr>
          <a:lstStyle>
            <a:lvl1pPr algn="l">
              <a:defRPr sz="32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871609" y="2188919"/>
            <a:ext cx="5341903" cy="3438158"/>
          </a:xfrm>
        </p:spPr>
        <p:txBody>
          <a:bodyPr/>
          <a:lstStyle>
            <a:lvl1pPr>
              <a:defRPr>
                <a:solidFill>
                  <a:schemeClr val="accent2"/>
                </a:solidFill>
              </a:defRPr>
            </a:lvl1p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7" name="Afbeelding 16" descr="Afbeelding met vinger, hand, ontwerp&#10;&#10;Door AI gegenereerde inhoud is mogelijk onjuist.">
            <a:extLst>
              <a:ext uri="{FF2B5EF4-FFF2-40B4-BE49-F238E27FC236}">
                <a16:creationId xmlns:a16="http://schemas.microsoft.com/office/drawing/2014/main" id="{F7EA4BBD-A1C3-2CCC-D95E-6A5A4EF8A61D}"/>
              </a:ext>
            </a:extLst>
          </p:cNvPr>
          <p:cNvPicPr>
            <a:picLocks noChangeAspect="1"/>
          </p:cNvPicPr>
          <p:nvPr userDrawn="1"/>
        </p:nvPicPr>
        <p:blipFill>
          <a:blip r:embed="rId2"/>
          <a:stretch>
            <a:fillRect/>
          </a:stretch>
        </p:blipFill>
        <p:spPr>
          <a:xfrm flipH="1">
            <a:off x="7867325" y="1195755"/>
            <a:ext cx="2160000" cy="2160000"/>
          </a:xfrm>
          <a:prstGeom prst="rect">
            <a:avLst/>
          </a:prstGeom>
        </p:spPr>
      </p:pic>
      <p:pic>
        <p:nvPicPr>
          <p:cNvPr id="18" name="Afbeelding 17">
            <a:extLst>
              <a:ext uri="{FF2B5EF4-FFF2-40B4-BE49-F238E27FC236}">
                <a16:creationId xmlns:a16="http://schemas.microsoft.com/office/drawing/2014/main" id="{764FC873-90B8-9947-E304-06349F7E12F6}"/>
              </a:ext>
            </a:extLst>
          </p:cNvPr>
          <p:cNvPicPr>
            <a:picLocks noChangeAspect="1"/>
          </p:cNvPicPr>
          <p:nvPr userDrawn="1"/>
        </p:nvPicPr>
        <p:blipFill>
          <a:blip r:embed="rId3"/>
          <a:srcRect/>
          <a:stretch/>
        </p:blipFill>
        <p:spPr>
          <a:xfrm>
            <a:off x="7867325" y="3449515"/>
            <a:ext cx="2160000" cy="2160000"/>
          </a:xfrm>
          <a:prstGeom prst="rect">
            <a:avLst/>
          </a:prstGeom>
        </p:spPr>
      </p:pic>
      <p:pic>
        <p:nvPicPr>
          <p:cNvPr id="2" name="Afbeelding 1">
            <a:extLst>
              <a:ext uri="{FF2B5EF4-FFF2-40B4-BE49-F238E27FC236}">
                <a16:creationId xmlns:a16="http://schemas.microsoft.com/office/drawing/2014/main" id="{FE96BA24-9C8B-34CF-2769-2EB4B22B1F8E}"/>
              </a:ext>
            </a:extLst>
          </p:cNvPr>
          <p:cNvPicPr>
            <a:picLocks noChangeAspect="1"/>
          </p:cNvPicPr>
          <p:nvPr userDrawn="1"/>
        </p:nvPicPr>
        <p:blipFill>
          <a:blip r:embed="rId4"/>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1304501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1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FC94D39-AD7E-6246-85DC-612BCF633528}"/>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3514123" cy="1865126"/>
          </a:xfrm>
        </p:spPr>
        <p:txBody>
          <a:bodyPr wrap="square" anchor="t" anchorCtr="0">
            <a:spAutoFit/>
          </a:bodyPr>
          <a:lstStyle>
            <a:lvl1pPr algn="l">
              <a:defRPr sz="32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5033607" y="962284"/>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Afbeelding 2">
            <a:extLst>
              <a:ext uri="{FF2B5EF4-FFF2-40B4-BE49-F238E27FC236}">
                <a16:creationId xmlns:a16="http://schemas.microsoft.com/office/drawing/2014/main" id="{7821E450-BE78-4E08-5091-46F6C28B0082}"/>
              </a:ext>
            </a:extLst>
          </p:cNvPr>
          <p:cNvPicPr>
            <a:picLocks noChangeAspect="1"/>
          </p:cNvPicPr>
          <p:nvPr userDrawn="1"/>
        </p:nvPicPr>
        <p:blipFill>
          <a:blip r:embed="rId3"/>
          <a:srcRect/>
          <a:stretch/>
        </p:blipFill>
        <p:spPr>
          <a:xfrm>
            <a:off x="5363737" y="4971263"/>
            <a:ext cx="3566376" cy="1048499"/>
          </a:xfrm>
          <a:prstGeom prst="rect">
            <a:avLst/>
          </a:prstGeom>
        </p:spPr>
      </p:pic>
      <p:pic>
        <p:nvPicPr>
          <p:cNvPr id="5" name="Afbeelding 4" descr="Afbeelding met handschrift, Lettertype, ontwerp&#10;&#10;Door AI gegenereerde inhoud is mogelijk onjuist.">
            <a:extLst>
              <a:ext uri="{FF2B5EF4-FFF2-40B4-BE49-F238E27FC236}">
                <a16:creationId xmlns:a16="http://schemas.microsoft.com/office/drawing/2014/main" id="{C1657491-D800-E5F0-C69D-E85F8F1FABEE}"/>
              </a:ext>
            </a:extLst>
          </p:cNvPr>
          <p:cNvPicPr>
            <a:picLocks noChangeAspect="1"/>
          </p:cNvPicPr>
          <p:nvPr userDrawn="1"/>
        </p:nvPicPr>
        <p:blipFill>
          <a:blip r:embed="rId4"/>
          <a:stretch>
            <a:fillRect/>
          </a:stretch>
        </p:blipFill>
        <p:spPr>
          <a:xfrm>
            <a:off x="2182134" y="4968265"/>
            <a:ext cx="2847066" cy="1092658"/>
          </a:xfrm>
          <a:prstGeom prst="rect">
            <a:avLst/>
          </a:prstGeom>
        </p:spPr>
      </p:pic>
      <p:pic>
        <p:nvPicPr>
          <p:cNvPr id="2" name="Afbeelding 1">
            <a:extLst>
              <a:ext uri="{FF2B5EF4-FFF2-40B4-BE49-F238E27FC236}">
                <a16:creationId xmlns:a16="http://schemas.microsoft.com/office/drawing/2014/main" id="{C356D8BE-795B-0905-8CB9-E966C6735029}"/>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32228009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6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0322653-DEE5-626E-10AC-1FDCAFF04C69}"/>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22" name="Tekstvak 21">
            <a:extLst>
              <a:ext uri="{FF2B5EF4-FFF2-40B4-BE49-F238E27FC236}">
                <a16:creationId xmlns:a16="http://schemas.microsoft.com/office/drawing/2014/main" id="{468E0F1E-EF33-48B2-3306-07D97CD3D93D}"/>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028029" cy="978729"/>
          </a:xfrm>
        </p:spPr>
        <p:txBody>
          <a:bodyPr wrap="square" anchor="t" anchorCtr="0">
            <a:spAutoFit/>
          </a:bodyPr>
          <a:lstStyle>
            <a:lvl1pPr algn="l">
              <a:defRPr sz="32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Antwoord op stelling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Afbeelding 8">
            <a:extLst>
              <a:ext uri="{FF2B5EF4-FFF2-40B4-BE49-F238E27FC236}">
                <a16:creationId xmlns:a16="http://schemas.microsoft.com/office/drawing/2014/main" id="{3B7BDA1B-4854-9047-C572-B9DBF62C73B3}"/>
              </a:ext>
            </a:extLst>
          </p:cNvPr>
          <p:cNvPicPr>
            <a:picLocks noChangeAspect="1"/>
          </p:cNvPicPr>
          <p:nvPr userDrawn="1"/>
        </p:nvPicPr>
        <p:blipFill>
          <a:blip r:embed="rId3"/>
          <a:srcRect/>
          <a:stretch/>
        </p:blipFill>
        <p:spPr>
          <a:xfrm rot="21422468">
            <a:off x="7017514" y="3907555"/>
            <a:ext cx="2920172" cy="1120714"/>
          </a:xfrm>
          <a:prstGeom prst="rect">
            <a:avLst/>
          </a:prstGeom>
        </p:spPr>
      </p:pic>
      <p:pic>
        <p:nvPicPr>
          <p:cNvPr id="12" name="Afbeelding 11" descr="Afbeelding met vinger, hand, ontwerp&#10;&#10;Door AI gegenereerde inhoud is mogelijk onjuist.">
            <a:extLst>
              <a:ext uri="{FF2B5EF4-FFF2-40B4-BE49-F238E27FC236}">
                <a16:creationId xmlns:a16="http://schemas.microsoft.com/office/drawing/2014/main" id="{937D2841-4268-A4AD-7302-37B50A5BAD14}"/>
              </a:ext>
            </a:extLst>
          </p:cNvPr>
          <p:cNvPicPr>
            <a:picLocks noChangeAspect="1"/>
          </p:cNvPicPr>
          <p:nvPr userDrawn="1"/>
        </p:nvPicPr>
        <p:blipFill>
          <a:blip r:embed="rId4"/>
          <a:stretch>
            <a:fillRect/>
          </a:stretch>
        </p:blipFill>
        <p:spPr>
          <a:xfrm flipH="1">
            <a:off x="7525239" y="1582616"/>
            <a:ext cx="2743200" cy="2743200"/>
          </a:xfrm>
          <a:prstGeom prst="rect">
            <a:avLst/>
          </a:prstGeom>
        </p:spPr>
      </p:pic>
      <p:pic>
        <p:nvPicPr>
          <p:cNvPr id="2" name="Afbeelding 1">
            <a:extLst>
              <a:ext uri="{FF2B5EF4-FFF2-40B4-BE49-F238E27FC236}">
                <a16:creationId xmlns:a16="http://schemas.microsoft.com/office/drawing/2014/main" id="{AA61B18F-CF9F-766C-06C7-D208CE9DC4B4}"/>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30063484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2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C5A0AF7-2608-747D-DE6E-C6E187E451D1}"/>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30" name="Tekstvak 29">
            <a:extLst>
              <a:ext uri="{FF2B5EF4-FFF2-40B4-BE49-F238E27FC236}">
                <a16:creationId xmlns:a16="http://schemas.microsoft.com/office/drawing/2014/main" id="{9A92C6F5-0537-7221-EEBE-BEAED946660E}"/>
              </a:ext>
            </a:extLst>
          </p:cNvPr>
          <p:cNvSpPr txBox="1"/>
          <p:nvPr userDrawn="1"/>
        </p:nvSpPr>
        <p:spPr>
          <a:xfrm>
            <a:off x="8845063"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Tekstvak 30">
            <a:extLst>
              <a:ext uri="{FF2B5EF4-FFF2-40B4-BE49-F238E27FC236}">
                <a16:creationId xmlns:a16="http://schemas.microsoft.com/office/drawing/2014/main" id="{FA1C0AB4-B82A-BF15-E829-B3F339FA0B4A}"/>
              </a:ext>
            </a:extLst>
          </p:cNvPr>
          <p:cNvSpPr txBox="1"/>
          <p:nvPr userDrawn="1"/>
        </p:nvSpPr>
        <p:spPr>
          <a:xfrm>
            <a:off x="8194432"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028029" cy="978729"/>
          </a:xfrm>
        </p:spPr>
        <p:txBody>
          <a:bodyPr wrap="square" anchor="t" anchorCtr="0">
            <a:spAutoFit/>
          </a:bodyPr>
          <a:lstStyle>
            <a:lvl1pPr algn="l">
              <a:defRPr sz="32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Antwoord op stelling waar/niet waar</a:t>
            </a:r>
          </a:p>
        </p:txBody>
      </p:sp>
      <p:pic>
        <p:nvPicPr>
          <p:cNvPr id="13" name="Afbeelding 12" descr="Afbeelding met Lettertype, schermopname, Rechthoek, tekst&#10;&#10;Door AI gegenereerde inhoud is mogelijk onjuist.">
            <a:extLst>
              <a:ext uri="{FF2B5EF4-FFF2-40B4-BE49-F238E27FC236}">
                <a16:creationId xmlns:a16="http://schemas.microsoft.com/office/drawing/2014/main" id="{01DCAB78-100F-4DA5-2535-4833949A8547}"/>
              </a:ext>
            </a:extLst>
          </p:cNvPr>
          <p:cNvPicPr>
            <a:picLocks noChangeAspect="1"/>
          </p:cNvPicPr>
          <p:nvPr userDrawn="1"/>
        </p:nvPicPr>
        <p:blipFill>
          <a:blip r:embed="rId3"/>
          <a:stretch>
            <a:fillRect/>
          </a:stretch>
        </p:blipFill>
        <p:spPr>
          <a:xfrm rot="380415">
            <a:off x="7308591" y="3907919"/>
            <a:ext cx="3103123" cy="1194156"/>
          </a:xfrm>
          <a:prstGeom prst="rect">
            <a:avLst/>
          </a:prstGeom>
        </p:spPr>
      </p:pic>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Afbeelding 11">
            <a:extLst>
              <a:ext uri="{FF2B5EF4-FFF2-40B4-BE49-F238E27FC236}">
                <a16:creationId xmlns:a16="http://schemas.microsoft.com/office/drawing/2014/main" id="{937D2841-4268-A4AD-7302-37B50A5BAD14}"/>
              </a:ext>
            </a:extLst>
          </p:cNvPr>
          <p:cNvPicPr>
            <a:picLocks noChangeAspect="1"/>
          </p:cNvPicPr>
          <p:nvPr userDrawn="1"/>
        </p:nvPicPr>
        <p:blipFill>
          <a:blip r:embed="rId4"/>
          <a:srcRect/>
          <a:stretch/>
        </p:blipFill>
        <p:spPr>
          <a:xfrm flipH="1">
            <a:off x="7391425" y="1837443"/>
            <a:ext cx="2743200" cy="2743200"/>
          </a:xfrm>
          <a:prstGeom prst="rect">
            <a:avLst/>
          </a:prstGeom>
        </p:spPr>
      </p:pic>
      <p:pic>
        <p:nvPicPr>
          <p:cNvPr id="2" name="Afbeelding 1">
            <a:extLst>
              <a:ext uri="{FF2B5EF4-FFF2-40B4-BE49-F238E27FC236}">
                <a16:creationId xmlns:a16="http://schemas.microsoft.com/office/drawing/2014/main" id="{E2518FB3-5129-8A00-93E6-E4D76310FE06}"/>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38559132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6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0322653-DEE5-626E-10AC-1FDCAFF04C69}"/>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22" name="Tekstvak 21">
            <a:extLst>
              <a:ext uri="{FF2B5EF4-FFF2-40B4-BE49-F238E27FC236}">
                <a16:creationId xmlns:a16="http://schemas.microsoft.com/office/drawing/2014/main" id="{468E0F1E-EF33-48B2-3306-07D97CD3D93D}"/>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295612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8_Titeldia">
    <p:bg>
      <p:bgPr>
        <a:solidFill>
          <a:schemeClr val="bg1"/>
        </a:solidFill>
        <a:effectLst/>
      </p:bgPr>
    </p:bg>
    <p:spTree>
      <p:nvGrpSpPr>
        <p:cNvPr id="1" name=""/>
        <p:cNvGrpSpPr/>
        <p:nvPr/>
      </p:nvGrpSpPr>
      <p:grpSpPr>
        <a:xfrm>
          <a:off x="0" y="0"/>
          <a:ext cx="0" cy="0"/>
          <a:chOff x="0" y="0"/>
          <a:chExt cx="0" cy="0"/>
        </a:xfrm>
      </p:grpSpPr>
      <p:sp>
        <p:nvSpPr>
          <p:cNvPr id="4" name="Afgeronde rechthoek 24">
            <a:extLst>
              <a:ext uri="{FF2B5EF4-FFF2-40B4-BE49-F238E27FC236}">
                <a16:creationId xmlns:a16="http://schemas.microsoft.com/office/drawing/2014/main" id="{497B6B30-D93C-29DB-220C-05153A988F17}"/>
              </a:ext>
            </a:extLst>
          </p:cNvPr>
          <p:cNvSpPr/>
          <p:nvPr userDrawn="1"/>
        </p:nvSpPr>
        <p:spPr>
          <a:xfrm>
            <a:off x="360000" y="359999"/>
            <a:ext cx="11472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A13BEA93-9BB9-2699-6C4F-4F47402A787A}"/>
              </a:ext>
            </a:extLst>
          </p:cNvPr>
          <p:cNvPicPr>
            <a:picLocks noChangeAspect="1"/>
          </p:cNvPicPr>
          <p:nvPr userDrawn="1"/>
        </p:nvPicPr>
        <p:blipFill>
          <a:blip r:embed="rId2">
            <a:alphaModFix amt="30000"/>
          </a:blip>
          <a:srcRect t="30601"/>
          <a:stretch>
            <a:fillRect/>
          </a:stretch>
        </p:blipFill>
        <p:spPr>
          <a:xfrm>
            <a:off x="1"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902927" y="673463"/>
            <a:ext cx="5575590" cy="867930"/>
          </a:xfrm>
        </p:spPr>
        <p:txBody>
          <a:bodyPr wrap="square" anchor="t">
            <a:spAutoFit/>
          </a:bodyPr>
          <a:lstStyle>
            <a:lvl1pPr algn="l">
              <a:defRPr sz="2800">
                <a:solidFill>
                  <a:schemeClr val="bg1"/>
                </a:solidFill>
              </a:defRPr>
            </a:lvl1pPr>
          </a:lstStyle>
          <a:p>
            <a:r>
              <a:rPr lang="nl-NL"/>
              <a:t>Pagina voor horizontale opdracht uit </a:t>
            </a:r>
            <a:r>
              <a:rPr lang="nl-NL" err="1"/>
              <a:t>doeboekje</a:t>
            </a:r>
            <a:endParaRPr lang="nl-NL"/>
          </a:p>
        </p:txBody>
      </p:sp>
      <p:sp>
        <p:nvSpPr>
          <p:cNvPr id="3" name="Tijdelijke aanduiding voor onlineafbeelding 3">
            <a:extLst>
              <a:ext uri="{FF2B5EF4-FFF2-40B4-BE49-F238E27FC236}">
                <a16:creationId xmlns:a16="http://schemas.microsoft.com/office/drawing/2014/main" id="{E79757D9-29B8-4AC3-3417-779BC0BEA2F8}"/>
              </a:ext>
            </a:extLst>
          </p:cNvPr>
          <p:cNvSpPr>
            <a:spLocks noGrp="1"/>
          </p:cNvSpPr>
          <p:nvPr>
            <p:ph type="clipArt" sz="quarter" idx="15"/>
          </p:nvPr>
        </p:nvSpPr>
        <p:spPr>
          <a:xfrm>
            <a:off x="1260000" y="2160000"/>
            <a:ext cx="8151629" cy="3917415"/>
          </a:xfrm>
        </p:spPr>
        <p:txBody>
          <a:bodyPr/>
          <a:lstStyle/>
          <a:p>
            <a:endParaRPr lang="nl-NL"/>
          </a:p>
        </p:txBody>
      </p:sp>
      <p:pic>
        <p:nvPicPr>
          <p:cNvPr id="15" name="Afbeelding 14" descr="Afbeelding met kunst, schermopname, Rechthoek, ontwerp&#10;&#10;Door AI gegenereerde inhoud is mogelijk onjuist.">
            <a:extLst>
              <a:ext uri="{FF2B5EF4-FFF2-40B4-BE49-F238E27FC236}">
                <a16:creationId xmlns:a16="http://schemas.microsoft.com/office/drawing/2014/main" id="{6EF9A5A8-78DB-C61B-3EE5-F20570F35993}"/>
              </a:ext>
            </a:extLst>
          </p:cNvPr>
          <p:cNvPicPr>
            <a:picLocks noChangeAspect="1"/>
          </p:cNvPicPr>
          <p:nvPr userDrawn="1"/>
        </p:nvPicPr>
        <p:blipFill>
          <a:blip r:embed="rId3"/>
          <a:stretch>
            <a:fillRect/>
          </a:stretch>
        </p:blipFill>
        <p:spPr>
          <a:xfrm rot="21480000">
            <a:off x="18362" y="659106"/>
            <a:ext cx="3699353" cy="972793"/>
          </a:xfrm>
          <a:prstGeom prst="rect">
            <a:avLst/>
          </a:prstGeom>
        </p:spPr>
      </p:pic>
      <p:sp>
        <p:nvSpPr>
          <p:cNvPr id="16" name="Titel 19">
            <a:extLst>
              <a:ext uri="{FF2B5EF4-FFF2-40B4-BE49-F238E27FC236}">
                <a16:creationId xmlns:a16="http://schemas.microsoft.com/office/drawing/2014/main" id="{1FEFEA86-3266-4F49-13E7-6E80825E8AB0}"/>
              </a:ext>
            </a:extLst>
          </p:cNvPr>
          <p:cNvSpPr txBox="1">
            <a:spLocks/>
          </p:cNvSpPr>
          <p:nvPr userDrawn="1"/>
        </p:nvSpPr>
        <p:spPr>
          <a:xfrm rot="-120000">
            <a:off x="648405" y="897318"/>
            <a:ext cx="2821280" cy="4681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sz="3200"/>
              <a:t>Aan de slag!</a:t>
            </a:r>
          </a:p>
        </p:txBody>
      </p:sp>
    </p:spTree>
    <p:extLst>
      <p:ext uri="{BB962C8B-B14F-4D97-AF65-F5344CB8AC3E}">
        <p14:creationId xmlns:p14="http://schemas.microsoft.com/office/powerpoint/2010/main" val="21782190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0_Titeldia">
    <p:bg>
      <p:bgPr>
        <a:solidFill>
          <a:schemeClr val="bg1"/>
        </a:solidFill>
        <a:effectLst/>
      </p:bgPr>
    </p:bg>
    <p:spTree>
      <p:nvGrpSpPr>
        <p:cNvPr id="1" name=""/>
        <p:cNvGrpSpPr/>
        <p:nvPr/>
      </p:nvGrpSpPr>
      <p:grpSpPr>
        <a:xfrm>
          <a:off x="0" y="0"/>
          <a:ext cx="0" cy="0"/>
          <a:chOff x="0" y="0"/>
          <a:chExt cx="0" cy="0"/>
        </a:xfrm>
      </p:grpSpPr>
      <p:sp>
        <p:nvSpPr>
          <p:cNvPr id="6" name="Afgeronde rechthoek 5">
            <a:extLst>
              <a:ext uri="{FF2B5EF4-FFF2-40B4-BE49-F238E27FC236}">
                <a16:creationId xmlns:a16="http://schemas.microsoft.com/office/drawing/2014/main" id="{656CB4EC-6675-A199-4582-EDA802C2660A}"/>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A13BEA93-9BB9-2699-6C4F-4F47402A787A}"/>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02887" y="1799736"/>
            <a:ext cx="2475572" cy="2031325"/>
          </a:xfrm>
        </p:spPr>
        <p:txBody>
          <a:bodyPr wrap="square" anchor="t">
            <a:spAutoFit/>
          </a:bodyPr>
          <a:lstStyle>
            <a:lvl1pPr algn="l">
              <a:defRPr sz="2800">
                <a:solidFill>
                  <a:schemeClr val="bg1"/>
                </a:solidFill>
              </a:defRPr>
            </a:lvl1pPr>
          </a:lstStyle>
          <a:p>
            <a:r>
              <a:rPr lang="nl-NL"/>
              <a:t>Pagina voor vierkante of staande opdracht uit </a:t>
            </a:r>
            <a:r>
              <a:rPr lang="nl-NL" err="1"/>
              <a:t>doeboekje</a:t>
            </a:r>
            <a:endParaRPr lang="nl-NL"/>
          </a:p>
        </p:txBody>
      </p:sp>
      <p:sp>
        <p:nvSpPr>
          <p:cNvPr id="3" name="Tijdelijke aanduiding voor onlineafbeelding 3">
            <a:extLst>
              <a:ext uri="{FF2B5EF4-FFF2-40B4-BE49-F238E27FC236}">
                <a16:creationId xmlns:a16="http://schemas.microsoft.com/office/drawing/2014/main" id="{E79757D9-29B8-4AC3-3417-779BC0BEA2F8}"/>
              </a:ext>
            </a:extLst>
          </p:cNvPr>
          <p:cNvSpPr>
            <a:spLocks noGrp="1"/>
          </p:cNvSpPr>
          <p:nvPr>
            <p:ph type="clipArt" sz="quarter" idx="15"/>
          </p:nvPr>
        </p:nvSpPr>
        <p:spPr>
          <a:xfrm>
            <a:off x="3902926" y="669074"/>
            <a:ext cx="6099717" cy="5408342"/>
          </a:xfrm>
        </p:spPr>
        <p:txBody>
          <a:bodyPr/>
          <a:lstStyle/>
          <a:p>
            <a:endParaRPr lang="nl-NL"/>
          </a:p>
        </p:txBody>
      </p:sp>
      <p:pic>
        <p:nvPicPr>
          <p:cNvPr id="11" name="Afbeelding 10" descr="Afbeelding met kunst, schermopname, Rechthoek, ontwerp&#10;&#10;Door AI gegenereerde inhoud is mogelijk onjuist.">
            <a:extLst>
              <a:ext uri="{FF2B5EF4-FFF2-40B4-BE49-F238E27FC236}">
                <a16:creationId xmlns:a16="http://schemas.microsoft.com/office/drawing/2014/main" id="{F21DD49D-F283-3C2C-2B2E-BA31916DE449}"/>
              </a:ext>
            </a:extLst>
          </p:cNvPr>
          <p:cNvPicPr>
            <a:picLocks noChangeAspect="1"/>
          </p:cNvPicPr>
          <p:nvPr userDrawn="1"/>
        </p:nvPicPr>
        <p:blipFill>
          <a:blip r:embed="rId3"/>
          <a:stretch>
            <a:fillRect/>
          </a:stretch>
        </p:blipFill>
        <p:spPr>
          <a:xfrm rot="21480000">
            <a:off x="18362" y="659106"/>
            <a:ext cx="3699353" cy="972793"/>
          </a:xfrm>
          <a:prstGeom prst="rect">
            <a:avLst/>
          </a:prstGeom>
        </p:spPr>
      </p:pic>
      <p:sp>
        <p:nvSpPr>
          <p:cNvPr id="14" name="Titel 19">
            <a:extLst>
              <a:ext uri="{FF2B5EF4-FFF2-40B4-BE49-F238E27FC236}">
                <a16:creationId xmlns:a16="http://schemas.microsoft.com/office/drawing/2014/main" id="{12DC8EF7-1EED-5F33-E456-9F3F1FC39DA7}"/>
              </a:ext>
            </a:extLst>
          </p:cNvPr>
          <p:cNvSpPr txBox="1">
            <a:spLocks/>
          </p:cNvSpPr>
          <p:nvPr userDrawn="1"/>
        </p:nvSpPr>
        <p:spPr>
          <a:xfrm rot="-120000">
            <a:off x="648405" y="897318"/>
            <a:ext cx="2821280" cy="4681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sz="3200"/>
              <a:t>Aan de slag!</a:t>
            </a:r>
          </a:p>
        </p:txBody>
      </p:sp>
      <p:sp>
        <p:nvSpPr>
          <p:cNvPr id="4" name="Tekstvak 3">
            <a:extLst>
              <a:ext uri="{FF2B5EF4-FFF2-40B4-BE49-F238E27FC236}">
                <a16:creationId xmlns:a16="http://schemas.microsoft.com/office/drawing/2014/main" id="{CB2FF49D-9191-C302-0632-5DC9A5C7EA26}"/>
              </a:ext>
            </a:extLst>
          </p:cNvPr>
          <p:cNvSpPr txBox="1"/>
          <p:nvPr userDrawn="1"/>
        </p:nvSpPr>
        <p:spPr>
          <a:xfrm>
            <a:off x="7672552" y="-536028"/>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259259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9_Titeldia">
    <p:bg>
      <p:bgPr>
        <a:solidFill>
          <a:schemeClr val="bg1"/>
        </a:solidFill>
        <a:effectLst/>
      </p:bgPr>
    </p:bg>
    <p:spTree>
      <p:nvGrpSpPr>
        <p:cNvPr id="1" name=""/>
        <p:cNvGrpSpPr/>
        <p:nvPr/>
      </p:nvGrpSpPr>
      <p:grpSpPr>
        <a:xfrm>
          <a:off x="0" y="0"/>
          <a:ext cx="0" cy="0"/>
          <a:chOff x="0" y="0"/>
          <a:chExt cx="0" cy="0"/>
        </a:xfrm>
      </p:grpSpPr>
      <p:pic>
        <p:nvPicPr>
          <p:cNvPr id="7" name="Afbeelding 6" descr="Afbeelding met schermopname&#10;&#10;Door AI gegenereerde inhoud is mogelijk onjuist.">
            <a:extLst>
              <a:ext uri="{FF2B5EF4-FFF2-40B4-BE49-F238E27FC236}">
                <a16:creationId xmlns:a16="http://schemas.microsoft.com/office/drawing/2014/main" id="{A13BEA93-9BB9-2699-6C4F-4F47402A787A}"/>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6" name="Afgeronde rechthoek 5">
            <a:extLst>
              <a:ext uri="{FF2B5EF4-FFF2-40B4-BE49-F238E27FC236}">
                <a16:creationId xmlns:a16="http://schemas.microsoft.com/office/drawing/2014/main" id="{656CB4EC-6675-A199-4582-EDA802C2660A}"/>
              </a:ext>
            </a:extLst>
          </p:cNvPr>
          <p:cNvSpPr/>
          <p:nvPr userDrawn="1"/>
        </p:nvSpPr>
        <p:spPr>
          <a:xfrm>
            <a:off x="359999" y="359999"/>
            <a:ext cx="11388656"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02887" y="1799736"/>
            <a:ext cx="2475572" cy="2031325"/>
          </a:xfrm>
        </p:spPr>
        <p:txBody>
          <a:bodyPr wrap="square" anchor="t">
            <a:spAutoFit/>
          </a:bodyPr>
          <a:lstStyle>
            <a:lvl1pPr algn="l">
              <a:defRPr sz="2800">
                <a:solidFill>
                  <a:schemeClr val="bg1"/>
                </a:solidFill>
              </a:defRPr>
            </a:lvl1pPr>
          </a:lstStyle>
          <a:p>
            <a:r>
              <a:rPr lang="nl-NL"/>
              <a:t>Pagina voor vierkante of staande opdracht uit </a:t>
            </a:r>
            <a:r>
              <a:rPr lang="nl-NL" err="1"/>
              <a:t>doeboekje</a:t>
            </a:r>
            <a:endParaRPr lang="nl-NL"/>
          </a:p>
        </p:txBody>
      </p:sp>
      <p:sp>
        <p:nvSpPr>
          <p:cNvPr id="3" name="Tijdelijke aanduiding voor onlineafbeelding 3">
            <a:extLst>
              <a:ext uri="{FF2B5EF4-FFF2-40B4-BE49-F238E27FC236}">
                <a16:creationId xmlns:a16="http://schemas.microsoft.com/office/drawing/2014/main" id="{E79757D9-29B8-4AC3-3417-779BC0BEA2F8}"/>
              </a:ext>
            </a:extLst>
          </p:cNvPr>
          <p:cNvSpPr>
            <a:spLocks noGrp="1"/>
          </p:cNvSpPr>
          <p:nvPr>
            <p:ph type="clipArt" sz="quarter" idx="15"/>
          </p:nvPr>
        </p:nvSpPr>
        <p:spPr>
          <a:xfrm>
            <a:off x="3902926" y="669074"/>
            <a:ext cx="6099717" cy="5408342"/>
          </a:xfrm>
        </p:spPr>
        <p:txBody>
          <a:bodyPr/>
          <a:lstStyle/>
          <a:p>
            <a:endParaRPr lang="nl-NL"/>
          </a:p>
        </p:txBody>
      </p:sp>
      <p:sp>
        <p:nvSpPr>
          <p:cNvPr id="4" name="Tekstvak 3">
            <a:extLst>
              <a:ext uri="{FF2B5EF4-FFF2-40B4-BE49-F238E27FC236}">
                <a16:creationId xmlns:a16="http://schemas.microsoft.com/office/drawing/2014/main" id="{CB2FF49D-9191-C302-0632-5DC9A5C7EA26}"/>
              </a:ext>
            </a:extLst>
          </p:cNvPr>
          <p:cNvSpPr txBox="1"/>
          <p:nvPr userDrawn="1"/>
        </p:nvSpPr>
        <p:spPr>
          <a:xfrm>
            <a:off x="7672552" y="-536028"/>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119040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2_Titeldia">
    <p:bg>
      <p:bgPr>
        <a:solidFill>
          <a:schemeClr val="bg1"/>
        </a:solidFill>
        <a:effectLst/>
      </p:bgPr>
    </p:bg>
    <p:spTree>
      <p:nvGrpSpPr>
        <p:cNvPr id="1" name=""/>
        <p:cNvGrpSpPr/>
        <p:nvPr/>
      </p:nvGrpSpPr>
      <p:grpSpPr>
        <a:xfrm>
          <a:off x="0" y="0"/>
          <a:ext cx="0" cy="0"/>
          <a:chOff x="0" y="0"/>
          <a:chExt cx="0" cy="0"/>
        </a:xfrm>
      </p:grpSpPr>
      <p:pic>
        <p:nvPicPr>
          <p:cNvPr id="7" name="Afbeelding 6" descr="Afbeelding met schermopname&#10;&#10;Door AI gegenereerde inhoud is mogelijk onjuist.">
            <a:extLst>
              <a:ext uri="{FF2B5EF4-FFF2-40B4-BE49-F238E27FC236}">
                <a16:creationId xmlns:a16="http://schemas.microsoft.com/office/drawing/2014/main" id="{A13BEA93-9BB9-2699-6C4F-4F47402A787A}"/>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6" name="Afgeronde rechthoek 5">
            <a:extLst>
              <a:ext uri="{FF2B5EF4-FFF2-40B4-BE49-F238E27FC236}">
                <a16:creationId xmlns:a16="http://schemas.microsoft.com/office/drawing/2014/main" id="{656CB4EC-6675-A199-4582-EDA802C2660A}"/>
              </a:ext>
            </a:extLst>
          </p:cNvPr>
          <p:cNvSpPr/>
          <p:nvPr userDrawn="1"/>
        </p:nvSpPr>
        <p:spPr>
          <a:xfrm>
            <a:off x="359999" y="359999"/>
            <a:ext cx="11388656"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02887" y="1799736"/>
            <a:ext cx="2475572" cy="2031325"/>
          </a:xfrm>
        </p:spPr>
        <p:txBody>
          <a:bodyPr wrap="square" anchor="t">
            <a:spAutoFit/>
          </a:bodyPr>
          <a:lstStyle>
            <a:lvl1pPr algn="l">
              <a:defRPr sz="2800">
                <a:solidFill>
                  <a:schemeClr val="bg1"/>
                </a:solidFill>
              </a:defRPr>
            </a:lvl1pPr>
          </a:lstStyle>
          <a:p>
            <a:r>
              <a:rPr lang="nl-NL"/>
              <a:t>Pagina voor vierkante of staande opdracht uit </a:t>
            </a:r>
            <a:r>
              <a:rPr lang="nl-NL" err="1"/>
              <a:t>doeboekje</a:t>
            </a:r>
            <a:endParaRPr lang="nl-NL"/>
          </a:p>
        </p:txBody>
      </p:sp>
      <p:sp>
        <p:nvSpPr>
          <p:cNvPr id="3" name="Tijdelijke aanduiding voor onlineafbeelding 3">
            <a:extLst>
              <a:ext uri="{FF2B5EF4-FFF2-40B4-BE49-F238E27FC236}">
                <a16:creationId xmlns:a16="http://schemas.microsoft.com/office/drawing/2014/main" id="{E79757D9-29B8-4AC3-3417-779BC0BEA2F8}"/>
              </a:ext>
            </a:extLst>
          </p:cNvPr>
          <p:cNvSpPr>
            <a:spLocks noGrp="1"/>
          </p:cNvSpPr>
          <p:nvPr>
            <p:ph type="clipArt" sz="quarter" idx="15"/>
          </p:nvPr>
        </p:nvSpPr>
        <p:spPr>
          <a:xfrm>
            <a:off x="3902926" y="669074"/>
            <a:ext cx="6099717" cy="5408342"/>
          </a:xfrm>
        </p:spPr>
        <p:txBody>
          <a:bodyPr/>
          <a:lstStyle/>
          <a:p>
            <a:endParaRPr lang="nl-NL"/>
          </a:p>
        </p:txBody>
      </p:sp>
      <p:sp>
        <p:nvSpPr>
          <p:cNvPr id="4" name="Tekstvak 3">
            <a:extLst>
              <a:ext uri="{FF2B5EF4-FFF2-40B4-BE49-F238E27FC236}">
                <a16:creationId xmlns:a16="http://schemas.microsoft.com/office/drawing/2014/main" id="{CB2FF49D-9191-C302-0632-5DC9A5C7EA26}"/>
              </a:ext>
            </a:extLst>
          </p:cNvPr>
          <p:cNvSpPr txBox="1"/>
          <p:nvPr userDrawn="1"/>
        </p:nvSpPr>
        <p:spPr>
          <a:xfrm>
            <a:off x="7672552" y="-536028"/>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910009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6_Sectiekop">
    <p:bg>
      <p:bgPr>
        <a:solidFill>
          <a:schemeClr val="accent2"/>
        </a:solidFill>
        <a:effectLst/>
      </p:bgPr>
    </p:bg>
    <p:spTree>
      <p:nvGrpSpPr>
        <p:cNvPr id="1" name=""/>
        <p:cNvGrpSpPr/>
        <p:nvPr/>
      </p:nvGrpSpPr>
      <p:grpSpPr>
        <a:xfrm>
          <a:off x="0" y="0"/>
          <a:ext cx="0" cy="0"/>
          <a:chOff x="0" y="0"/>
          <a:chExt cx="0" cy="0"/>
        </a:xfrm>
      </p:grpSpPr>
      <p:pic>
        <p:nvPicPr>
          <p:cNvPr id="6" name="Afbeelding 5" descr="Afbeelding met schermopname&#10;&#10;Door AI gegenereerde inhoud is mogelijk onjuist.">
            <a:extLst>
              <a:ext uri="{FF2B5EF4-FFF2-40B4-BE49-F238E27FC236}">
                <a16:creationId xmlns:a16="http://schemas.microsoft.com/office/drawing/2014/main" id="{5C568D28-C5F1-A2E3-DF2C-29A58B372B37}"/>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3"/>
          <a:srcRect t="106871" b="-39615"/>
          <a:stretch>
            <a:fillRect/>
          </a:stretch>
        </p:blipFill>
        <p:spPr>
          <a:xfrm>
            <a:off x="6488150" y="10910816"/>
            <a:ext cx="5497552" cy="1800000"/>
          </a:xfrm>
          <a:prstGeom prst="rect">
            <a:avLst/>
          </a:prstGeom>
        </p:spPr>
      </p:pic>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Afgeronde rechthoek 8">
            <a:extLst>
              <a:ext uri="{FF2B5EF4-FFF2-40B4-BE49-F238E27FC236}">
                <a16:creationId xmlns:a16="http://schemas.microsoft.com/office/drawing/2014/main" id="{06B730B4-3652-A707-3F44-655FD8B96885}"/>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tel 19">
            <a:extLst>
              <a:ext uri="{FF2B5EF4-FFF2-40B4-BE49-F238E27FC236}">
                <a16:creationId xmlns:a16="http://schemas.microsoft.com/office/drawing/2014/main" id="{E2B7BADE-4109-0999-FA14-784F5D9418A3}"/>
              </a:ext>
            </a:extLst>
          </p:cNvPr>
          <p:cNvSpPr>
            <a:spLocks noGrp="1"/>
          </p:cNvSpPr>
          <p:nvPr>
            <p:ph type="title" hasCustomPrompt="1"/>
          </p:nvPr>
        </p:nvSpPr>
        <p:spPr>
          <a:xfrm>
            <a:off x="720000" y="720000"/>
            <a:ext cx="9015015"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41422085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3_Titeldia">
    <p:bg>
      <p:bgPr>
        <a:solidFill>
          <a:schemeClr val="bg1"/>
        </a:solidFill>
        <a:effectLst/>
      </p:bgPr>
    </p:bg>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2"/>
          <a:srcRect/>
          <a:stretch/>
        </p:blipFill>
        <p:spPr>
          <a:xfrm>
            <a:off x="5738996" y="0"/>
            <a:ext cx="7505386" cy="6991813"/>
          </a:xfrm>
          <a:prstGeom prst="rect">
            <a:avLst/>
          </a:prstGeom>
        </p:spPr>
      </p:pic>
      <p:sp>
        <p:nvSpPr>
          <p:cNvPr id="3" name="Titel 19">
            <a:extLst>
              <a:ext uri="{FF2B5EF4-FFF2-40B4-BE49-F238E27FC236}">
                <a16:creationId xmlns:a16="http://schemas.microsoft.com/office/drawing/2014/main" id="{E2B2F6BB-6AA8-968B-0D50-86062CCAB37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3"/>
          <a:stretch>
            <a:fillRect/>
          </a:stretch>
        </p:blipFill>
        <p:spPr>
          <a:xfrm>
            <a:off x="8816827" y="5360817"/>
            <a:ext cx="1306740" cy="1302384"/>
          </a:xfrm>
          <a:prstGeom prst="rect">
            <a:avLst/>
          </a:prstGeom>
        </p:spPr>
      </p:pic>
      <p:pic>
        <p:nvPicPr>
          <p:cNvPr id="2" name="Afbeelding 1" descr="Afbeelding met kunst, schermopname, Rechthoek, ontwerp&#10;&#10;Door AI gegenereerde inhoud is mogelijk onjuist.">
            <a:extLst>
              <a:ext uri="{FF2B5EF4-FFF2-40B4-BE49-F238E27FC236}">
                <a16:creationId xmlns:a16="http://schemas.microsoft.com/office/drawing/2014/main" id="{A60977D7-5957-5172-6FF8-7684DDF188E0}"/>
              </a:ext>
            </a:extLst>
          </p:cNvPr>
          <p:cNvPicPr>
            <a:picLocks noChangeAspect="1"/>
          </p:cNvPicPr>
          <p:nvPr userDrawn="1"/>
        </p:nvPicPr>
        <p:blipFill>
          <a:blip r:embed="rId4"/>
          <a:srcRect l="29061" t="3858" r="1192" b="-3858"/>
          <a:stretch>
            <a:fillRect/>
          </a:stretch>
        </p:blipFill>
        <p:spPr>
          <a:xfrm rot="21480000">
            <a:off x="0" y="913175"/>
            <a:ext cx="2880000" cy="1085434"/>
          </a:xfrm>
          <a:prstGeom prst="rect">
            <a:avLst/>
          </a:prstGeom>
        </p:spPr>
      </p:pic>
      <p:sp>
        <p:nvSpPr>
          <p:cNvPr id="4" name="Titel 19">
            <a:extLst>
              <a:ext uri="{FF2B5EF4-FFF2-40B4-BE49-F238E27FC236}">
                <a16:creationId xmlns:a16="http://schemas.microsoft.com/office/drawing/2014/main" id="{F3F7F36A-7715-2247-BBB8-05883BB68B0E}"/>
              </a:ext>
            </a:extLst>
          </p:cNvPr>
          <p:cNvSpPr txBox="1">
            <a:spLocks/>
          </p:cNvSpPr>
          <p:nvPr userDrawn="1"/>
        </p:nvSpPr>
        <p:spPr>
          <a:xfrm rot="-120000">
            <a:off x="708346" y="1143363"/>
            <a:ext cx="1775482" cy="5223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Les X</a:t>
            </a:r>
          </a:p>
        </p:txBody>
      </p:sp>
    </p:spTree>
    <p:extLst>
      <p:ext uri="{BB962C8B-B14F-4D97-AF65-F5344CB8AC3E}">
        <p14:creationId xmlns:p14="http://schemas.microsoft.com/office/powerpoint/2010/main" val="19185409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ekop">
    <p:bg>
      <p:bgPr>
        <a:solidFill>
          <a:schemeClr val="accent4"/>
        </a:solidFill>
        <a:effectLst/>
      </p:bgPr>
    </p:bg>
    <p:spTree>
      <p:nvGrpSpPr>
        <p:cNvPr id="1" name=""/>
        <p:cNvGrpSpPr/>
        <p:nvPr/>
      </p:nvGrpSpPr>
      <p:grpSpPr>
        <a:xfrm>
          <a:off x="0" y="0"/>
          <a:ext cx="0" cy="0"/>
          <a:chOff x="0" y="0"/>
          <a:chExt cx="0" cy="0"/>
        </a:xfrm>
      </p:grpSpPr>
      <p:pic>
        <p:nvPicPr>
          <p:cNvPr id="5" name="Afbeelding 4" descr="Afbeelding met schermopname&#10;&#10;Door AI gegenereerde inhoud is mogelijk onjuist.">
            <a:extLst>
              <a:ext uri="{FF2B5EF4-FFF2-40B4-BE49-F238E27FC236}">
                <a16:creationId xmlns:a16="http://schemas.microsoft.com/office/drawing/2014/main" id="{FA04B119-09D7-232E-6C0E-120811A14AEC}"/>
              </a:ext>
            </a:extLst>
          </p:cNvPr>
          <p:cNvPicPr>
            <a:picLocks noChangeAspect="1"/>
          </p:cNvPicPr>
          <p:nvPr userDrawn="1"/>
        </p:nvPicPr>
        <p:blipFill>
          <a:blip r:embed="rId2">
            <a:alphaModFix amt="75000"/>
          </a:blip>
          <a:srcRect l="2" t="37199" r="9682" b="160"/>
          <a:stretch>
            <a:fillRect/>
          </a:stretch>
        </p:blipFill>
        <p:spPr>
          <a:xfrm>
            <a:off x="0" y="0"/>
            <a:ext cx="12167999" cy="6840000"/>
          </a:xfrm>
          <a:prstGeom prst="rect">
            <a:avLst/>
          </a:prstGeom>
        </p:spPr>
      </p:pic>
      <p:sp>
        <p:nvSpPr>
          <p:cNvPr id="9" name="Afgeronde rechthoek 8">
            <a:extLst>
              <a:ext uri="{FF2B5EF4-FFF2-40B4-BE49-F238E27FC236}">
                <a16:creationId xmlns:a16="http://schemas.microsoft.com/office/drawing/2014/main" id="{BAF88DCE-81B8-496C-781E-BDD8A79A9953}"/>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0" y="720000"/>
            <a:ext cx="9015015" cy="480131"/>
          </a:xfrm>
        </p:spPr>
        <p:txBody>
          <a:bodyPr wrap="square" anchor="t">
            <a:spAutoFit/>
          </a:bodyPr>
          <a:lstStyle>
            <a:lvl1pPr algn="l">
              <a:defRPr sz="2800">
                <a:solidFill>
                  <a:schemeClr val="accent2"/>
                </a:solidFill>
              </a:defRPr>
            </a:lvl1pPr>
          </a:lstStyle>
          <a:p>
            <a:r>
              <a:rPr lang="nl-NL"/>
              <a:t>Pagina voor afbeeldingen, met of zonder titel</a:t>
            </a:r>
          </a:p>
        </p:txBody>
      </p:sp>
      <p:sp>
        <p:nvSpPr>
          <p:cNvPr id="2" name="Tekstvak 1">
            <a:extLst>
              <a:ext uri="{FF2B5EF4-FFF2-40B4-BE49-F238E27FC236}">
                <a16:creationId xmlns:a16="http://schemas.microsoft.com/office/drawing/2014/main" id="{D0415892-1B7E-B539-7BC7-350C052D75BC}"/>
              </a:ext>
            </a:extLst>
          </p:cNvPr>
          <p:cNvSpPr txBox="1"/>
          <p:nvPr userDrawn="1"/>
        </p:nvSpPr>
        <p:spPr>
          <a:xfrm>
            <a:off x="6937248" y="763219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667881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Sectiekop">
    <p:bg>
      <p:bgPr>
        <a:solidFill>
          <a:schemeClr val="accent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B6F0475-2FE4-29B9-619F-CE016B823ABC}"/>
              </a:ext>
            </a:extLst>
          </p:cNvPr>
          <p:cNvPicPr>
            <a:picLocks noChangeAspect="1"/>
          </p:cNvPicPr>
          <p:nvPr userDrawn="1"/>
        </p:nvPicPr>
        <p:blipFill>
          <a:blip r:embed="rId2">
            <a:alphaModFix amt="75000"/>
          </a:blip>
          <a:srcRect l="8949" t="10240" r="785" b="233"/>
          <a:stretch>
            <a:fillRect/>
          </a:stretch>
        </p:blipFill>
        <p:spPr>
          <a:xfrm flipH="1">
            <a:off x="3" y="0"/>
            <a:ext cx="12167999" cy="6840000"/>
          </a:xfrm>
          <a:prstGeom prst="rect">
            <a:avLst/>
          </a:prstGeom>
        </p:spPr>
      </p:pic>
      <p:sp>
        <p:nvSpPr>
          <p:cNvPr id="5" name="Afgeronde rechthoek 8">
            <a:extLst>
              <a:ext uri="{FF2B5EF4-FFF2-40B4-BE49-F238E27FC236}">
                <a16:creationId xmlns:a16="http://schemas.microsoft.com/office/drawing/2014/main" id="{8665C0E6-61F3-0C3B-6AE1-373F7E79028F}"/>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1" y="720000"/>
            <a:ext cx="8550124"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24115123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_Sectiekop">
    <p:bg>
      <p:bgPr>
        <a:solidFill>
          <a:schemeClr val="accent3"/>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A04B119-09D7-232E-6C0E-120811A14AEC}"/>
              </a:ext>
            </a:extLst>
          </p:cNvPr>
          <p:cNvPicPr>
            <a:picLocks noChangeAspect="1"/>
          </p:cNvPicPr>
          <p:nvPr userDrawn="1"/>
        </p:nvPicPr>
        <p:blipFill>
          <a:blip r:embed="rId2">
            <a:alphaModFix amt="75000"/>
          </a:blip>
          <a:srcRect l="8949" t="10240" r="785" b="233"/>
          <a:stretch>
            <a:fillRect/>
          </a:stretch>
        </p:blipFill>
        <p:spPr>
          <a:xfrm flipH="1">
            <a:off x="3" y="0"/>
            <a:ext cx="12167999" cy="6840000"/>
          </a:xfrm>
          <a:prstGeom prst="rect">
            <a:avLst/>
          </a:prstGeom>
        </p:spPr>
      </p:pic>
      <p:sp>
        <p:nvSpPr>
          <p:cNvPr id="2" name="Afgeronde rechthoek 8">
            <a:extLst>
              <a:ext uri="{FF2B5EF4-FFF2-40B4-BE49-F238E27FC236}">
                <a16:creationId xmlns:a16="http://schemas.microsoft.com/office/drawing/2014/main" id="{BEC88D75-EC4D-02C6-2AB3-2D55D48BF5E2}"/>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1" y="720000"/>
            <a:ext cx="8550124"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21331629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9_Sectiekop">
    <p:bg>
      <p:bgPr>
        <a:solidFill>
          <a:schemeClr val="bg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58E2D09-5295-A330-C896-5F4ED73C41AE}"/>
              </a:ext>
            </a:extLst>
          </p:cNvPr>
          <p:cNvPicPr>
            <a:picLocks noChangeAspect="1"/>
          </p:cNvPicPr>
          <p:nvPr userDrawn="1"/>
        </p:nvPicPr>
        <p:blipFill>
          <a:blip r:embed="rId2">
            <a:alphaModFix amt="30000"/>
          </a:blip>
          <a:srcRect l="55425" t="29619" r="-17771" b="-177"/>
          <a:stretch>
            <a:fillRect/>
          </a:stretch>
        </p:blipFill>
        <p:spPr>
          <a:xfrm>
            <a:off x="0" y="0"/>
            <a:ext cx="10800000" cy="6876000"/>
          </a:xfrm>
          <a:prstGeom prst="rect">
            <a:avLst/>
          </a:prstGeom>
        </p:spPr>
      </p:pic>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1" y="720000"/>
            <a:ext cx="4935732" cy="867930"/>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1142448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0_Sectiekop">
    <p:bg>
      <p:bgPr>
        <a:solidFill>
          <a:schemeClr val="bg1"/>
        </a:solidFill>
        <a:effectLst/>
      </p:bgPr>
    </p:bg>
    <p:spTree>
      <p:nvGrpSpPr>
        <p:cNvPr id="1" name=""/>
        <p:cNvGrpSpPr/>
        <p:nvPr/>
      </p:nvGrpSpPr>
      <p:grpSpPr>
        <a:xfrm>
          <a:off x="0" y="0"/>
          <a:ext cx="0" cy="0"/>
          <a:chOff x="0" y="0"/>
          <a:chExt cx="0" cy="0"/>
        </a:xfrm>
      </p:grpSpPr>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1" y="720000"/>
            <a:ext cx="4935732" cy="867930"/>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11890618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Sectiekop">
    <p:bg>
      <p:bgPr>
        <a:solidFill>
          <a:schemeClr val="accent1"/>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273CF196-D9B9-02FB-BE96-EDB12A1A7B87}"/>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r="45888" b="3979"/>
          <a:stretch>
            <a:fillRect/>
          </a:stretch>
        </p:blipFill>
        <p:spPr>
          <a:xfrm rot="5400000">
            <a:off x="2131251" y="-2520000"/>
            <a:ext cx="8316000" cy="10440000"/>
          </a:xfrm>
          <a:prstGeom prst="rect">
            <a:avLst/>
          </a:prstGeom>
        </p:spPr>
      </p:pic>
      <p:sp>
        <p:nvSpPr>
          <p:cNvPr id="8" name="Tijdelijke aanduiding voor onlineafbeelding 7">
            <a:extLst>
              <a:ext uri="{FF2B5EF4-FFF2-40B4-BE49-F238E27FC236}">
                <a16:creationId xmlns:a16="http://schemas.microsoft.com/office/drawing/2014/main" id="{BFABC48E-5838-F8F6-B7C8-09EF584DDA61}"/>
              </a:ext>
            </a:extLst>
          </p:cNvPr>
          <p:cNvSpPr>
            <a:spLocks noGrp="1"/>
          </p:cNvSpPr>
          <p:nvPr>
            <p:ph type="clipArt" sz="quarter" idx="20"/>
          </p:nvPr>
        </p:nvSpPr>
        <p:spPr>
          <a:xfrm>
            <a:off x="3367169" y="1750402"/>
            <a:ext cx="5670550" cy="3235325"/>
          </a:xfrm>
          <a:ln w="19050">
            <a:noFill/>
          </a:ln>
        </p:spPr>
        <p:txBody>
          <a:bodyPr/>
          <a:lstStyle/>
          <a:p>
            <a:endParaRPr lang="nl-NL"/>
          </a:p>
        </p:txBody>
      </p:sp>
    </p:spTree>
    <p:extLst>
      <p:ext uri="{BB962C8B-B14F-4D97-AF65-F5344CB8AC3E}">
        <p14:creationId xmlns:p14="http://schemas.microsoft.com/office/powerpoint/2010/main" val="38122232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2_Sectiekop">
    <p:bg>
      <p:bgPr>
        <a:solidFill>
          <a:schemeClr val="accent1"/>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273CF196-D9B9-02FB-BE96-EDB12A1A7B87}"/>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Tree>
    <p:extLst>
      <p:ext uri="{BB962C8B-B14F-4D97-AF65-F5344CB8AC3E}">
        <p14:creationId xmlns:p14="http://schemas.microsoft.com/office/powerpoint/2010/main" val="35696361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5_Sectiekop">
    <p:bg>
      <p:bgPr>
        <a:solidFill>
          <a:schemeClr val="accent3"/>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273CF196-D9B9-02FB-BE96-EDB12A1A7B87}"/>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15" name="Afbeelding 14">
            <a:extLst>
              <a:ext uri="{FF2B5EF4-FFF2-40B4-BE49-F238E27FC236}">
                <a16:creationId xmlns:a16="http://schemas.microsoft.com/office/drawing/2014/main" id="{B2D57851-CA4C-03EA-5C4E-736AA577A775}"/>
              </a:ext>
            </a:extLst>
          </p:cNvPr>
          <p:cNvPicPr>
            <a:picLocks noChangeAspect="1"/>
          </p:cNvPicPr>
          <p:nvPr userDrawn="1"/>
        </p:nvPicPr>
        <p:blipFill>
          <a:blip r:embed="rId3"/>
          <a:srcRect/>
          <a:stretch/>
        </p:blipFill>
        <p:spPr>
          <a:xfrm>
            <a:off x="2064818" y="397593"/>
            <a:ext cx="8128467" cy="5935474"/>
          </a:xfrm>
          <a:prstGeom prst="rect">
            <a:avLst/>
          </a:prstGeom>
        </p:spPr>
      </p:pic>
      <p:sp>
        <p:nvSpPr>
          <p:cNvPr id="8" name="Tijdelijke aanduiding voor onlineafbeelding 7">
            <a:extLst>
              <a:ext uri="{FF2B5EF4-FFF2-40B4-BE49-F238E27FC236}">
                <a16:creationId xmlns:a16="http://schemas.microsoft.com/office/drawing/2014/main" id="{BFABC48E-5838-F8F6-B7C8-09EF584DDA61}"/>
              </a:ext>
            </a:extLst>
          </p:cNvPr>
          <p:cNvSpPr>
            <a:spLocks noGrp="1"/>
          </p:cNvSpPr>
          <p:nvPr>
            <p:ph type="clipArt" sz="quarter" idx="20"/>
          </p:nvPr>
        </p:nvSpPr>
        <p:spPr>
          <a:xfrm>
            <a:off x="3260725" y="1747668"/>
            <a:ext cx="5670550" cy="3235325"/>
          </a:xfrm>
          <a:ln w="19050">
            <a:noFill/>
          </a:ln>
        </p:spPr>
        <p:txBody>
          <a:bodyPr/>
          <a:lstStyle/>
          <a:p>
            <a:endParaRPr lang="nl-NL"/>
          </a:p>
        </p:txBody>
      </p:sp>
      <p:sp>
        <p:nvSpPr>
          <p:cNvPr id="9" name="Tekstvak 8">
            <a:extLst>
              <a:ext uri="{FF2B5EF4-FFF2-40B4-BE49-F238E27FC236}">
                <a16:creationId xmlns:a16="http://schemas.microsoft.com/office/drawing/2014/main" id="{78F5BBA6-C1EA-2E3F-D285-442EBB42952B}"/>
              </a:ext>
            </a:extLst>
          </p:cNvPr>
          <p:cNvSpPr txBox="1"/>
          <p:nvPr userDrawn="1"/>
        </p:nvSpPr>
        <p:spPr>
          <a:xfrm>
            <a:off x="2099733" y="-15578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kstvak 11">
            <a:extLst>
              <a:ext uri="{FF2B5EF4-FFF2-40B4-BE49-F238E27FC236}">
                <a16:creationId xmlns:a16="http://schemas.microsoft.com/office/drawing/2014/main" id="{3C762977-2B14-BD8E-83EC-16D1F55B3AD5}"/>
              </a:ext>
            </a:extLst>
          </p:cNvPr>
          <p:cNvSpPr txBox="1"/>
          <p:nvPr userDrawn="1"/>
        </p:nvSpPr>
        <p:spPr>
          <a:xfrm>
            <a:off x="12649200" y="-15070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881383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Aangepaste indeling">
    <p:bg>
      <p:bgPr>
        <a:solidFill>
          <a:srgbClr val="641C76"/>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F4951AD5-2926-5C36-D7B9-1A5D758CADED}"/>
              </a:ext>
            </a:extLst>
          </p:cNvPr>
          <p:cNvPicPr>
            <a:picLocks noChangeAspect="1"/>
          </p:cNvPicPr>
          <p:nvPr userDrawn="1"/>
        </p:nvPicPr>
        <p:blipFill>
          <a:blip r:embed="rId2">
            <a:alphaModFix/>
          </a:blip>
          <a:srcRect t="30601"/>
          <a:stretch>
            <a:fillRect/>
          </a:stretch>
        </p:blipFill>
        <p:spPr>
          <a:xfrm>
            <a:off x="0" y="0"/>
            <a:ext cx="12191999" cy="6858000"/>
          </a:xfrm>
          <a:prstGeom prst="rect">
            <a:avLst/>
          </a:prstGeom>
        </p:spPr>
      </p:pic>
      <p:pic>
        <p:nvPicPr>
          <p:cNvPr id="5" name="Afbeelding 4" descr="Afbeelding met clipart, wit, Graphics, Lettertype&#10;&#10;Automatisch gegenereerde beschrijving">
            <a:extLst>
              <a:ext uri="{FF2B5EF4-FFF2-40B4-BE49-F238E27FC236}">
                <a16:creationId xmlns:a16="http://schemas.microsoft.com/office/drawing/2014/main" id="{34995D09-93C5-4DF4-5DE9-BDD30E45EF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88440" y="1046589"/>
            <a:ext cx="6188004" cy="3434751"/>
          </a:xfrm>
          <a:prstGeom prst="rect">
            <a:avLst/>
          </a:prstGeom>
        </p:spPr>
      </p:pic>
      <p:sp>
        <p:nvSpPr>
          <p:cNvPr id="3" name="Rechthoek 2">
            <a:extLst>
              <a:ext uri="{FF2B5EF4-FFF2-40B4-BE49-F238E27FC236}">
                <a16:creationId xmlns:a16="http://schemas.microsoft.com/office/drawing/2014/main" id="{06CD56F0-5416-FAD2-A52A-23FDC6F10FE5}"/>
              </a:ext>
            </a:extLst>
          </p:cNvPr>
          <p:cNvSpPr/>
          <p:nvPr userDrawn="1"/>
        </p:nvSpPr>
        <p:spPr>
          <a:xfrm>
            <a:off x="0" y="5876692"/>
            <a:ext cx="12192001" cy="9813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C72FA550-FF8C-2428-BD13-F28D24A45743}"/>
              </a:ext>
            </a:extLst>
          </p:cNvPr>
          <p:cNvSpPr txBox="1"/>
          <p:nvPr userDrawn="1"/>
        </p:nvSpPr>
        <p:spPr>
          <a:xfrm rot="5400000">
            <a:off x="10680464" y="4159208"/>
            <a:ext cx="2034987" cy="246221"/>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0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10" name="Afbeelding 9" descr="Afbeelding met Lettertype, Graphics, grafische vormgeving, typografie&#10;&#10;Door AI gegenereerde inhoud is mogelijk onjuist.">
            <a:extLst>
              <a:ext uri="{FF2B5EF4-FFF2-40B4-BE49-F238E27FC236}">
                <a16:creationId xmlns:a16="http://schemas.microsoft.com/office/drawing/2014/main" id="{5B45E346-4291-461B-A481-79D5BA96D444}"/>
              </a:ext>
            </a:extLst>
          </p:cNvPr>
          <p:cNvPicPr>
            <a:picLocks noChangeAspect="1"/>
          </p:cNvPicPr>
          <p:nvPr userDrawn="1"/>
        </p:nvPicPr>
        <p:blipFill>
          <a:blip r:embed="rId4"/>
          <a:stretch>
            <a:fillRect/>
          </a:stretch>
        </p:blipFill>
        <p:spPr>
          <a:xfrm>
            <a:off x="8419170" y="6166624"/>
            <a:ext cx="3280650" cy="393679"/>
          </a:xfrm>
          <a:prstGeom prst="rect">
            <a:avLst/>
          </a:prstGeom>
        </p:spPr>
      </p:pic>
      <p:sp>
        <p:nvSpPr>
          <p:cNvPr id="11" name="Tekstvak 10">
            <a:extLst>
              <a:ext uri="{FF2B5EF4-FFF2-40B4-BE49-F238E27FC236}">
                <a16:creationId xmlns:a16="http://schemas.microsoft.com/office/drawing/2014/main" id="{8159546A-DD70-FFCA-0DD3-4FFB3A3A15FE}"/>
              </a:ext>
            </a:extLst>
          </p:cNvPr>
          <p:cNvSpPr txBox="1"/>
          <p:nvPr userDrawn="1"/>
        </p:nvSpPr>
        <p:spPr>
          <a:xfrm>
            <a:off x="6257217" y="6266788"/>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4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12" name="Tekstvak 11">
            <a:extLst>
              <a:ext uri="{FF2B5EF4-FFF2-40B4-BE49-F238E27FC236}">
                <a16:creationId xmlns:a16="http://schemas.microsoft.com/office/drawing/2014/main" id="{51532613-DE39-6A2E-DAD8-8B0D5A59C114}"/>
              </a:ext>
            </a:extLst>
          </p:cNvPr>
          <p:cNvSpPr txBox="1"/>
          <p:nvPr userDrawn="1"/>
        </p:nvSpPr>
        <p:spPr>
          <a:xfrm>
            <a:off x="451077" y="6251920"/>
            <a:ext cx="3050405" cy="3273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spTree>
    <p:extLst>
      <p:ext uri="{BB962C8B-B14F-4D97-AF65-F5344CB8AC3E}">
        <p14:creationId xmlns:p14="http://schemas.microsoft.com/office/powerpoint/2010/main" val="6455206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Aangepaste indeling">
    <p:bg>
      <p:bgPr>
        <a:solidFill>
          <a:srgbClr val="641C76"/>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F4951AD5-2926-5C36-D7B9-1A5D758CADED}"/>
              </a:ext>
            </a:extLst>
          </p:cNvPr>
          <p:cNvPicPr>
            <a:picLocks noChangeAspect="1"/>
          </p:cNvPicPr>
          <p:nvPr userDrawn="1"/>
        </p:nvPicPr>
        <p:blipFill>
          <a:blip r:embed="rId2">
            <a:alphaModFix/>
          </a:blip>
          <a:srcRect t="30601"/>
          <a:stretch>
            <a:fillRect/>
          </a:stretch>
        </p:blipFill>
        <p:spPr>
          <a:xfrm>
            <a:off x="0" y="0"/>
            <a:ext cx="12191999" cy="6858000"/>
          </a:xfrm>
          <a:prstGeom prst="rect">
            <a:avLst/>
          </a:prstGeom>
        </p:spPr>
      </p:pic>
      <p:sp>
        <p:nvSpPr>
          <p:cNvPr id="3" name="Rechthoek 2">
            <a:extLst>
              <a:ext uri="{FF2B5EF4-FFF2-40B4-BE49-F238E27FC236}">
                <a16:creationId xmlns:a16="http://schemas.microsoft.com/office/drawing/2014/main" id="{06CD56F0-5416-FAD2-A52A-23FDC6F10FE5}"/>
              </a:ext>
            </a:extLst>
          </p:cNvPr>
          <p:cNvSpPr/>
          <p:nvPr userDrawn="1"/>
        </p:nvSpPr>
        <p:spPr>
          <a:xfrm>
            <a:off x="0" y="5876692"/>
            <a:ext cx="12192001" cy="9813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C72FA550-FF8C-2428-BD13-F28D24A45743}"/>
              </a:ext>
            </a:extLst>
          </p:cNvPr>
          <p:cNvSpPr txBox="1"/>
          <p:nvPr userDrawn="1"/>
        </p:nvSpPr>
        <p:spPr>
          <a:xfrm rot="5400000">
            <a:off x="10680464" y="4159208"/>
            <a:ext cx="2034987" cy="246221"/>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0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10" name="Afbeelding 9" descr="Afbeelding met Lettertype, Graphics, grafische vormgeving, typografie&#10;&#10;Door AI gegenereerde inhoud is mogelijk onjuist.">
            <a:extLst>
              <a:ext uri="{FF2B5EF4-FFF2-40B4-BE49-F238E27FC236}">
                <a16:creationId xmlns:a16="http://schemas.microsoft.com/office/drawing/2014/main" id="{5B45E346-4291-461B-A481-79D5BA96D444}"/>
              </a:ext>
            </a:extLst>
          </p:cNvPr>
          <p:cNvPicPr>
            <a:picLocks noChangeAspect="1"/>
          </p:cNvPicPr>
          <p:nvPr userDrawn="1"/>
        </p:nvPicPr>
        <p:blipFill>
          <a:blip r:embed="rId3"/>
          <a:stretch>
            <a:fillRect/>
          </a:stretch>
        </p:blipFill>
        <p:spPr>
          <a:xfrm>
            <a:off x="8419170" y="6166624"/>
            <a:ext cx="3280650" cy="393679"/>
          </a:xfrm>
          <a:prstGeom prst="rect">
            <a:avLst/>
          </a:prstGeom>
        </p:spPr>
      </p:pic>
      <p:sp>
        <p:nvSpPr>
          <p:cNvPr id="11" name="Tekstvak 10">
            <a:extLst>
              <a:ext uri="{FF2B5EF4-FFF2-40B4-BE49-F238E27FC236}">
                <a16:creationId xmlns:a16="http://schemas.microsoft.com/office/drawing/2014/main" id="{8159546A-DD70-FFCA-0DD3-4FFB3A3A15FE}"/>
              </a:ext>
            </a:extLst>
          </p:cNvPr>
          <p:cNvSpPr txBox="1"/>
          <p:nvPr userDrawn="1"/>
        </p:nvSpPr>
        <p:spPr>
          <a:xfrm>
            <a:off x="6257217" y="6266788"/>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4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12" name="Tekstvak 11">
            <a:extLst>
              <a:ext uri="{FF2B5EF4-FFF2-40B4-BE49-F238E27FC236}">
                <a16:creationId xmlns:a16="http://schemas.microsoft.com/office/drawing/2014/main" id="{51532613-DE39-6A2E-DAD8-8B0D5A59C114}"/>
              </a:ext>
            </a:extLst>
          </p:cNvPr>
          <p:cNvSpPr txBox="1"/>
          <p:nvPr userDrawn="1"/>
        </p:nvSpPr>
        <p:spPr>
          <a:xfrm>
            <a:off x="451077" y="6251920"/>
            <a:ext cx="3050405" cy="3273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spTree>
    <p:extLst>
      <p:ext uri="{BB962C8B-B14F-4D97-AF65-F5344CB8AC3E}">
        <p14:creationId xmlns:p14="http://schemas.microsoft.com/office/powerpoint/2010/main" val="2216783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4_Titeldia">
    <p:bg>
      <p:bgPr>
        <a:solidFill>
          <a:schemeClr val="bg1"/>
        </a:solidFill>
        <a:effectLst/>
      </p:bgPr>
    </p:bg>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2"/>
          <a:srcRect/>
          <a:stretch/>
        </p:blipFill>
        <p:spPr>
          <a:xfrm>
            <a:off x="5738996" y="0"/>
            <a:ext cx="7505386" cy="6991813"/>
          </a:xfrm>
          <a:prstGeom prst="rect">
            <a:avLst/>
          </a:prstGeom>
        </p:spPr>
      </p:pic>
      <p:sp>
        <p:nvSpPr>
          <p:cNvPr id="3" name="Titel 19">
            <a:extLst>
              <a:ext uri="{FF2B5EF4-FFF2-40B4-BE49-F238E27FC236}">
                <a16:creationId xmlns:a16="http://schemas.microsoft.com/office/drawing/2014/main" id="{E2B2F6BB-6AA8-968B-0D50-86062CCAB37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3"/>
          <a:stretch>
            <a:fillRect/>
          </a:stretch>
        </p:blipFill>
        <p:spPr>
          <a:xfrm>
            <a:off x="8816827" y="5360817"/>
            <a:ext cx="1306740" cy="1302384"/>
          </a:xfrm>
          <a:prstGeom prst="rect">
            <a:avLst/>
          </a:prstGeom>
        </p:spPr>
      </p:pic>
      <p:pic>
        <p:nvPicPr>
          <p:cNvPr id="2" name="Afbeelding 1" descr="Afbeelding met kunst, schermopname, Rechthoek, ontwerp&#10;&#10;Door AI gegenereerde inhoud is mogelijk onjuist.">
            <a:extLst>
              <a:ext uri="{FF2B5EF4-FFF2-40B4-BE49-F238E27FC236}">
                <a16:creationId xmlns:a16="http://schemas.microsoft.com/office/drawing/2014/main" id="{A60977D7-5957-5172-6FF8-7684DDF188E0}"/>
              </a:ext>
            </a:extLst>
          </p:cNvPr>
          <p:cNvPicPr>
            <a:picLocks noChangeAspect="1"/>
          </p:cNvPicPr>
          <p:nvPr userDrawn="1"/>
        </p:nvPicPr>
        <p:blipFill>
          <a:blip r:embed="rId4"/>
          <a:srcRect l="29061" t="3858" r="1192" b="-3858"/>
          <a:stretch>
            <a:fillRect/>
          </a:stretch>
        </p:blipFill>
        <p:spPr>
          <a:xfrm rot="21480000">
            <a:off x="0" y="913175"/>
            <a:ext cx="2880000" cy="1085434"/>
          </a:xfrm>
          <a:prstGeom prst="rect">
            <a:avLst/>
          </a:prstGeom>
        </p:spPr>
      </p:pic>
      <p:pic>
        <p:nvPicPr>
          <p:cNvPr id="6" name="Afbeelding 5">
            <a:extLst>
              <a:ext uri="{FF2B5EF4-FFF2-40B4-BE49-F238E27FC236}">
                <a16:creationId xmlns:a16="http://schemas.microsoft.com/office/drawing/2014/main" id="{CCDE4219-A50B-A331-353F-D94EE99F4E9D}"/>
              </a:ext>
            </a:extLst>
          </p:cNvPr>
          <p:cNvPicPr>
            <a:picLocks noChangeAspect="1"/>
          </p:cNvPicPr>
          <p:nvPr userDrawn="1"/>
        </p:nvPicPr>
        <p:blipFill>
          <a:blip r:embed="rId5"/>
          <a:srcRect/>
          <a:stretch/>
        </p:blipFill>
        <p:spPr>
          <a:xfrm rot="5400000">
            <a:off x="10523418" y="4769438"/>
            <a:ext cx="2218878" cy="266265"/>
          </a:xfrm>
          <a:prstGeom prst="rect">
            <a:avLst/>
          </a:prstGeom>
        </p:spPr>
      </p:pic>
    </p:spTree>
    <p:extLst>
      <p:ext uri="{BB962C8B-B14F-4D97-AF65-F5344CB8AC3E}">
        <p14:creationId xmlns:p14="http://schemas.microsoft.com/office/powerpoint/2010/main" val="34804373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Aangepaste indeling">
    <p:bg>
      <p:bgPr>
        <a:solidFill>
          <a:srgbClr val="641C76"/>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F4951AD5-2926-5C36-D7B9-1A5D758CADED}"/>
              </a:ext>
            </a:extLst>
          </p:cNvPr>
          <p:cNvPicPr>
            <a:picLocks noChangeAspect="1"/>
          </p:cNvPicPr>
          <p:nvPr userDrawn="1"/>
        </p:nvPicPr>
        <p:blipFill>
          <a:blip r:embed="rId2">
            <a:alphaModFix/>
          </a:blip>
          <a:srcRect t="30601"/>
          <a:stretch>
            <a:fillRect/>
          </a:stretch>
        </p:blipFill>
        <p:spPr>
          <a:xfrm>
            <a:off x="0" y="0"/>
            <a:ext cx="12191999" cy="6858000"/>
          </a:xfrm>
          <a:prstGeom prst="rect">
            <a:avLst/>
          </a:prstGeom>
        </p:spPr>
      </p:pic>
      <p:sp>
        <p:nvSpPr>
          <p:cNvPr id="7" name="Tekstvak 6">
            <a:extLst>
              <a:ext uri="{FF2B5EF4-FFF2-40B4-BE49-F238E27FC236}">
                <a16:creationId xmlns:a16="http://schemas.microsoft.com/office/drawing/2014/main" id="{C72FA550-FF8C-2428-BD13-F28D24A45743}"/>
              </a:ext>
            </a:extLst>
          </p:cNvPr>
          <p:cNvSpPr txBox="1"/>
          <p:nvPr userDrawn="1"/>
        </p:nvSpPr>
        <p:spPr>
          <a:xfrm rot="5400000">
            <a:off x="10680464" y="4159208"/>
            <a:ext cx="2034987" cy="246221"/>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0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spTree>
    <p:extLst>
      <p:ext uri="{BB962C8B-B14F-4D97-AF65-F5344CB8AC3E}">
        <p14:creationId xmlns:p14="http://schemas.microsoft.com/office/powerpoint/2010/main" val="30373392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A7F8CB-E936-0B01-E4BE-F5A7395F927C}"/>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C4603D9C-BC41-C50A-8F3C-CF95329A66CE}"/>
              </a:ext>
            </a:extLst>
          </p:cNvPr>
          <p:cNvSpPr>
            <a:spLocks noGrp="1"/>
          </p:cNvSpPr>
          <p:nvPr>
            <p:ph type="dt" sz="half" idx="10"/>
          </p:nvPr>
        </p:nvSpPr>
        <p:spPr/>
        <p:txBody>
          <a:bodyPr/>
          <a:lstStyle/>
          <a:p>
            <a:fld id="{0D6257B2-D069-482C-B9B6-6513C46C83C9}" type="datetimeFigureOut">
              <a:rPr lang="nl-NL" smtClean="0"/>
              <a:t>5-3-2026</a:t>
            </a:fld>
            <a:endParaRPr lang="nl-NL"/>
          </a:p>
        </p:txBody>
      </p:sp>
      <p:sp>
        <p:nvSpPr>
          <p:cNvPr id="4" name="Tijdelijke aanduiding voor voettekst 3">
            <a:extLst>
              <a:ext uri="{FF2B5EF4-FFF2-40B4-BE49-F238E27FC236}">
                <a16:creationId xmlns:a16="http://schemas.microsoft.com/office/drawing/2014/main" id="{988CD446-C3B7-7478-853F-93FC449DF68B}"/>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AC7106BB-2536-F413-06AF-F4A97C862D24}"/>
              </a:ext>
            </a:extLst>
          </p:cNvPr>
          <p:cNvSpPr>
            <a:spLocks noGrp="1"/>
          </p:cNvSpPr>
          <p:nvPr>
            <p:ph type="sldNum" sz="quarter" idx="12"/>
          </p:nvPr>
        </p:nvSpPr>
        <p:spPr/>
        <p:txBody>
          <a:bodyPr/>
          <a:lstStyle/>
          <a:p>
            <a:fld id="{C1982F7E-5A3D-48F1-935E-B158F59D548C}" type="slidenum">
              <a:rPr lang="nl-NL" smtClean="0"/>
              <a:t>‹nr.›</a:t>
            </a:fld>
            <a:endParaRPr lang="nl-NL"/>
          </a:p>
        </p:txBody>
      </p:sp>
    </p:spTree>
    <p:extLst>
      <p:ext uri="{BB962C8B-B14F-4D97-AF65-F5344CB8AC3E}">
        <p14:creationId xmlns:p14="http://schemas.microsoft.com/office/powerpoint/2010/main" val="25499534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6_Titeldia">
    <p:bg>
      <p:bgPr>
        <a:solidFill>
          <a:schemeClr val="bg1"/>
        </a:solidFill>
        <a:effectLst/>
      </p:bgPr>
    </p:bg>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2"/>
          <a:srcRect/>
          <a:stretch/>
        </p:blipFill>
        <p:spPr>
          <a:xfrm>
            <a:off x="5738996" y="0"/>
            <a:ext cx="7505386" cy="6991813"/>
          </a:xfrm>
          <a:prstGeom prst="rect">
            <a:avLst/>
          </a:prstGeom>
        </p:spPr>
      </p:pic>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3"/>
          <a:stretch>
            <a:fillRect/>
          </a:stretch>
        </p:blipFill>
        <p:spPr>
          <a:xfrm>
            <a:off x="8816827" y="5360817"/>
            <a:ext cx="1306740" cy="1302384"/>
          </a:xfrm>
          <a:prstGeom prst="rect">
            <a:avLst/>
          </a:prstGeom>
        </p:spPr>
      </p:pic>
      <p:pic>
        <p:nvPicPr>
          <p:cNvPr id="2" name="Afbeelding 1" descr="Afbeelding met kunst, schermopname, Rechthoek, ontwerp&#10;&#10;Door AI gegenereerde inhoud is mogelijk onjuist.">
            <a:extLst>
              <a:ext uri="{FF2B5EF4-FFF2-40B4-BE49-F238E27FC236}">
                <a16:creationId xmlns:a16="http://schemas.microsoft.com/office/drawing/2014/main" id="{C68DC842-8039-F436-4F45-DFCF39001C71}"/>
              </a:ext>
            </a:extLst>
          </p:cNvPr>
          <p:cNvPicPr>
            <a:picLocks noChangeAspect="1"/>
          </p:cNvPicPr>
          <p:nvPr userDrawn="1"/>
        </p:nvPicPr>
        <p:blipFill>
          <a:blip r:embed="rId4"/>
          <a:srcRect l="29061" t="3858" r="1192" b="-3858"/>
          <a:stretch>
            <a:fillRect/>
          </a:stretch>
        </p:blipFill>
        <p:spPr>
          <a:xfrm rot="21480000">
            <a:off x="0" y="913175"/>
            <a:ext cx="2880000" cy="1085434"/>
          </a:xfrm>
          <a:prstGeom prst="rect">
            <a:avLst/>
          </a:prstGeom>
        </p:spPr>
      </p:pic>
      <p:sp>
        <p:nvSpPr>
          <p:cNvPr id="3" name="Titel 19">
            <a:extLst>
              <a:ext uri="{FF2B5EF4-FFF2-40B4-BE49-F238E27FC236}">
                <a16:creationId xmlns:a16="http://schemas.microsoft.com/office/drawing/2014/main" id="{F1012A1A-8284-A0B6-E13A-24465636DF39}"/>
              </a:ext>
            </a:extLst>
          </p:cNvPr>
          <p:cNvSpPr>
            <a:spLocks noGrp="1"/>
          </p:cNvSpPr>
          <p:nvPr>
            <p:ph type="title" hasCustomPrompt="1"/>
          </p:nvPr>
        </p:nvSpPr>
        <p:spPr>
          <a:xfrm rot="-120000">
            <a:off x="708346" y="1143363"/>
            <a:ext cx="1775482" cy="522381"/>
          </a:xfrm>
        </p:spPr>
        <p:txBody>
          <a:bodyPr>
            <a:noAutofit/>
          </a:bodyPr>
          <a:lstStyle>
            <a:lvl1pPr algn="l">
              <a:defRPr sz="3600">
                <a:solidFill>
                  <a:schemeClr val="bg1"/>
                </a:solidFill>
              </a:defRPr>
            </a:lvl1pPr>
          </a:lstStyle>
          <a:p>
            <a:r>
              <a:rPr lang="nl-NL"/>
              <a:t>Les X</a:t>
            </a:r>
          </a:p>
        </p:txBody>
      </p:sp>
      <p:sp>
        <p:nvSpPr>
          <p:cNvPr id="4" name="Titel 19">
            <a:extLst>
              <a:ext uri="{FF2B5EF4-FFF2-40B4-BE49-F238E27FC236}">
                <a16:creationId xmlns:a16="http://schemas.microsoft.com/office/drawing/2014/main" id="{FCE634E1-5E83-D553-0CBC-F5E06608BFDF}"/>
              </a:ext>
            </a:extLst>
          </p:cNvPr>
          <p:cNvSpPr txBox="1">
            <a:spLocks/>
          </p:cNvSpPr>
          <p:nvPr userDrawn="1"/>
        </p:nvSpPr>
        <p:spPr>
          <a:xfrm>
            <a:off x="1042437" y="2766218"/>
            <a:ext cx="5793785"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i="0"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grote/lange titel</a:t>
            </a:r>
          </a:p>
        </p:txBody>
      </p:sp>
    </p:spTree>
    <p:extLst>
      <p:ext uri="{BB962C8B-B14F-4D97-AF65-F5344CB8AC3E}">
        <p14:creationId xmlns:p14="http://schemas.microsoft.com/office/powerpoint/2010/main" val="4114506666"/>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95294A0-2E62-B29E-C545-32B337FDF8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19400FC8-9078-BC19-DC50-44181BE7C4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voettekst 4">
            <a:extLst>
              <a:ext uri="{FF2B5EF4-FFF2-40B4-BE49-F238E27FC236}">
                <a16:creationId xmlns:a16="http://schemas.microsoft.com/office/drawing/2014/main" id="{5A463F31-9A78-8F61-66BB-452F8E68A05C}"/>
              </a:ext>
            </a:extLst>
          </p:cNvPr>
          <p:cNvSpPr>
            <a:spLocks noGrp="1"/>
          </p:cNvSpPr>
          <p:nvPr>
            <p:ph type="ftr" sz="quarter" idx="3"/>
          </p:nvPr>
        </p:nvSpPr>
        <p:spPr>
          <a:xfrm>
            <a:off x="2555631" y="6356350"/>
            <a:ext cx="7338645"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551B3052-F165-B940-0B1D-0CB6DFB0B3C8}"/>
              </a:ext>
            </a:extLst>
          </p:cNvPr>
          <p:cNvSpPr>
            <a:spLocks noGrp="1"/>
          </p:cNvSpPr>
          <p:nvPr>
            <p:ph type="sldNum" sz="quarter" idx="4"/>
          </p:nvPr>
        </p:nvSpPr>
        <p:spPr>
          <a:xfrm>
            <a:off x="10070122" y="6356350"/>
            <a:ext cx="1283677"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31EDBDF-5166-7F4E-A780-EAEFE6F9BDD1}" type="slidenum">
              <a:rPr lang="nl-NL" smtClean="0"/>
              <a:t>‹nr.›</a:t>
            </a:fld>
            <a:endParaRPr lang="nl-NL"/>
          </a:p>
        </p:txBody>
      </p:sp>
    </p:spTree>
    <p:extLst>
      <p:ext uri="{BB962C8B-B14F-4D97-AF65-F5344CB8AC3E}">
        <p14:creationId xmlns:p14="http://schemas.microsoft.com/office/powerpoint/2010/main" val="1302210213"/>
      </p:ext>
    </p:extLst>
  </p:cSld>
  <p:clrMap bg1="lt1" tx1="dk1" bg2="lt2" tx2="dk2" accent1="accent1" accent2="accent2" accent3="accent3" accent4="accent4" accent5="accent5" accent6="accent6" hlink="hlink" folHlink="folHlink"/>
  <p:sldLayoutIdLst>
    <p:sldLayoutId id="2147483719" r:id="rId1"/>
    <p:sldLayoutId id="2147483718" r:id="rId2"/>
    <p:sldLayoutId id="2147483649" r:id="rId3"/>
    <p:sldLayoutId id="2147483706" r:id="rId4"/>
    <p:sldLayoutId id="2147483671" r:id="rId5"/>
    <p:sldLayoutId id="2147483735" r:id="rId6"/>
    <p:sldLayoutId id="2147483737" r:id="rId7"/>
    <p:sldLayoutId id="2147483738" r:id="rId8"/>
    <p:sldLayoutId id="2147483722" r:id="rId9"/>
    <p:sldLayoutId id="2147483693" r:id="rId10"/>
    <p:sldLayoutId id="2147483695" r:id="rId11"/>
    <p:sldLayoutId id="2147483691" r:id="rId12"/>
    <p:sldLayoutId id="2147483694" r:id="rId13"/>
    <p:sldLayoutId id="2147483685" r:id="rId14"/>
    <p:sldLayoutId id="2147483724" r:id="rId15"/>
    <p:sldLayoutId id="2147483708" r:id="rId16"/>
    <p:sldLayoutId id="2147483687" r:id="rId17"/>
    <p:sldLayoutId id="2147483707" r:id="rId18"/>
    <p:sldLayoutId id="2147483650" r:id="rId19"/>
    <p:sldLayoutId id="2147483748" r:id="rId20"/>
    <p:sldLayoutId id="2147483750" r:id="rId21"/>
    <p:sldLayoutId id="2147483749" r:id="rId22"/>
    <p:sldLayoutId id="2147483746" r:id="rId23"/>
    <p:sldLayoutId id="2147483747" r:id="rId24"/>
    <p:sldLayoutId id="2147483732" r:id="rId25"/>
    <p:sldLayoutId id="2147483705" r:id="rId26"/>
    <p:sldLayoutId id="2147483663" r:id="rId27"/>
    <p:sldLayoutId id="2147483699" r:id="rId28"/>
    <p:sldLayoutId id="2147483684" r:id="rId29"/>
    <p:sldLayoutId id="2147483723" r:id="rId30"/>
    <p:sldLayoutId id="2147483700" r:id="rId31"/>
    <p:sldLayoutId id="2147483701" r:id="rId32"/>
    <p:sldLayoutId id="2147483662" r:id="rId33"/>
    <p:sldLayoutId id="2147483709" r:id="rId34"/>
    <p:sldLayoutId id="2147483683" r:id="rId35"/>
    <p:sldLayoutId id="2147483734" r:id="rId36"/>
    <p:sldLayoutId id="2147483721" r:id="rId37"/>
    <p:sldLayoutId id="2147483696" r:id="rId38"/>
    <p:sldLayoutId id="2147483679" r:id="rId39"/>
    <p:sldLayoutId id="2147483728" r:id="rId40"/>
    <p:sldLayoutId id="2147483744" r:id="rId41"/>
    <p:sldLayoutId id="2147483745" r:id="rId42"/>
    <p:sldLayoutId id="2147483751" r:id="rId43"/>
    <p:sldLayoutId id="2147483697" r:id="rId44"/>
    <p:sldLayoutId id="2147483664" r:id="rId45"/>
    <p:sldLayoutId id="2147483698" r:id="rId46"/>
    <p:sldLayoutId id="2147483678" r:id="rId47"/>
    <p:sldLayoutId id="2147483716" r:id="rId48"/>
    <p:sldLayoutId id="2147483702" r:id="rId49"/>
    <p:sldLayoutId id="2147483703" r:id="rId50"/>
    <p:sldLayoutId id="2147483704" r:id="rId51"/>
    <p:sldLayoutId id="2147483726" r:id="rId52"/>
    <p:sldLayoutId id="2147483715" r:id="rId53"/>
    <p:sldLayoutId id="2147483741" r:id="rId54"/>
    <p:sldLayoutId id="2147483672" r:id="rId55"/>
    <p:sldLayoutId id="2147483729" r:id="rId56"/>
    <p:sldLayoutId id="2147483681" r:id="rId57"/>
    <p:sldLayoutId id="2147483673" r:id="rId58"/>
    <p:sldLayoutId id="2147483675" r:id="rId59"/>
    <p:sldLayoutId id="2147483710" r:id="rId60"/>
    <p:sldLayoutId id="2147483711" r:id="rId61"/>
    <p:sldLayoutId id="2147483712" r:id="rId62"/>
    <p:sldLayoutId id="2147483713" r:id="rId63"/>
    <p:sldLayoutId id="2147483742" r:id="rId64"/>
    <p:sldLayoutId id="2147483667" r:id="rId65"/>
    <p:sldLayoutId id="2147483680" r:id="rId66"/>
    <p:sldLayoutId id="2147483727" r:id="rId67"/>
    <p:sldLayoutId id="2147483740" r:id="rId68"/>
    <p:sldLayoutId id="2147483739" r:id="rId69"/>
    <p:sldLayoutId id="2147483651" r:id="rId70"/>
    <p:sldLayoutId id="2147483688" r:id="rId71"/>
    <p:sldLayoutId id="2147483689" r:id="rId72"/>
    <p:sldLayoutId id="2147483714" r:id="rId73"/>
    <p:sldLayoutId id="2147483717" r:id="rId74"/>
    <p:sldLayoutId id="2147483677" r:id="rId75"/>
    <p:sldLayoutId id="2147483725" r:id="rId76"/>
    <p:sldLayoutId id="2147483690" r:id="rId77"/>
    <p:sldLayoutId id="2147483676" r:id="rId78"/>
    <p:sldLayoutId id="2147483720" r:id="rId79"/>
    <p:sldLayoutId id="2147483730" r:id="rId80"/>
    <p:sldLayoutId id="2147483743" r:id="rId81"/>
  </p:sldLayoutIdLst>
  <p:txStyles>
    <p:titleStyle>
      <a:lvl1pPr algn="l" defTabSz="914400" rtl="0" eaLnBrk="1" latinLnBrk="0" hangingPunct="1">
        <a:lnSpc>
          <a:spcPct val="90000"/>
        </a:lnSpc>
        <a:spcBef>
          <a:spcPct val="0"/>
        </a:spcBef>
        <a:buNone/>
        <a:defRPr sz="4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3.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81.xml"/><Relationship Id="rId6" Type="http://schemas.openxmlformats.org/officeDocument/2006/relationships/image" Target="../media/image3.png"/><Relationship Id="rId11" Type="http://schemas.openxmlformats.org/officeDocument/2006/relationships/image" Target="../media/image42.png"/><Relationship Id="rId5" Type="http://schemas.openxmlformats.org/officeDocument/2006/relationships/image" Target="../media/image37.png"/><Relationship Id="rId10" Type="http://schemas.openxmlformats.org/officeDocument/2006/relationships/image" Target="../media/image41.png"/><Relationship Id="rId4" Type="http://schemas.openxmlformats.org/officeDocument/2006/relationships/image" Target="../media/image5.png"/><Relationship Id="rId9" Type="http://schemas.openxmlformats.org/officeDocument/2006/relationships/image" Target="../media/image40.pn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png"/><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png"/><Relationship Id="rId9"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7.png"/><Relationship Id="rId7"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png"/><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43.xml"/><Relationship Id="rId6" Type="http://schemas.openxmlformats.org/officeDocument/2006/relationships/image" Target="../media/image40.png"/><Relationship Id="rId5" Type="http://schemas.openxmlformats.org/officeDocument/2006/relationships/image" Target="../media/image38.png"/><Relationship Id="rId4" Type="http://schemas.openxmlformats.org/officeDocument/2006/relationships/image" Target="../media/image3.png"/><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43.xml"/><Relationship Id="rId6" Type="http://schemas.openxmlformats.org/officeDocument/2006/relationships/image" Target="../media/image38.png"/><Relationship Id="rId5" Type="http://schemas.openxmlformats.org/officeDocument/2006/relationships/image" Target="../media/image39.png"/><Relationship Id="rId4" Type="http://schemas.openxmlformats.org/officeDocument/2006/relationships/image" Target="../media/image3.png"/><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7.png"/><Relationship Id="rId7"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43.xml"/><Relationship Id="rId6" Type="http://schemas.openxmlformats.org/officeDocument/2006/relationships/image" Target="../media/image41.png"/><Relationship Id="rId5" Type="http://schemas.openxmlformats.org/officeDocument/2006/relationships/image" Target="../media/image39.png"/><Relationship Id="rId10" Type="http://schemas.openxmlformats.org/officeDocument/2006/relationships/image" Target="../media/image40.png"/><Relationship Id="rId4" Type="http://schemas.openxmlformats.org/officeDocument/2006/relationships/image" Target="../media/image3.png"/><Relationship Id="rId9"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43.xml"/><Relationship Id="rId6" Type="http://schemas.openxmlformats.org/officeDocument/2006/relationships/image" Target="../media/image38.png"/><Relationship Id="rId5" Type="http://schemas.openxmlformats.org/officeDocument/2006/relationships/image" Target="../media/image39.png"/><Relationship Id="rId10" Type="http://schemas.openxmlformats.org/officeDocument/2006/relationships/image" Target="../media/image49.png"/><Relationship Id="rId4" Type="http://schemas.openxmlformats.org/officeDocument/2006/relationships/image" Target="../media/image3.png"/><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7.png"/><Relationship Id="rId7"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43.xml"/><Relationship Id="rId6" Type="http://schemas.openxmlformats.org/officeDocument/2006/relationships/image" Target="../media/image41.png"/><Relationship Id="rId11" Type="http://schemas.openxmlformats.org/officeDocument/2006/relationships/image" Target="../media/image51.png"/><Relationship Id="rId5" Type="http://schemas.openxmlformats.org/officeDocument/2006/relationships/image" Target="../media/image39.png"/><Relationship Id="rId10" Type="http://schemas.openxmlformats.org/officeDocument/2006/relationships/image" Target="../media/image50.png"/><Relationship Id="rId4" Type="http://schemas.openxmlformats.org/officeDocument/2006/relationships/image" Target="../media/image3.png"/><Relationship Id="rId9"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43.xml"/><Relationship Id="rId6" Type="http://schemas.openxmlformats.org/officeDocument/2006/relationships/image" Target="../media/image38.png"/><Relationship Id="rId5" Type="http://schemas.openxmlformats.org/officeDocument/2006/relationships/image" Target="../media/image39.png"/><Relationship Id="rId10" Type="http://schemas.openxmlformats.org/officeDocument/2006/relationships/image" Target="../media/image52.png"/><Relationship Id="rId4" Type="http://schemas.openxmlformats.org/officeDocument/2006/relationships/image" Target="../media/image3.png"/><Relationship Id="rId9"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43.xml"/><Relationship Id="rId6" Type="http://schemas.openxmlformats.org/officeDocument/2006/relationships/image" Target="../media/image38.png"/><Relationship Id="rId5" Type="http://schemas.openxmlformats.org/officeDocument/2006/relationships/image" Target="../media/image39.png"/><Relationship Id="rId10" Type="http://schemas.openxmlformats.org/officeDocument/2006/relationships/image" Target="../media/image53.png"/><Relationship Id="rId4" Type="http://schemas.openxmlformats.org/officeDocument/2006/relationships/image" Target="../media/image3.pn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png"/><Relationship Id="rId7" Type="http://schemas.openxmlformats.org/officeDocument/2006/relationships/image" Target="../media/image37.png"/><Relationship Id="rId12"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39.png"/><Relationship Id="rId11" Type="http://schemas.openxmlformats.org/officeDocument/2006/relationships/image" Target="../media/image5.png"/><Relationship Id="rId5" Type="http://schemas.openxmlformats.org/officeDocument/2006/relationships/image" Target="../media/image38.png"/><Relationship Id="rId10" Type="http://schemas.openxmlformats.org/officeDocument/2006/relationships/image" Target="../media/image42.png"/><Relationship Id="rId4" Type="http://schemas.openxmlformats.org/officeDocument/2006/relationships/image" Target="../media/image44.png"/><Relationship Id="rId9" Type="http://schemas.openxmlformats.org/officeDocument/2006/relationships/image" Target="../media/image41.png"/></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7.png"/><Relationship Id="rId7"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43.xml"/><Relationship Id="rId6" Type="http://schemas.openxmlformats.org/officeDocument/2006/relationships/image" Target="../media/image41.png"/><Relationship Id="rId5" Type="http://schemas.openxmlformats.org/officeDocument/2006/relationships/image" Target="../media/image39.png"/><Relationship Id="rId10" Type="http://schemas.openxmlformats.org/officeDocument/2006/relationships/image" Target="../media/image54.png"/><Relationship Id="rId4" Type="http://schemas.openxmlformats.org/officeDocument/2006/relationships/image" Target="../media/image3.png"/><Relationship Id="rId9"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71.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71.xml"/><Relationship Id="rId6" Type="http://schemas.openxmlformats.org/officeDocument/2006/relationships/image" Target="../media/image57.jpeg"/><Relationship Id="rId5" Type="http://schemas.openxmlformats.org/officeDocument/2006/relationships/image" Target="../media/image55.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71.xml"/><Relationship Id="rId6" Type="http://schemas.openxmlformats.org/officeDocument/2006/relationships/image" Target="../media/image56.jpeg"/><Relationship Id="rId5" Type="http://schemas.openxmlformats.org/officeDocument/2006/relationships/image" Target="../media/image57.jpe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71.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8.xml"/></Relationships>
</file>

<file path=ppt/slides/_rels/slide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png"/><Relationship Id="rId7" Type="http://schemas.openxmlformats.org/officeDocument/2006/relationships/image" Target="../media/image39.png"/><Relationship Id="rId12"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38.png"/><Relationship Id="rId11"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26.png"/><Relationship Id="rId4" Type="http://schemas.openxmlformats.org/officeDocument/2006/relationships/image" Target="../media/image3.png"/><Relationship Id="rId9"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71.xml"/><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71.xml"/><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1.xml"/><Relationship Id="rId1" Type="http://schemas.openxmlformats.org/officeDocument/2006/relationships/video" Target="NULL" TargetMode="External"/><Relationship Id="rId5" Type="http://schemas.openxmlformats.org/officeDocument/2006/relationships/image" Target="../media/image46.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7.png"/><Relationship Id="rId5" Type="http://schemas.openxmlformats.org/officeDocument/2006/relationships/image" Target="../media/image2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1C070-9953-52B7-6BA9-EB7FFDCABD76}"/>
            </a:ext>
          </a:extLst>
        </p:cNvPr>
        <p:cNvGrpSpPr/>
        <p:nvPr/>
      </p:nvGrpSpPr>
      <p:grpSpPr>
        <a:xfrm>
          <a:off x="0" y="0"/>
          <a:ext cx="0" cy="0"/>
          <a:chOff x="0" y="0"/>
          <a:chExt cx="0" cy="0"/>
        </a:xfrm>
      </p:grpSpPr>
      <p:sp>
        <p:nvSpPr>
          <p:cNvPr id="5" name="Rechthoek 4">
            <a:extLst>
              <a:ext uri="{FF2B5EF4-FFF2-40B4-BE49-F238E27FC236}">
                <a16:creationId xmlns:a16="http://schemas.microsoft.com/office/drawing/2014/main" id="{2CC40D41-6F39-CE70-BF0A-95219EA20C14}"/>
              </a:ext>
            </a:extLst>
          </p:cNvPr>
          <p:cNvSpPr/>
          <p:nvPr/>
        </p:nvSpPr>
        <p:spPr>
          <a:xfrm>
            <a:off x="0" y="0"/>
            <a:ext cx="12192000" cy="6858000"/>
          </a:xfrm>
          <a:prstGeom prst="rect">
            <a:avLst/>
          </a:prstGeom>
          <a:solidFill>
            <a:srgbClr val="641C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descr="Afbeelding met groen, schermopname&#10;&#10;Door AI gegenereerde inhoud is mogelijk onjuist.">
            <a:extLst>
              <a:ext uri="{FF2B5EF4-FFF2-40B4-BE49-F238E27FC236}">
                <a16:creationId xmlns:a16="http://schemas.microsoft.com/office/drawing/2014/main" id="{38F300AB-E8CB-91ED-4AEE-CDA73B7CEFA2}"/>
              </a:ext>
            </a:extLst>
          </p:cNvPr>
          <p:cNvPicPr>
            <a:picLocks noChangeAspect="1"/>
          </p:cNvPicPr>
          <p:nvPr/>
        </p:nvPicPr>
        <p:blipFill>
          <a:blip r:embed="rId3"/>
          <a:stretch>
            <a:fillRect/>
          </a:stretch>
        </p:blipFill>
        <p:spPr>
          <a:xfrm>
            <a:off x="0" y="5137151"/>
            <a:ext cx="12192001" cy="1720849"/>
          </a:xfrm>
          <a:prstGeom prst="rect">
            <a:avLst/>
          </a:prstGeom>
        </p:spPr>
      </p:pic>
      <p:grpSp>
        <p:nvGrpSpPr>
          <p:cNvPr id="9" name="Groep 8">
            <a:extLst>
              <a:ext uri="{FF2B5EF4-FFF2-40B4-BE49-F238E27FC236}">
                <a16:creationId xmlns:a16="http://schemas.microsoft.com/office/drawing/2014/main" id="{1EACD053-5055-82C0-8529-ADD9E12ECC66}"/>
              </a:ext>
            </a:extLst>
          </p:cNvPr>
          <p:cNvGrpSpPr/>
          <p:nvPr/>
        </p:nvGrpSpPr>
        <p:grpSpPr>
          <a:xfrm>
            <a:off x="6130814" y="420396"/>
            <a:ext cx="4700042" cy="6275262"/>
            <a:chOff x="6130814" y="420396"/>
            <a:chExt cx="4700042" cy="6275262"/>
          </a:xfrm>
        </p:grpSpPr>
        <p:pic>
          <p:nvPicPr>
            <p:cNvPr id="11" name="Afbeelding 10">
              <a:extLst>
                <a:ext uri="{FF2B5EF4-FFF2-40B4-BE49-F238E27FC236}">
                  <a16:creationId xmlns:a16="http://schemas.microsoft.com/office/drawing/2014/main" id="{0D0CFEE2-D20F-86FB-9746-7948CE9978BF}"/>
                </a:ext>
              </a:extLst>
            </p:cNvPr>
            <p:cNvPicPr>
              <a:picLocks noChangeAspect="1"/>
            </p:cNvPicPr>
            <p:nvPr/>
          </p:nvPicPr>
          <p:blipFill>
            <a:blip r:embed="rId4"/>
            <a:srcRect/>
            <a:stretch/>
          </p:blipFill>
          <p:spPr>
            <a:xfrm rot="609260">
              <a:off x="6130814" y="420396"/>
              <a:ext cx="4700042" cy="6275262"/>
            </a:xfrm>
            <a:prstGeom prst="rect">
              <a:avLst/>
            </a:prstGeom>
          </p:spPr>
        </p:pic>
        <p:sp>
          <p:nvSpPr>
            <p:cNvPr id="13" name="Titel 19">
              <a:extLst>
                <a:ext uri="{FF2B5EF4-FFF2-40B4-BE49-F238E27FC236}">
                  <a16:creationId xmlns:a16="http://schemas.microsoft.com/office/drawing/2014/main" id="{B7228DEC-0CCA-E972-5370-547D69F0A253}"/>
                </a:ext>
              </a:extLst>
            </p:cNvPr>
            <p:cNvSpPr txBox="1">
              <a:spLocks/>
            </p:cNvSpPr>
            <p:nvPr/>
          </p:nvSpPr>
          <p:spPr>
            <a:xfrm rot="606886">
              <a:off x="7212438" y="2544448"/>
              <a:ext cx="2743311" cy="105686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600" b="1" i="0"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stStyle>
            <a:p>
              <a:endParaRPr lang="nl-NL" sz="1600" b="0" dirty="0">
                <a:solidFill>
                  <a:srgbClr val="ECD316"/>
                </a:solidFill>
                <a:latin typeface="Calabri"/>
              </a:endParaRPr>
            </a:p>
            <a:p>
              <a:r>
                <a:rPr lang="nl-NL" sz="3200" b="0" dirty="0">
                  <a:solidFill>
                    <a:srgbClr val="ECD316"/>
                  </a:solidFill>
                  <a:latin typeface="VAGRounded Lt" panose="020F0502020203020204" pitchFamily="34" charset="0"/>
                </a:rPr>
                <a:t>Gratis aankopen doen</a:t>
              </a:r>
              <a:endParaRPr lang="nl-NL" sz="3200" b="0" dirty="0">
                <a:latin typeface="VAGRounded Lt" panose="020F0502020203020204" pitchFamily="34" charset="0"/>
              </a:endParaRPr>
            </a:p>
          </p:txBody>
        </p:sp>
      </p:grpSp>
      <p:pic>
        <p:nvPicPr>
          <p:cNvPr id="16" name="Afbeelding 15" descr="Afbeelding met Karmijn, windmolentje&#10;&#10;Door AI gegenereerde inhoud is mogelijk onjuist.">
            <a:extLst>
              <a:ext uri="{FF2B5EF4-FFF2-40B4-BE49-F238E27FC236}">
                <a16:creationId xmlns:a16="http://schemas.microsoft.com/office/drawing/2014/main" id="{BE63C403-4E6A-FB8F-EC40-B35E8ED778AC}"/>
              </a:ext>
            </a:extLst>
          </p:cNvPr>
          <p:cNvPicPr>
            <a:picLocks noChangeAspect="1"/>
          </p:cNvPicPr>
          <p:nvPr/>
        </p:nvPicPr>
        <p:blipFill>
          <a:blip r:embed="rId5"/>
          <a:stretch>
            <a:fillRect/>
          </a:stretch>
        </p:blipFill>
        <p:spPr>
          <a:xfrm rot="21136059">
            <a:off x="898436" y="3939120"/>
            <a:ext cx="782238" cy="1826628"/>
          </a:xfrm>
          <a:prstGeom prst="rect">
            <a:avLst/>
          </a:prstGeom>
        </p:spPr>
      </p:pic>
      <p:pic>
        <p:nvPicPr>
          <p:cNvPr id="2" name="Afbeelding 1">
            <a:extLst>
              <a:ext uri="{FF2B5EF4-FFF2-40B4-BE49-F238E27FC236}">
                <a16:creationId xmlns:a16="http://schemas.microsoft.com/office/drawing/2014/main" id="{2A6340C8-789B-3FD3-4438-A5C900276111}"/>
              </a:ext>
            </a:extLst>
          </p:cNvPr>
          <p:cNvPicPr>
            <a:picLocks noChangeAspect="1"/>
          </p:cNvPicPr>
          <p:nvPr/>
        </p:nvPicPr>
        <p:blipFill>
          <a:blip r:embed="rId6"/>
          <a:srcRect/>
          <a:stretch/>
        </p:blipFill>
        <p:spPr>
          <a:xfrm flipH="1">
            <a:off x="-649254" y="0"/>
            <a:ext cx="6745254" cy="6283695"/>
          </a:xfrm>
          <a:prstGeom prst="rect">
            <a:avLst/>
          </a:prstGeom>
        </p:spPr>
      </p:pic>
      <p:pic>
        <p:nvPicPr>
          <p:cNvPr id="6" name="Afbeelding 5" descr="Afbeelding met speelgoed, beeldje, tekenfilm, pop&#10;&#10;Door AI gegenereerde inhoud is mogelijk onjuist.">
            <a:extLst>
              <a:ext uri="{FF2B5EF4-FFF2-40B4-BE49-F238E27FC236}">
                <a16:creationId xmlns:a16="http://schemas.microsoft.com/office/drawing/2014/main" id="{8A48FEF3-52AE-1F5E-46CE-54C7FDF52353}"/>
              </a:ext>
            </a:extLst>
          </p:cNvPr>
          <p:cNvPicPr>
            <a:picLocks noChangeAspect="1"/>
          </p:cNvPicPr>
          <p:nvPr/>
        </p:nvPicPr>
        <p:blipFill>
          <a:blip r:embed="rId7"/>
          <a:stretch>
            <a:fillRect/>
          </a:stretch>
        </p:blipFill>
        <p:spPr>
          <a:xfrm>
            <a:off x="1989753" y="2422450"/>
            <a:ext cx="2712955" cy="4079631"/>
          </a:xfrm>
          <a:prstGeom prst="rect">
            <a:avLst/>
          </a:prstGeom>
        </p:spPr>
      </p:pic>
      <p:pic>
        <p:nvPicPr>
          <p:cNvPr id="7" name="Afbeelding 6" descr="Afbeelding met snoep, speelgoed, pop, persoon&#10;&#10;Door AI gegenereerde inhoud is mogelijk onjuist.">
            <a:extLst>
              <a:ext uri="{FF2B5EF4-FFF2-40B4-BE49-F238E27FC236}">
                <a16:creationId xmlns:a16="http://schemas.microsoft.com/office/drawing/2014/main" id="{0EB4E7EE-A5E2-AFAC-F9A6-242603350C9F}"/>
              </a:ext>
            </a:extLst>
          </p:cNvPr>
          <p:cNvPicPr>
            <a:picLocks noChangeAspect="1"/>
          </p:cNvPicPr>
          <p:nvPr/>
        </p:nvPicPr>
        <p:blipFill>
          <a:blip r:embed="rId8"/>
          <a:stretch>
            <a:fillRect/>
          </a:stretch>
        </p:blipFill>
        <p:spPr>
          <a:xfrm>
            <a:off x="4051381" y="2407299"/>
            <a:ext cx="2072962" cy="4079631"/>
          </a:xfrm>
          <a:prstGeom prst="rect">
            <a:avLst/>
          </a:prstGeom>
        </p:spPr>
      </p:pic>
      <p:pic>
        <p:nvPicPr>
          <p:cNvPr id="14" name="Afbeelding 13" descr="Afbeelding met Karmijn, windmolentje&#10;&#10;Door AI gegenereerde inhoud is mogelijk onjuist.">
            <a:extLst>
              <a:ext uri="{FF2B5EF4-FFF2-40B4-BE49-F238E27FC236}">
                <a16:creationId xmlns:a16="http://schemas.microsoft.com/office/drawing/2014/main" id="{8673F20F-9B3A-4AC6-56A4-F17A018EFF6A}"/>
              </a:ext>
            </a:extLst>
          </p:cNvPr>
          <p:cNvPicPr>
            <a:picLocks noChangeAspect="1"/>
          </p:cNvPicPr>
          <p:nvPr/>
        </p:nvPicPr>
        <p:blipFill>
          <a:blip r:embed="rId5"/>
          <a:stretch>
            <a:fillRect/>
          </a:stretch>
        </p:blipFill>
        <p:spPr>
          <a:xfrm rot="20526980">
            <a:off x="874257" y="4745970"/>
            <a:ext cx="559281" cy="1305995"/>
          </a:xfrm>
          <a:prstGeom prst="rect">
            <a:avLst/>
          </a:prstGeom>
        </p:spPr>
      </p:pic>
      <p:pic>
        <p:nvPicPr>
          <p:cNvPr id="4" name="Afbeelding 3">
            <a:extLst>
              <a:ext uri="{FF2B5EF4-FFF2-40B4-BE49-F238E27FC236}">
                <a16:creationId xmlns:a16="http://schemas.microsoft.com/office/drawing/2014/main" id="{338DFCFF-6236-C7D1-19FE-0DC67E73810F}"/>
              </a:ext>
            </a:extLst>
          </p:cNvPr>
          <p:cNvPicPr>
            <a:picLocks noChangeAspect="1"/>
          </p:cNvPicPr>
          <p:nvPr/>
        </p:nvPicPr>
        <p:blipFill>
          <a:blip r:embed="rId9"/>
          <a:srcRect l="4167" t="14378" r="5042" b="15790"/>
          <a:stretch>
            <a:fillRect/>
          </a:stretch>
        </p:blipFill>
        <p:spPr>
          <a:xfrm rot="1794527">
            <a:off x="969867" y="50968"/>
            <a:ext cx="846789" cy="532231"/>
          </a:xfrm>
          <a:prstGeom prst="rect">
            <a:avLst/>
          </a:prstGeom>
        </p:spPr>
      </p:pic>
      <p:pic>
        <p:nvPicPr>
          <p:cNvPr id="20" name="Afbeelding 19">
            <a:extLst>
              <a:ext uri="{FF2B5EF4-FFF2-40B4-BE49-F238E27FC236}">
                <a16:creationId xmlns:a16="http://schemas.microsoft.com/office/drawing/2014/main" id="{5ACC60B0-952E-9FE6-CD80-42F935297850}"/>
              </a:ext>
            </a:extLst>
          </p:cNvPr>
          <p:cNvPicPr>
            <a:picLocks noChangeAspect="1"/>
          </p:cNvPicPr>
          <p:nvPr/>
        </p:nvPicPr>
        <p:blipFill>
          <a:blip r:embed="rId10"/>
          <a:stretch>
            <a:fillRect/>
          </a:stretch>
        </p:blipFill>
        <p:spPr>
          <a:xfrm rot="17849789">
            <a:off x="3796763" y="26004"/>
            <a:ext cx="807456" cy="659829"/>
          </a:xfrm>
          <a:prstGeom prst="rect">
            <a:avLst/>
          </a:prstGeom>
        </p:spPr>
      </p:pic>
      <p:pic>
        <p:nvPicPr>
          <p:cNvPr id="8" name="Afbeelding 7">
            <a:extLst>
              <a:ext uri="{FF2B5EF4-FFF2-40B4-BE49-F238E27FC236}">
                <a16:creationId xmlns:a16="http://schemas.microsoft.com/office/drawing/2014/main" id="{28354E55-E545-F70F-07CD-BCBA645F1325}"/>
              </a:ext>
            </a:extLst>
          </p:cNvPr>
          <p:cNvPicPr>
            <a:picLocks noChangeAspect="1"/>
          </p:cNvPicPr>
          <p:nvPr/>
        </p:nvPicPr>
        <p:blipFill>
          <a:blip r:embed="rId11"/>
          <a:stretch>
            <a:fillRect/>
          </a:stretch>
        </p:blipFill>
        <p:spPr>
          <a:xfrm>
            <a:off x="5429658" y="237013"/>
            <a:ext cx="816199" cy="666973"/>
          </a:xfrm>
          <a:prstGeom prst="rect">
            <a:avLst/>
          </a:prstGeom>
        </p:spPr>
      </p:pic>
      <p:sp>
        <p:nvSpPr>
          <p:cNvPr id="10" name="Rechthoek: afgeronde hoeken 9">
            <a:extLst>
              <a:ext uri="{FF2B5EF4-FFF2-40B4-BE49-F238E27FC236}">
                <a16:creationId xmlns:a16="http://schemas.microsoft.com/office/drawing/2014/main" id="{48A60042-60DC-3EA8-5C86-3C6C9AD1ECF0}"/>
              </a:ext>
            </a:extLst>
          </p:cNvPr>
          <p:cNvSpPr/>
          <p:nvPr/>
        </p:nvSpPr>
        <p:spPr>
          <a:xfrm rot="21448618">
            <a:off x="-307484" y="543569"/>
            <a:ext cx="4619234"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4400">
                <a:solidFill>
                  <a:srgbClr val="641C76"/>
                </a:solidFill>
                <a:latin typeface="VAGRounded-Bold"/>
              </a:rPr>
              <a:t>Start les</a:t>
            </a:r>
          </a:p>
        </p:txBody>
      </p:sp>
      <p:grpSp>
        <p:nvGrpSpPr>
          <p:cNvPr id="18" name="Groep 17">
            <a:extLst>
              <a:ext uri="{FF2B5EF4-FFF2-40B4-BE49-F238E27FC236}">
                <a16:creationId xmlns:a16="http://schemas.microsoft.com/office/drawing/2014/main" id="{9A25E3A4-2DFA-AAF9-BB9B-C5E6B8EBED2F}"/>
              </a:ext>
            </a:extLst>
          </p:cNvPr>
          <p:cNvGrpSpPr/>
          <p:nvPr/>
        </p:nvGrpSpPr>
        <p:grpSpPr>
          <a:xfrm>
            <a:off x="10607769" y="5122000"/>
            <a:ext cx="1161837" cy="1161837"/>
            <a:chOff x="10607769" y="5122000"/>
            <a:chExt cx="1161837" cy="1161837"/>
          </a:xfrm>
        </p:grpSpPr>
        <p:sp>
          <p:nvSpPr>
            <p:cNvPr id="19" name="Ovaal 18">
              <a:extLst>
                <a:ext uri="{FF2B5EF4-FFF2-40B4-BE49-F238E27FC236}">
                  <a16:creationId xmlns:a16="http://schemas.microsoft.com/office/drawing/2014/main" id="{5104B682-923C-6343-B5A2-84D4C3EE2F39}"/>
                </a:ext>
              </a:extLst>
            </p:cNvPr>
            <p:cNvSpPr/>
            <p:nvPr/>
          </p:nvSpPr>
          <p:spPr>
            <a:xfrm>
              <a:off x="10607769" y="5122000"/>
              <a:ext cx="1161837" cy="1161837"/>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1" name="Afbeelding 20">
              <a:extLst>
                <a:ext uri="{FF2B5EF4-FFF2-40B4-BE49-F238E27FC236}">
                  <a16:creationId xmlns:a16="http://schemas.microsoft.com/office/drawing/2014/main" id="{3EF0B293-DED7-445F-00DA-DF472A842016}"/>
                </a:ext>
              </a:extLst>
            </p:cNvPr>
            <p:cNvPicPr>
              <a:picLocks noChangeAspect="1"/>
            </p:cNvPicPr>
            <p:nvPr/>
          </p:nvPicPr>
          <p:blipFill>
            <a:blip r:embed="rId12"/>
            <a:stretch>
              <a:fillRect/>
            </a:stretch>
          </p:blipFill>
          <p:spPr>
            <a:xfrm>
              <a:off x="10691860" y="5312286"/>
              <a:ext cx="970794" cy="609612"/>
            </a:xfrm>
            <a:prstGeom prst="rect">
              <a:avLst/>
            </a:prstGeom>
          </p:spPr>
        </p:pic>
      </p:grpSp>
    </p:spTree>
    <p:extLst>
      <p:ext uri="{BB962C8B-B14F-4D97-AF65-F5344CB8AC3E}">
        <p14:creationId xmlns:p14="http://schemas.microsoft.com/office/powerpoint/2010/main" val="3666787542"/>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57BFD-2606-CD67-C794-3517A60E9579}"/>
            </a:ext>
          </a:extLst>
        </p:cNvPr>
        <p:cNvGrpSpPr/>
        <p:nvPr/>
      </p:nvGrpSpPr>
      <p:grpSpPr>
        <a:xfrm>
          <a:off x="0" y="0"/>
          <a:ext cx="0" cy="0"/>
          <a:chOff x="0" y="0"/>
          <a:chExt cx="0" cy="0"/>
        </a:xfrm>
      </p:grpSpPr>
      <p:pic>
        <p:nvPicPr>
          <p:cNvPr id="26" name="Afbeelding 25" descr="Afbeelding met Karmijn, windmolentje&#10;&#10;Door AI gegenereerde inhoud is mogelijk onjuist.">
            <a:extLst>
              <a:ext uri="{FF2B5EF4-FFF2-40B4-BE49-F238E27FC236}">
                <a16:creationId xmlns:a16="http://schemas.microsoft.com/office/drawing/2014/main" id="{B54D6F38-B3B6-2C0C-E814-AF831E495CFB}"/>
              </a:ext>
            </a:extLst>
          </p:cNvPr>
          <p:cNvPicPr>
            <a:picLocks noChangeAspect="1"/>
          </p:cNvPicPr>
          <p:nvPr/>
        </p:nvPicPr>
        <p:blipFill>
          <a:blip r:embed="rId3"/>
          <a:stretch>
            <a:fillRect/>
          </a:stretch>
        </p:blipFill>
        <p:spPr>
          <a:xfrm rot="613891">
            <a:off x="347540" y="4199878"/>
            <a:ext cx="979231" cy="2286634"/>
          </a:xfrm>
          <a:prstGeom prst="rect">
            <a:avLst/>
          </a:prstGeom>
        </p:spPr>
      </p:pic>
      <p:pic>
        <p:nvPicPr>
          <p:cNvPr id="7" name="Afbeelding 6">
            <a:extLst>
              <a:ext uri="{FF2B5EF4-FFF2-40B4-BE49-F238E27FC236}">
                <a16:creationId xmlns:a16="http://schemas.microsoft.com/office/drawing/2014/main" id="{55E513E9-C988-C7D6-8105-D31E46DF3CB9}"/>
              </a:ext>
            </a:extLst>
          </p:cNvPr>
          <p:cNvPicPr>
            <a:picLocks noChangeAspect="1"/>
          </p:cNvPicPr>
          <p:nvPr/>
        </p:nvPicPr>
        <p:blipFill>
          <a:blip r:embed="rId4"/>
          <a:srcRect/>
          <a:stretch/>
        </p:blipFill>
        <p:spPr>
          <a:xfrm flipH="1">
            <a:off x="-2530079" y="-36618"/>
            <a:ext cx="7538014" cy="7022209"/>
          </a:xfrm>
          <a:prstGeom prst="rect">
            <a:avLst/>
          </a:prstGeom>
        </p:spPr>
      </p:pic>
      <p:pic>
        <p:nvPicPr>
          <p:cNvPr id="17" name="Afbeelding 16" descr="Afbeelding met speelgoed, beeldje, tekenfilm, pop&#10;&#10;Door AI gegenereerde inhoud is mogelijk onjuist.">
            <a:extLst>
              <a:ext uri="{FF2B5EF4-FFF2-40B4-BE49-F238E27FC236}">
                <a16:creationId xmlns:a16="http://schemas.microsoft.com/office/drawing/2014/main" id="{E7DCD822-4DE2-A616-6F05-7F281EDD0E71}"/>
              </a:ext>
            </a:extLst>
          </p:cNvPr>
          <p:cNvPicPr>
            <a:picLocks noChangeAspect="1"/>
          </p:cNvPicPr>
          <p:nvPr/>
        </p:nvPicPr>
        <p:blipFill>
          <a:blip r:embed="rId5"/>
          <a:stretch>
            <a:fillRect/>
          </a:stretch>
        </p:blipFill>
        <p:spPr>
          <a:xfrm>
            <a:off x="4004420" y="2317157"/>
            <a:ext cx="2712955" cy="4079631"/>
          </a:xfrm>
          <a:prstGeom prst="rect">
            <a:avLst/>
          </a:prstGeom>
        </p:spPr>
      </p:pic>
      <p:pic>
        <p:nvPicPr>
          <p:cNvPr id="18" name="Afbeelding 17" descr="Afbeelding met snoep, speelgoed, pop, persoon&#10;&#10;Door AI gegenereerde inhoud is mogelijk onjuist.">
            <a:extLst>
              <a:ext uri="{FF2B5EF4-FFF2-40B4-BE49-F238E27FC236}">
                <a16:creationId xmlns:a16="http://schemas.microsoft.com/office/drawing/2014/main" id="{4CBD0767-D00E-736B-483F-BD426E364F6A}"/>
              </a:ext>
            </a:extLst>
          </p:cNvPr>
          <p:cNvPicPr>
            <a:picLocks noChangeAspect="1"/>
          </p:cNvPicPr>
          <p:nvPr/>
        </p:nvPicPr>
        <p:blipFill>
          <a:blip r:embed="rId6"/>
          <a:stretch>
            <a:fillRect/>
          </a:stretch>
        </p:blipFill>
        <p:spPr>
          <a:xfrm>
            <a:off x="6096000" y="2354782"/>
            <a:ext cx="2072962" cy="4079631"/>
          </a:xfrm>
          <a:prstGeom prst="rect">
            <a:avLst/>
          </a:prstGeom>
        </p:spPr>
      </p:pic>
      <p:sp>
        <p:nvSpPr>
          <p:cNvPr id="2" name="Titel 1">
            <a:extLst>
              <a:ext uri="{FF2B5EF4-FFF2-40B4-BE49-F238E27FC236}">
                <a16:creationId xmlns:a16="http://schemas.microsoft.com/office/drawing/2014/main" id="{9AF8B91B-5508-7B61-1A7B-3CAEF4B02927}"/>
              </a:ext>
            </a:extLst>
          </p:cNvPr>
          <p:cNvSpPr txBox="1">
            <a:spLocks/>
          </p:cNvSpPr>
          <p:nvPr/>
        </p:nvSpPr>
        <p:spPr>
          <a:xfrm>
            <a:off x="656364" y="1637289"/>
            <a:ext cx="3440851" cy="2708328"/>
          </a:xfrm>
          <a:prstGeom prst="wedgeRoundRectCallout">
            <a:avLst>
              <a:gd name="adj1" fmla="val 43672"/>
              <a:gd name="adj2" fmla="val 72878"/>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Vinden jullie een </a:t>
            </a:r>
            <a:r>
              <a:rPr lang="nl-NL" sz="2800" dirty="0">
                <a:latin typeface="Calibri" panose="020F0502020204030204" pitchFamily="34" charset="0"/>
                <a:ea typeface="Calibri" panose="020F0502020204030204" pitchFamily="34" charset="0"/>
                <a:cs typeface="Calibri" panose="020F0502020204030204" pitchFamily="34" charset="0"/>
              </a:rPr>
              <a:t>gratis game </a:t>
            </a:r>
            <a:r>
              <a:rPr lang="nl-NL" sz="2800" b="0" dirty="0">
                <a:latin typeface="Calibri" panose="020F0502020204030204" pitchFamily="34" charset="0"/>
                <a:ea typeface="Calibri" panose="020F0502020204030204" pitchFamily="34" charset="0"/>
                <a:cs typeface="Calibri" panose="020F0502020204030204" pitchFamily="34" charset="0"/>
              </a:rPr>
              <a:t>waarin je spullen kunt kopen écht gratis?</a:t>
            </a:r>
            <a:endParaRPr lang="nl-NL" sz="2800" b="0" dirty="0"/>
          </a:p>
        </p:txBody>
      </p:sp>
      <p:pic>
        <p:nvPicPr>
          <p:cNvPr id="10" name="Afbeelding 9">
            <a:extLst>
              <a:ext uri="{FF2B5EF4-FFF2-40B4-BE49-F238E27FC236}">
                <a16:creationId xmlns:a16="http://schemas.microsoft.com/office/drawing/2014/main" id="{D47225BD-3FD7-97DC-6D7F-9788B5C57861}"/>
              </a:ext>
            </a:extLst>
          </p:cNvPr>
          <p:cNvPicPr>
            <a:picLocks noChangeAspect="1"/>
          </p:cNvPicPr>
          <p:nvPr/>
        </p:nvPicPr>
        <p:blipFill>
          <a:blip r:embed="rId7"/>
          <a:srcRect l="4167" t="14378" r="5042" b="15790"/>
          <a:stretch>
            <a:fillRect/>
          </a:stretch>
        </p:blipFill>
        <p:spPr>
          <a:xfrm rot="1794527">
            <a:off x="-261840" y="50968"/>
            <a:ext cx="846789" cy="532231"/>
          </a:xfrm>
          <a:prstGeom prst="rect">
            <a:avLst/>
          </a:prstGeom>
        </p:spPr>
      </p:pic>
      <p:pic>
        <p:nvPicPr>
          <p:cNvPr id="11" name="Afbeelding 10">
            <a:extLst>
              <a:ext uri="{FF2B5EF4-FFF2-40B4-BE49-F238E27FC236}">
                <a16:creationId xmlns:a16="http://schemas.microsoft.com/office/drawing/2014/main" id="{21E2FF99-DF64-C492-6A18-CEE07992FE95}"/>
              </a:ext>
            </a:extLst>
          </p:cNvPr>
          <p:cNvPicPr>
            <a:picLocks noChangeAspect="1"/>
          </p:cNvPicPr>
          <p:nvPr/>
        </p:nvPicPr>
        <p:blipFill>
          <a:blip r:embed="rId8"/>
          <a:stretch>
            <a:fillRect/>
          </a:stretch>
        </p:blipFill>
        <p:spPr>
          <a:xfrm rot="17849789">
            <a:off x="2565056" y="26004"/>
            <a:ext cx="807456" cy="659829"/>
          </a:xfrm>
          <a:prstGeom prst="rect">
            <a:avLst/>
          </a:prstGeom>
        </p:spPr>
      </p:pic>
      <p:pic>
        <p:nvPicPr>
          <p:cNvPr id="12" name="Afbeelding 11">
            <a:extLst>
              <a:ext uri="{FF2B5EF4-FFF2-40B4-BE49-F238E27FC236}">
                <a16:creationId xmlns:a16="http://schemas.microsoft.com/office/drawing/2014/main" id="{BE6BF63B-1733-5BFA-97A8-7E79B83A1B6D}"/>
              </a:ext>
            </a:extLst>
          </p:cNvPr>
          <p:cNvPicPr>
            <a:picLocks noChangeAspect="1"/>
          </p:cNvPicPr>
          <p:nvPr/>
        </p:nvPicPr>
        <p:blipFill>
          <a:blip r:embed="rId9"/>
          <a:stretch>
            <a:fillRect/>
          </a:stretch>
        </p:blipFill>
        <p:spPr>
          <a:xfrm>
            <a:off x="3281016" y="932886"/>
            <a:ext cx="816199" cy="666973"/>
          </a:xfrm>
          <a:prstGeom prst="rect">
            <a:avLst/>
          </a:prstGeom>
        </p:spPr>
      </p:pic>
      <p:sp>
        <p:nvSpPr>
          <p:cNvPr id="33" name="Rechthoek: afgeronde hoeken 32">
            <a:extLst>
              <a:ext uri="{FF2B5EF4-FFF2-40B4-BE49-F238E27FC236}">
                <a16:creationId xmlns:a16="http://schemas.microsoft.com/office/drawing/2014/main" id="{19D621B3-9C90-8964-FE1D-A3033C2D73BA}"/>
              </a:ext>
            </a:extLst>
          </p:cNvPr>
          <p:cNvSpPr/>
          <p:nvPr/>
        </p:nvSpPr>
        <p:spPr>
          <a:xfrm rot="21448618">
            <a:off x="-308171" y="512438"/>
            <a:ext cx="6033635"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Tekstvak 33">
            <a:extLst>
              <a:ext uri="{FF2B5EF4-FFF2-40B4-BE49-F238E27FC236}">
                <a16:creationId xmlns:a16="http://schemas.microsoft.com/office/drawing/2014/main" id="{71283361-0374-3450-E02A-B1D31A9CABFB}"/>
              </a:ext>
            </a:extLst>
          </p:cNvPr>
          <p:cNvSpPr txBox="1"/>
          <p:nvPr/>
        </p:nvSpPr>
        <p:spPr>
          <a:xfrm rot="21448618">
            <a:off x="513879" y="523533"/>
            <a:ext cx="4678823"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Gratis gamen?</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82866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39574-0988-914F-6860-E60CF017E2F7}"/>
            </a:ext>
          </a:extLst>
        </p:cNvPr>
        <p:cNvGrpSpPr/>
        <p:nvPr/>
      </p:nvGrpSpPr>
      <p:grpSpPr>
        <a:xfrm>
          <a:off x="0" y="0"/>
          <a:ext cx="0" cy="0"/>
          <a:chOff x="0" y="0"/>
          <a:chExt cx="0" cy="0"/>
        </a:xfrm>
      </p:grpSpPr>
      <p:sp>
        <p:nvSpPr>
          <p:cNvPr id="6" name="Titel 1">
            <a:extLst>
              <a:ext uri="{FF2B5EF4-FFF2-40B4-BE49-F238E27FC236}">
                <a16:creationId xmlns:a16="http://schemas.microsoft.com/office/drawing/2014/main" id="{AB3C5931-CBF6-F3B6-58E6-144628352E50}"/>
              </a:ext>
            </a:extLst>
          </p:cNvPr>
          <p:cNvSpPr txBox="1">
            <a:spLocks/>
          </p:cNvSpPr>
          <p:nvPr/>
        </p:nvSpPr>
        <p:spPr>
          <a:xfrm>
            <a:off x="8222911" y="689460"/>
            <a:ext cx="3157468" cy="2708328"/>
          </a:xfrm>
          <a:prstGeom prst="wedgeRoundRectCallout">
            <a:avLst>
              <a:gd name="adj1" fmla="val -45494"/>
              <a:gd name="adj2" fmla="val 77267"/>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En hebben jullie weleens </a:t>
            </a:r>
            <a:r>
              <a:rPr lang="nl-NL" sz="2800" dirty="0">
                <a:latin typeface="Calibri" panose="020F0502020204030204" pitchFamily="34" charset="0"/>
                <a:ea typeface="Calibri" panose="020F0502020204030204" pitchFamily="34" charset="0"/>
                <a:cs typeface="Calibri" panose="020F0502020204030204" pitchFamily="34" charset="0"/>
              </a:rPr>
              <a:t>spullen gekocht</a:t>
            </a:r>
            <a:r>
              <a:rPr lang="nl-NL" sz="2800" b="0" dirty="0">
                <a:latin typeface="Calibri" panose="020F0502020204030204" pitchFamily="34" charset="0"/>
                <a:ea typeface="Calibri" panose="020F0502020204030204" pitchFamily="34" charset="0"/>
                <a:cs typeface="Calibri" panose="020F0502020204030204" pitchFamily="34" charset="0"/>
              </a:rPr>
              <a:t> in een game? En zo ja, wat?</a:t>
            </a:r>
            <a:endParaRPr lang="nl-NL" sz="2800" b="0" dirty="0"/>
          </a:p>
        </p:txBody>
      </p:sp>
      <p:pic>
        <p:nvPicPr>
          <p:cNvPr id="26" name="Afbeelding 25" descr="Afbeelding met Karmijn, windmolentje&#10;&#10;Door AI gegenereerde inhoud is mogelijk onjuist.">
            <a:extLst>
              <a:ext uri="{FF2B5EF4-FFF2-40B4-BE49-F238E27FC236}">
                <a16:creationId xmlns:a16="http://schemas.microsoft.com/office/drawing/2014/main" id="{F8C327D4-BE3D-2221-A376-5CB185C29777}"/>
              </a:ext>
            </a:extLst>
          </p:cNvPr>
          <p:cNvPicPr>
            <a:picLocks noChangeAspect="1"/>
          </p:cNvPicPr>
          <p:nvPr/>
        </p:nvPicPr>
        <p:blipFill>
          <a:blip r:embed="rId3"/>
          <a:stretch>
            <a:fillRect/>
          </a:stretch>
        </p:blipFill>
        <p:spPr>
          <a:xfrm rot="613891">
            <a:off x="347540" y="4199878"/>
            <a:ext cx="979231" cy="2286634"/>
          </a:xfrm>
          <a:prstGeom prst="rect">
            <a:avLst/>
          </a:prstGeom>
        </p:spPr>
      </p:pic>
      <p:pic>
        <p:nvPicPr>
          <p:cNvPr id="7" name="Afbeelding 6">
            <a:extLst>
              <a:ext uri="{FF2B5EF4-FFF2-40B4-BE49-F238E27FC236}">
                <a16:creationId xmlns:a16="http://schemas.microsoft.com/office/drawing/2014/main" id="{34ACAE7C-0893-3997-E057-072FAC879392}"/>
              </a:ext>
            </a:extLst>
          </p:cNvPr>
          <p:cNvPicPr>
            <a:picLocks noChangeAspect="1"/>
          </p:cNvPicPr>
          <p:nvPr/>
        </p:nvPicPr>
        <p:blipFill>
          <a:blip r:embed="rId4"/>
          <a:srcRect/>
          <a:stretch/>
        </p:blipFill>
        <p:spPr>
          <a:xfrm flipH="1">
            <a:off x="-2530079" y="-36618"/>
            <a:ext cx="7538014" cy="7022209"/>
          </a:xfrm>
          <a:prstGeom prst="rect">
            <a:avLst/>
          </a:prstGeom>
        </p:spPr>
      </p:pic>
      <p:pic>
        <p:nvPicPr>
          <p:cNvPr id="17" name="Afbeelding 16" descr="Afbeelding met speelgoed, beeldje, tekenfilm, pop&#10;&#10;Door AI gegenereerde inhoud is mogelijk onjuist.">
            <a:extLst>
              <a:ext uri="{FF2B5EF4-FFF2-40B4-BE49-F238E27FC236}">
                <a16:creationId xmlns:a16="http://schemas.microsoft.com/office/drawing/2014/main" id="{D0C58202-2016-62B3-D669-335DFFDB57B3}"/>
              </a:ext>
            </a:extLst>
          </p:cNvPr>
          <p:cNvPicPr>
            <a:picLocks noChangeAspect="1"/>
          </p:cNvPicPr>
          <p:nvPr/>
        </p:nvPicPr>
        <p:blipFill>
          <a:blip r:embed="rId5"/>
          <a:stretch>
            <a:fillRect/>
          </a:stretch>
        </p:blipFill>
        <p:spPr>
          <a:xfrm>
            <a:off x="4004420" y="2317157"/>
            <a:ext cx="2712955" cy="4079631"/>
          </a:xfrm>
          <a:prstGeom prst="rect">
            <a:avLst/>
          </a:prstGeom>
        </p:spPr>
      </p:pic>
      <p:pic>
        <p:nvPicPr>
          <p:cNvPr id="18" name="Afbeelding 17" descr="Afbeelding met snoep, speelgoed, pop, persoon&#10;&#10;Door AI gegenereerde inhoud is mogelijk onjuist.">
            <a:extLst>
              <a:ext uri="{FF2B5EF4-FFF2-40B4-BE49-F238E27FC236}">
                <a16:creationId xmlns:a16="http://schemas.microsoft.com/office/drawing/2014/main" id="{2A4D908B-ECC2-DB63-9068-D9BC6BD4B65D}"/>
              </a:ext>
            </a:extLst>
          </p:cNvPr>
          <p:cNvPicPr>
            <a:picLocks noChangeAspect="1"/>
          </p:cNvPicPr>
          <p:nvPr/>
        </p:nvPicPr>
        <p:blipFill>
          <a:blip r:embed="rId6"/>
          <a:stretch>
            <a:fillRect/>
          </a:stretch>
        </p:blipFill>
        <p:spPr>
          <a:xfrm>
            <a:off x="6096000" y="2354782"/>
            <a:ext cx="2072962" cy="4079631"/>
          </a:xfrm>
          <a:prstGeom prst="rect">
            <a:avLst/>
          </a:prstGeom>
        </p:spPr>
      </p:pic>
      <p:sp>
        <p:nvSpPr>
          <p:cNvPr id="3" name="Titel 1">
            <a:extLst>
              <a:ext uri="{FF2B5EF4-FFF2-40B4-BE49-F238E27FC236}">
                <a16:creationId xmlns:a16="http://schemas.microsoft.com/office/drawing/2014/main" id="{A6586BBB-C8DF-737F-858B-B528941BE011}"/>
              </a:ext>
            </a:extLst>
          </p:cNvPr>
          <p:cNvSpPr txBox="1">
            <a:spLocks/>
          </p:cNvSpPr>
          <p:nvPr/>
        </p:nvSpPr>
        <p:spPr>
          <a:xfrm>
            <a:off x="656364" y="1637289"/>
            <a:ext cx="3440851" cy="2708328"/>
          </a:xfrm>
          <a:prstGeom prst="wedgeRoundRectCallout">
            <a:avLst>
              <a:gd name="adj1" fmla="val 43672"/>
              <a:gd name="adj2" fmla="val 72878"/>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Vind jullie een </a:t>
            </a:r>
            <a:r>
              <a:rPr lang="nl-NL" sz="2800" dirty="0">
                <a:latin typeface="Calibri" panose="020F0502020204030204" pitchFamily="34" charset="0"/>
                <a:ea typeface="Calibri" panose="020F0502020204030204" pitchFamily="34" charset="0"/>
                <a:cs typeface="Calibri" panose="020F0502020204030204" pitchFamily="34" charset="0"/>
              </a:rPr>
              <a:t>gratis game </a:t>
            </a:r>
            <a:r>
              <a:rPr lang="nl-NL" sz="2800" b="0" dirty="0">
                <a:latin typeface="Calibri" panose="020F0502020204030204" pitchFamily="34" charset="0"/>
                <a:ea typeface="Calibri" panose="020F0502020204030204" pitchFamily="34" charset="0"/>
                <a:cs typeface="Calibri" panose="020F0502020204030204" pitchFamily="34" charset="0"/>
              </a:rPr>
              <a:t>waarin je spullen kunt kopen écht gratis?</a:t>
            </a:r>
            <a:endParaRPr lang="nl-NL" sz="2800" b="0" dirty="0"/>
          </a:p>
        </p:txBody>
      </p:sp>
      <p:pic>
        <p:nvPicPr>
          <p:cNvPr id="4" name="Afbeelding 3">
            <a:extLst>
              <a:ext uri="{FF2B5EF4-FFF2-40B4-BE49-F238E27FC236}">
                <a16:creationId xmlns:a16="http://schemas.microsoft.com/office/drawing/2014/main" id="{01F7AD28-FCD6-8AE8-9F98-AD1A7A2A0291}"/>
              </a:ext>
            </a:extLst>
          </p:cNvPr>
          <p:cNvPicPr>
            <a:picLocks noChangeAspect="1"/>
          </p:cNvPicPr>
          <p:nvPr/>
        </p:nvPicPr>
        <p:blipFill>
          <a:blip r:embed="rId7"/>
          <a:srcRect l="4167" t="14378" r="5042" b="15790"/>
          <a:stretch>
            <a:fillRect/>
          </a:stretch>
        </p:blipFill>
        <p:spPr>
          <a:xfrm rot="1794527">
            <a:off x="-261840" y="50968"/>
            <a:ext cx="846789" cy="532231"/>
          </a:xfrm>
          <a:prstGeom prst="rect">
            <a:avLst/>
          </a:prstGeom>
        </p:spPr>
      </p:pic>
      <p:pic>
        <p:nvPicPr>
          <p:cNvPr id="5" name="Afbeelding 4">
            <a:extLst>
              <a:ext uri="{FF2B5EF4-FFF2-40B4-BE49-F238E27FC236}">
                <a16:creationId xmlns:a16="http://schemas.microsoft.com/office/drawing/2014/main" id="{A68CC94C-1FFC-0415-BAA7-43C95D6CF2EE}"/>
              </a:ext>
            </a:extLst>
          </p:cNvPr>
          <p:cNvPicPr>
            <a:picLocks noChangeAspect="1"/>
          </p:cNvPicPr>
          <p:nvPr/>
        </p:nvPicPr>
        <p:blipFill>
          <a:blip r:embed="rId8"/>
          <a:stretch>
            <a:fillRect/>
          </a:stretch>
        </p:blipFill>
        <p:spPr>
          <a:xfrm rot="17849789">
            <a:off x="2565056" y="26004"/>
            <a:ext cx="807456" cy="659829"/>
          </a:xfrm>
          <a:prstGeom prst="rect">
            <a:avLst/>
          </a:prstGeom>
        </p:spPr>
      </p:pic>
      <p:pic>
        <p:nvPicPr>
          <p:cNvPr id="8" name="Afbeelding 7">
            <a:extLst>
              <a:ext uri="{FF2B5EF4-FFF2-40B4-BE49-F238E27FC236}">
                <a16:creationId xmlns:a16="http://schemas.microsoft.com/office/drawing/2014/main" id="{F4AED4D0-7A0B-C9B2-88E1-FF75A5323421}"/>
              </a:ext>
            </a:extLst>
          </p:cNvPr>
          <p:cNvPicPr>
            <a:picLocks noChangeAspect="1"/>
          </p:cNvPicPr>
          <p:nvPr/>
        </p:nvPicPr>
        <p:blipFill>
          <a:blip r:embed="rId9"/>
          <a:stretch>
            <a:fillRect/>
          </a:stretch>
        </p:blipFill>
        <p:spPr>
          <a:xfrm>
            <a:off x="3281016" y="932886"/>
            <a:ext cx="816199" cy="666973"/>
          </a:xfrm>
          <a:prstGeom prst="rect">
            <a:avLst/>
          </a:prstGeom>
        </p:spPr>
      </p:pic>
      <p:sp>
        <p:nvSpPr>
          <p:cNvPr id="33" name="Rechthoek: afgeronde hoeken 32">
            <a:extLst>
              <a:ext uri="{FF2B5EF4-FFF2-40B4-BE49-F238E27FC236}">
                <a16:creationId xmlns:a16="http://schemas.microsoft.com/office/drawing/2014/main" id="{9487A12A-9A02-7ED5-85C9-7B67A04AED6F}"/>
              </a:ext>
            </a:extLst>
          </p:cNvPr>
          <p:cNvSpPr/>
          <p:nvPr/>
        </p:nvSpPr>
        <p:spPr>
          <a:xfrm rot="21448618">
            <a:off x="-308171" y="512438"/>
            <a:ext cx="6033635"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Tekstvak 33">
            <a:extLst>
              <a:ext uri="{FF2B5EF4-FFF2-40B4-BE49-F238E27FC236}">
                <a16:creationId xmlns:a16="http://schemas.microsoft.com/office/drawing/2014/main" id="{9654F0C0-C815-C04E-7D03-6AC0750EF594}"/>
              </a:ext>
            </a:extLst>
          </p:cNvPr>
          <p:cNvSpPr txBox="1"/>
          <p:nvPr/>
        </p:nvSpPr>
        <p:spPr>
          <a:xfrm rot="21448618">
            <a:off x="513879" y="523533"/>
            <a:ext cx="4678823"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Gratis gamen?</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4043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xit" presetSubtype="0" fill="hold" grpId="0"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850A7-51C7-4D96-7B77-71DDFB8A23BE}"/>
            </a:ext>
          </a:extLst>
        </p:cNvPr>
        <p:cNvGrpSpPr/>
        <p:nvPr/>
      </p:nvGrpSpPr>
      <p:grpSpPr>
        <a:xfrm>
          <a:off x="0" y="0"/>
          <a:ext cx="0" cy="0"/>
          <a:chOff x="0" y="0"/>
          <a:chExt cx="0" cy="0"/>
        </a:xfrm>
      </p:grpSpPr>
      <p:pic>
        <p:nvPicPr>
          <p:cNvPr id="26" name="Afbeelding 25" descr="Afbeelding met Karmijn, windmolentje&#10;&#10;Door AI gegenereerde inhoud is mogelijk onjuist.">
            <a:extLst>
              <a:ext uri="{FF2B5EF4-FFF2-40B4-BE49-F238E27FC236}">
                <a16:creationId xmlns:a16="http://schemas.microsoft.com/office/drawing/2014/main" id="{4A43FDAB-9DA1-127F-443D-EBAF464B150A}"/>
              </a:ext>
            </a:extLst>
          </p:cNvPr>
          <p:cNvPicPr>
            <a:picLocks noChangeAspect="1"/>
          </p:cNvPicPr>
          <p:nvPr/>
        </p:nvPicPr>
        <p:blipFill>
          <a:blip r:embed="rId3"/>
          <a:stretch>
            <a:fillRect/>
          </a:stretch>
        </p:blipFill>
        <p:spPr>
          <a:xfrm rot="613891">
            <a:off x="347540" y="4199878"/>
            <a:ext cx="979231" cy="2286634"/>
          </a:xfrm>
          <a:prstGeom prst="rect">
            <a:avLst/>
          </a:prstGeom>
        </p:spPr>
      </p:pic>
      <p:pic>
        <p:nvPicPr>
          <p:cNvPr id="7" name="Afbeelding 6">
            <a:extLst>
              <a:ext uri="{FF2B5EF4-FFF2-40B4-BE49-F238E27FC236}">
                <a16:creationId xmlns:a16="http://schemas.microsoft.com/office/drawing/2014/main" id="{7FD171B3-A21D-545E-7FB8-70B689E08F6D}"/>
              </a:ext>
            </a:extLst>
          </p:cNvPr>
          <p:cNvPicPr>
            <a:picLocks noChangeAspect="1"/>
          </p:cNvPicPr>
          <p:nvPr/>
        </p:nvPicPr>
        <p:blipFill>
          <a:blip r:embed="rId4"/>
          <a:srcRect/>
          <a:stretch/>
        </p:blipFill>
        <p:spPr>
          <a:xfrm flipH="1">
            <a:off x="-2530079" y="-36618"/>
            <a:ext cx="7538014" cy="7022209"/>
          </a:xfrm>
          <a:prstGeom prst="rect">
            <a:avLst/>
          </a:prstGeom>
        </p:spPr>
      </p:pic>
      <p:sp>
        <p:nvSpPr>
          <p:cNvPr id="2" name="Titel 1">
            <a:extLst>
              <a:ext uri="{FF2B5EF4-FFF2-40B4-BE49-F238E27FC236}">
                <a16:creationId xmlns:a16="http://schemas.microsoft.com/office/drawing/2014/main" id="{74C1AC61-21BB-2F14-79CC-86B574C11C95}"/>
              </a:ext>
            </a:extLst>
          </p:cNvPr>
          <p:cNvSpPr txBox="1">
            <a:spLocks/>
          </p:cNvSpPr>
          <p:nvPr/>
        </p:nvSpPr>
        <p:spPr>
          <a:xfrm>
            <a:off x="3366818" y="1624265"/>
            <a:ext cx="4014860" cy="1850221"/>
          </a:xfrm>
          <a:prstGeom prst="wedgeRoundRectCallout">
            <a:avLst>
              <a:gd name="adj1" fmla="val -43962"/>
              <a:gd name="adj2" fmla="val 87448"/>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a:latin typeface="Calibri" panose="020F0502020204030204" pitchFamily="34" charset="0"/>
                <a:ea typeface="Calibri" panose="020F0502020204030204" pitchFamily="34" charset="0"/>
                <a:cs typeface="Calibri" panose="020F0502020204030204" pitchFamily="34" charset="0"/>
              </a:rPr>
              <a:t>Wie heeft weleens meegemaakt dat iets eerst </a:t>
            </a:r>
            <a:r>
              <a:rPr lang="nl-NL" sz="2800">
                <a:latin typeface="Calibri" panose="020F0502020204030204" pitchFamily="34" charset="0"/>
                <a:ea typeface="Calibri" panose="020F0502020204030204" pitchFamily="34" charset="0"/>
                <a:cs typeface="Calibri" panose="020F0502020204030204" pitchFamily="34" charset="0"/>
              </a:rPr>
              <a:t>gratis leek</a:t>
            </a:r>
            <a:r>
              <a:rPr lang="nl-NL" sz="2800" b="0">
                <a:latin typeface="Calibri" panose="020F0502020204030204" pitchFamily="34" charset="0"/>
                <a:ea typeface="Calibri" panose="020F0502020204030204" pitchFamily="34" charset="0"/>
                <a:cs typeface="Calibri" panose="020F0502020204030204" pitchFamily="34" charset="0"/>
              </a:rPr>
              <a:t>...  </a:t>
            </a:r>
            <a:endParaRPr lang="nl-NL" sz="2800" b="0"/>
          </a:p>
        </p:txBody>
      </p:sp>
      <p:sp>
        <p:nvSpPr>
          <p:cNvPr id="5" name="Titel 1">
            <a:extLst>
              <a:ext uri="{FF2B5EF4-FFF2-40B4-BE49-F238E27FC236}">
                <a16:creationId xmlns:a16="http://schemas.microsoft.com/office/drawing/2014/main" id="{4614B83E-481B-1ECA-F178-1690F7CC269E}"/>
              </a:ext>
            </a:extLst>
          </p:cNvPr>
          <p:cNvSpPr txBox="1">
            <a:spLocks/>
          </p:cNvSpPr>
          <p:nvPr/>
        </p:nvSpPr>
        <p:spPr>
          <a:xfrm>
            <a:off x="4743438" y="4219622"/>
            <a:ext cx="4014860" cy="1850221"/>
          </a:xfrm>
          <a:prstGeom prst="wedgeRoundRectCallout">
            <a:avLst>
              <a:gd name="adj1" fmla="val -71832"/>
              <a:gd name="adj2" fmla="val 961"/>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 maar je er </a:t>
            </a:r>
            <a:r>
              <a:rPr lang="nl-NL" sz="2800" dirty="0">
                <a:latin typeface="Calibri" panose="020F0502020204030204" pitchFamily="34" charset="0"/>
                <a:ea typeface="Calibri" panose="020F0502020204030204" pitchFamily="34" charset="0"/>
                <a:cs typeface="Calibri" panose="020F0502020204030204" pitchFamily="34" charset="0"/>
              </a:rPr>
              <a:t>achteraf</a:t>
            </a:r>
            <a:r>
              <a:rPr lang="nl-NL" sz="2800" b="0" dirty="0">
                <a:latin typeface="Calibri" panose="020F0502020204030204" pitchFamily="34" charset="0"/>
                <a:ea typeface="Calibri" panose="020F0502020204030204" pitchFamily="34" charset="0"/>
                <a:cs typeface="Calibri" panose="020F0502020204030204" pitchFamily="34" charset="0"/>
              </a:rPr>
              <a:t> toch voor moest </a:t>
            </a:r>
            <a:r>
              <a:rPr lang="nl-NL" sz="2800" dirty="0">
                <a:latin typeface="Calibri" panose="020F0502020204030204" pitchFamily="34" charset="0"/>
                <a:ea typeface="Calibri" panose="020F0502020204030204" pitchFamily="34" charset="0"/>
                <a:cs typeface="Calibri" panose="020F0502020204030204" pitchFamily="34" charset="0"/>
              </a:rPr>
              <a:t>betalen</a:t>
            </a:r>
            <a:r>
              <a:rPr lang="nl-NL" sz="2800" b="0" dirty="0">
                <a:latin typeface="Calibri" panose="020F0502020204030204" pitchFamily="34" charset="0"/>
                <a:ea typeface="Calibri" panose="020F0502020204030204" pitchFamily="34" charset="0"/>
                <a:cs typeface="Calibri" panose="020F0502020204030204" pitchFamily="34" charset="0"/>
              </a:rPr>
              <a:t>?</a:t>
            </a:r>
            <a:endParaRPr lang="nl-NL" sz="2800" b="0" dirty="0"/>
          </a:p>
        </p:txBody>
      </p:sp>
      <p:pic>
        <p:nvPicPr>
          <p:cNvPr id="9" name="Afbeelding 8">
            <a:extLst>
              <a:ext uri="{FF2B5EF4-FFF2-40B4-BE49-F238E27FC236}">
                <a16:creationId xmlns:a16="http://schemas.microsoft.com/office/drawing/2014/main" id="{3AF465C9-3D94-A71D-5DDE-8A6AFFAD9CAF}"/>
              </a:ext>
            </a:extLst>
          </p:cNvPr>
          <p:cNvPicPr>
            <a:picLocks noChangeAspect="1"/>
          </p:cNvPicPr>
          <p:nvPr/>
        </p:nvPicPr>
        <p:blipFill>
          <a:blip r:embed="rId5"/>
          <a:srcRect l="4167" t="14378" r="5042" b="15790"/>
          <a:stretch>
            <a:fillRect/>
          </a:stretch>
        </p:blipFill>
        <p:spPr>
          <a:xfrm rot="1794527">
            <a:off x="-261840" y="50968"/>
            <a:ext cx="846789" cy="532231"/>
          </a:xfrm>
          <a:prstGeom prst="rect">
            <a:avLst/>
          </a:prstGeom>
        </p:spPr>
      </p:pic>
      <p:pic>
        <p:nvPicPr>
          <p:cNvPr id="10" name="Afbeelding 9">
            <a:extLst>
              <a:ext uri="{FF2B5EF4-FFF2-40B4-BE49-F238E27FC236}">
                <a16:creationId xmlns:a16="http://schemas.microsoft.com/office/drawing/2014/main" id="{EBB7E9B2-52B6-F373-5EEB-A8EE5AB0675B}"/>
              </a:ext>
            </a:extLst>
          </p:cNvPr>
          <p:cNvPicPr>
            <a:picLocks noChangeAspect="1"/>
          </p:cNvPicPr>
          <p:nvPr/>
        </p:nvPicPr>
        <p:blipFill>
          <a:blip r:embed="rId6"/>
          <a:stretch>
            <a:fillRect/>
          </a:stretch>
        </p:blipFill>
        <p:spPr>
          <a:xfrm rot="17849789">
            <a:off x="2565056" y="26004"/>
            <a:ext cx="807456" cy="659829"/>
          </a:xfrm>
          <a:prstGeom prst="rect">
            <a:avLst/>
          </a:prstGeom>
        </p:spPr>
      </p:pic>
      <p:pic>
        <p:nvPicPr>
          <p:cNvPr id="11" name="Afbeelding 10">
            <a:extLst>
              <a:ext uri="{FF2B5EF4-FFF2-40B4-BE49-F238E27FC236}">
                <a16:creationId xmlns:a16="http://schemas.microsoft.com/office/drawing/2014/main" id="{1E7E18E4-253A-AF42-B3FA-1DD935DE7D14}"/>
              </a:ext>
            </a:extLst>
          </p:cNvPr>
          <p:cNvPicPr>
            <a:picLocks noChangeAspect="1"/>
          </p:cNvPicPr>
          <p:nvPr/>
        </p:nvPicPr>
        <p:blipFill>
          <a:blip r:embed="rId7"/>
          <a:stretch>
            <a:fillRect/>
          </a:stretch>
        </p:blipFill>
        <p:spPr>
          <a:xfrm>
            <a:off x="3281016" y="932886"/>
            <a:ext cx="816199" cy="666973"/>
          </a:xfrm>
          <a:prstGeom prst="rect">
            <a:avLst/>
          </a:prstGeom>
        </p:spPr>
      </p:pic>
      <p:sp>
        <p:nvSpPr>
          <p:cNvPr id="33" name="Rechthoek: afgeronde hoeken 32">
            <a:extLst>
              <a:ext uri="{FF2B5EF4-FFF2-40B4-BE49-F238E27FC236}">
                <a16:creationId xmlns:a16="http://schemas.microsoft.com/office/drawing/2014/main" id="{9D589384-40D2-5ECC-1038-15C637B61673}"/>
              </a:ext>
            </a:extLst>
          </p:cNvPr>
          <p:cNvSpPr/>
          <p:nvPr/>
        </p:nvSpPr>
        <p:spPr>
          <a:xfrm rot="21448618">
            <a:off x="-308171" y="512438"/>
            <a:ext cx="6033635"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Tekstvak 33">
            <a:extLst>
              <a:ext uri="{FF2B5EF4-FFF2-40B4-BE49-F238E27FC236}">
                <a16:creationId xmlns:a16="http://schemas.microsoft.com/office/drawing/2014/main" id="{5E2B7E73-FCFA-A22E-3B83-DB04284DA97A}"/>
              </a:ext>
            </a:extLst>
          </p:cNvPr>
          <p:cNvSpPr txBox="1"/>
          <p:nvPr/>
        </p:nvSpPr>
        <p:spPr>
          <a:xfrm rot="21448618">
            <a:off x="513879" y="523533"/>
            <a:ext cx="4678823"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Gratis gamen?</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pic>
        <p:nvPicPr>
          <p:cNvPr id="3" name="Afbeelding 2" descr="Afbeelding met snoep, speelgoed, pop, persoon&#10;&#10;Door AI gegenereerde inhoud is mogelijk onjuist.">
            <a:extLst>
              <a:ext uri="{FF2B5EF4-FFF2-40B4-BE49-F238E27FC236}">
                <a16:creationId xmlns:a16="http://schemas.microsoft.com/office/drawing/2014/main" id="{0AD4C9F3-1B13-451F-EF3D-E006601A1069}"/>
              </a:ext>
            </a:extLst>
          </p:cNvPr>
          <p:cNvPicPr>
            <a:picLocks noChangeAspect="1"/>
          </p:cNvPicPr>
          <p:nvPr/>
        </p:nvPicPr>
        <p:blipFill>
          <a:blip r:embed="rId8"/>
          <a:stretch>
            <a:fillRect/>
          </a:stretch>
        </p:blipFill>
        <p:spPr>
          <a:xfrm>
            <a:off x="1238928" y="2354782"/>
            <a:ext cx="2072962" cy="4079631"/>
          </a:xfrm>
          <a:prstGeom prst="rect">
            <a:avLst/>
          </a:prstGeom>
        </p:spPr>
      </p:pic>
      <p:pic>
        <p:nvPicPr>
          <p:cNvPr id="6" name="Afbeelding 5" descr="Afbeelding met speelgoed, beeldje, tekenfilm, pop&#10;&#10;Door AI gegenereerde inhoud is mogelijk onjuist.">
            <a:extLst>
              <a:ext uri="{FF2B5EF4-FFF2-40B4-BE49-F238E27FC236}">
                <a16:creationId xmlns:a16="http://schemas.microsoft.com/office/drawing/2014/main" id="{FAE495A1-F9DD-44AE-F54D-218C8223F081}"/>
              </a:ext>
            </a:extLst>
          </p:cNvPr>
          <p:cNvPicPr>
            <a:picLocks noChangeAspect="1"/>
          </p:cNvPicPr>
          <p:nvPr/>
        </p:nvPicPr>
        <p:blipFill>
          <a:blip r:embed="rId9"/>
          <a:stretch>
            <a:fillRect/>
          </a:stretch>
        </p:blipFill>
        <p:spPr>
          <a:xfrm>
            <a:off x="-2923010" y="2943370"/>
            <a:ext cx="2465893" cy="3708109"/>
          </a:xfrm>
          <a:prstGeom prst="rect">
            <a:avLst/>
          </a:prstGeom>
        </p:spPr>
      </p:pic>
    </p:spTree>
    <p:extLst>
      <p:ext uri="{BB962C8B-B14F-4D97-AF65-F5344CB8AC3E}">
        <p14:creationId xmlns:p14="http://schemas.microsoft.com/office/powerpoint/2010/main" val="7716818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B050">
            <a:alpha val="28000"/>
          </a:srgbClr>
        </a:solidFill>
        <a:effectLst/>
      </p:bgPr>
    </p:bg>
    <p:spTree>
      <p:nvGrpSpPr>
        <p:cNvPr id="1" name="">
          <a:extLst>
            <a:ext uri="{FF2B5EF4-FFF2-40B4-BE49-F238E27FC236}">
              <a16:creationId xmlns:a16="http://schemas.microsoft.com/office/drawing/2014/main" id="{A44F7368-0A64-8807-B786-CA15713FE618}"/>
            </a:ext>
          </a:extLst>
        </p:cNvPr>
        <p:cNvGrpSpPr/>
        <p:nvPr/>
      </p:nvGrpSpPr>
      <p:grpSpPr>
        <a:xfrm>
          <a:off x="0" y="0"/>
          <a:ext cx="0" cy="0"/>
          <a:chOff x="0" y="0"/>
          <a:chExt cx="0" cy="0"/>
        </a:xfrm>
      </p:grpSpPr>
      <p:pic>
        <p:nvPicPr>
          <p:cNvPr id="26" name="Afbeelding 25" descr="Afbeelding met Karmijn, windmolentje&#10;&#10;Door AI gegenereerde inhoud is mogelijk onjuist.">
            <a:extLst>
              <a:ext uri="{FF2B5EF4-FFF2-40B4-BE49-F238E27FC236}">
                <a16:creationId xmlns:a16="http://schemas.microsoft.com/office/drawing/2014/main" id="{EA7F0B1A-D9E5-D5FC-7AEF-99B78C2EFE35}"/>
              </a:ext>
            </a:extLst>
          </p:cNvPr>
          <p:cNvPicPr>
            <a:picLocks noChangeAspect="1"/>
          </p:cNvPicPr>
          <p:nvPr/>
        </p:nvPicPr>
        <p:blipFill>
          <a:blip r:embed="rId3"/>
          <a:stretch>
            <a:fillRect/>
          </a:stretch>
        </p:blipFill>
        <p:spPr>
          <a:xfrm rot="613891">
            <a:off x="347540" y="4199878"/>
            <a:ext cx="979231" cy="2286634"/>
          </a:xfrm>
          <a:prstGeom prst="rect">
            <a:avLst/>
          </a:prstGeom>
        </p:spPr>
      </p:pic>
      <p:pic>
        <p:nvPicPr>
          <p:cNvPr id="7" name="Afbeelding 6">
            <a:extLst>
              <a:ext uri="{FF2B5EF4-FFF2-40B4-BE49-F238E27FC236}">
                <a16:creationId xmlns:a16="http://schemas.microsoft.com/office/drawing/2014/main" id="{ABDB4209-44FF-775F-BA6A-9EA39CDEE568}"/>
              </a:ext>
            </a:extLst>
          </p:cNvPr>
          <p:cNvPicPr>
            <a:picLocks noChangeAspect="1"/>
          </p:cNvPicPr>
          <p:nvPr/>
        </p:nvPicPr>
        <p:blipFill>
          <a:blip r:embed="rId4"/>
          <a:srcRect/>
          <a:stretch/>
        </p:blipFill>
        <p:spPr>
          <a:xfrm flipH="1">
            <a:off x="-2530079" y="-36618"/>
            <a:ext cx="7538014" cy="7022209"/>
          </a:xfrm>
          <a:prstGeom prst="rect">
            <a:avLst/>
          </a:prstGeom>
        </p:spPr>
      </p:pic>
      <p:pic>
        <p:nvPicPr>
          <p:cNvPr id="2" name="Afbeelding 1" descr="Afbeelding met speelgoed, beeldje, tekenfilm, pop&#10;&#10;Door AI gegenereerde inhoud is mogelijk onjuist.">
            <a:extLst>
              <a:ext uri="{FF2B5EF4-FFF2-40B4-BE49-F238E27FC236}">
                <a16:creationId xmlns:a16="http://schemas.microsoft.com/office/drawing/2014/main" id="{18B01F0F-CF57-1738-A770-53D7EB884161}"/>
              </a:ext>
            </a:extLst>
          </p:cNvPr>
          <p:cNvPicPr>
            <a:picLocks noChangeAspect="1"/>
          </p:cNvPicPr>
          <p:nvPr/>
        </p:nvPicPr>
        <p:blipFill>
          <a:blip r:embed="rId5"/>
          <a:stretch>
            <a:fillRect/>
          </a:stretch>
        </p:blipFill>
        <p:spPr>
          <a:xfrm>
            <a:off x="660013" y="2943370"/>
            <a:ext cx="2465893" cy="3708109"/>
          </a:xfrm>
          <a:prstGeom prst="rect">
            <a:avLst/>
          </a:prstGeom>
        </p:spPr>
      </p:pic>
      <p:sp>
        <p:nvSpPr>
          <p:cNvPr id="3" name="Titel 1">
            <a:extLst>
              <a:ext uri="{FF2B5EF4-FFF2-40B4-BE49-F238E27FC236}">
                <a16:creationId xmlns:a16="http://schemas.microsoft.com/office/drawing/2014/main" id="{9A20BF2A-8F0D-FEBC-4305-8056E197BDED}"/>
              </a:ext>
            </a:extLst>
          </p:cNvPr>
          <p:cNvSpPr txBox="1">
            <a:spLocks/>
          </p:cNvSpPr>
          <p:nvPr/>
        </p:nvSpPr>
        <p:spPr>
          <a:xfrm>
            <a:off x="3525340" y="1665674"/>
            <a:ext cx="7538014" cy="1421168"/>
          </a:xfrm>
          <a:prstGeom prst="wedgeRoundRectCallout">
            <a:avLst>
              <a:gd name="adj1" fmla="val -59872"/>
              <a:gd name="adj2" fmla="val 53868"/>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Soms is </a:t>
            </a:r>
            <a:r>
              <a:rPr lang="nl-NL" sz="2800" dirty="0">
                <a:latin typeface="Calibri" panose="020F0502020204030204" pitchFamily="34" charset="0"/>
                <a:ea typeface="Calibri" panose="020F0502020204030204" pitchFamily="34" charset="0"/>
                <a:cs typeface="Calibri" panose="020F0502020204030204" pitchFamily="34" charset="0"/>
              </a:rPr>
              <a:t>‘gratis’ </a:t>
            </a:r>
            <a:r>
              <a:rPr lang="nl-NL" sz="2800" b="0" dirty="0">
                <a:latin typeface="Calibri" panose="020F0502020204030204" pitchFamily="34" charset="0"/>
                <a:ea typeface="Calibri" panose="020F0502020204030204" pitchFamily="34" charset="0"/>
                <a:cs typeface="Calibri" panose="020F0502020204030204" pitchFamily="34" charset="0"/>
              </a:rPr>
              <a:t>dus een beetje een trucje. Omdat...  </a:t>
            </a:r>
            <a:endParaRPr lang="nl-NL" sz="2800" b="0" dirty="0"/>
          </a:p>
        </p:txBody>
      </p:sp>
      <p:sp>
        <p:nvSpPr>
          <p:cNvPr id="6" name="Afgeronde rechthoek 15">
            <a:extLst>
              <a:ext uri="{FF2B5EF4-FFF2-40B4-BE49-F238E27FC236}">
                <a16:creationId xmlns:a16="http://schemas.microsoft.com/office/drawing/2014/main" id="{87373270-99F2-C77D-36F5-B3AD28EA73C5}"/>
              </a:ext>
            </a:extLst>
          </p:cNvPr>
          <p:cNvSpPr/>
          <p:nvPr/>
        </p:nvSpPr>
        <p:spPr>
          <a:xfrm>
            <a:off x="4083952" y="3429000"/>
            <a:ext cx="7448035" cy="1222184"/>
          </a:xfrm>
          <a:prstGeom prst="roundRect">
            <a:avLst/>
          </a:prstGeom>
          <a:solidFill>
            <a:srgbClr val="00B0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a:solidFill>
                  <a:schemeClr val="bg1"/>
                </a:solidFill>
                <a:latin typeface="Calibri" panose="020F0502020204030204" pitchFamily="34" charset="0"/>
                <a:ea typeface="Calibri" panose="020F0502020204030204" pitchFamily="34" charset="0"/>
                <a:cs typeface="Calibri" panose="020F0502020204030204" pitchFamily="34" charset="0"/>
              </a:rPr>
              <a:t>Je later toch kosten maakt</a:t>
            </a:r>
          </a:p>
          <a:p>
            <a:pPr algn="ctr"/>
            <a:r>
              <a:rPr lang="nl-NL" sz="2400">
                <a:solidFill>
                  <a:schemeClr val="bg1"/>
                </a:solidFill>
                <a:latin typeface="Calibri" panose="020F0502020204030204" pitchFamily="34" charset="0"/>
                <a:ea typeface="Calibri" panose="020F0502020204030204" pitchFamily="34" charset="0"/>
                <a:cs typeface="Calibri" panose="020F0502020204030204" pitchFamily="34" charset="0"/>
              </a:rPr>
              <a:t>bijv. bij sommige gratis proefabonnementen of games</a:t>
            </a:r>
            <a:endParaRPr lang="nl-NL" sz="200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9" name="Afgeronde rechthoek 16">
            <a:extLst>
              <a:ext uri="{FF2B5EF4-FFF2-40B4-BE49-F238E27FC236}">
                <a16:creationId xmlns:a16="http://schemas.microsoft.com/office/drawing/2014/main" id="{AF82CE98-3870-F258-8199-60519D26993D}"/>
              </a:ext>
            </a:extLst>
          </p:cNvPr>
          <p:cNvSpPr/>
          <p:nvPr/>
        </p:nvSpPr>
        <p:spPr>
          <a:xfrm>
            <a:off x="4083952" y="4831995"/>
            <a:ext cx="7448034" cy="1233928"/>
          </a:xfrm>
          <a:prstGeom prst="roundRect">
            <a:avLst/>
          </a:prstGeom>
          <a:solidFill>
            <a:srgbClr val="651C7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a:solidFill>
                  <a:schemeClr val="bg1"/>
                </a:solidFill>
                <a:latin typeface="Calibri" panose="020F0502020204030204" pitchFamily="34" charset="0"/>
                <a:ea typeface="Calibri" panose="020F0502020204030204" pitchFamily="34" charset="0"/>
                <a:cs typeface="Calibri" panose="020F0502020204030204" pitchFamily="34" charset="0"/>
              </a:rPr>
              <a:t>Je hierdoor (meer) spullen koopt </a:t>
            </a:r>
          </a:p>
          <a:p>
            <a:pPr algn="ctr"/>
            <a:r>
              <a:rPr lang="nl-NL" sz="2400">
                <a:solidFill>
                  <a:schemeClr val="bg1"/>
                </a:solidFill>
                <a:latin typeface="Calibri" panose="020F0502020204030204" pitchFamily="34" charset="0"/>
                <a:ea typeface="Calibri" panose="020F0502020204030204" pitchFamily="34" charset="0"/>
                <a:cs typeface="Calibri" panose="020F0502020204030204" pitchFamily="34" charset="0"/>
              </a:rPr>
              <a:t>dan je écht nodig hebt (bijv. 1 + 1 gratis)</a:t>
            </a:r>
          </a:p>
        </p:txBody>
      </p:sp>
      <p:pic>
        <p:nvPicPr>
          <p:cNvPr id="11" name="Afbeelding 10">
            <a:extLst>
              <a:ext uri="{FF2B5EF4-FFF2-40B4-BE49-F238E27FC236}">
                <a16:creationId xmlns:a16="http://schemas.microsoft.com/office/drawing/2014/main" id="{41A0D724-F48C-0270-D304-05935A7C56E9}"/>
              </a:ext>
            </a:extLst>
          </p:cNvPr>
          <p:cNvPicPr>
            <a:picLocks noChangeAspect="1"/>
          </p:cNvPicPr>
          <p:nvPr/>
        </p:nvPicPr>
        <p:blipFill>
          <a:blip r:embed="rId6"/>
          <a:srcRect l="4167" t="14378" r="5042" b="15790"/>
          <a:stretch>
            <a:fillRect/>
          </a:stretch>
        </p:blipFill>
        <p:spPr>
          <a:xfrm rot="1794527">
            <a:off x="-261840" y="50968"/>
            <a:ext cx="846789" cy="532231"/>
          </a:xfrm>
          <a:prstGeom prst="rect">
            <a:avLst/>
          </a:prstGeom>
        </p:spPr>
      </p:pic>
      <p:pic>
        <p:nvPicPr>
          <p:cNvPr id="12" name="Afbeelding 11">
            <a:extLst>
              <a:ext uri="{FF2B5EF4-FFF2-40B4-BE49-F238E27FC236}">
                <a16:creationId xmlns:a16="http://schemas.microsoft.com/office/drawing/2014/main" id="{E496BD3E-8374-E1AD-14CD-9F39135B505C}"/>
              </a:ext>
            </a:extLst>
          </p:cNvPr>
          <p:cNvPicPr>
            <a:picLocks noChangeAspect="1"/>
          </p:cNvPicPr>
          <p:nvPr/>
        </p:nvPicPr>
        <p:blipFill>
          <a:blip r:embed="rId7"/>
          <a:stretch>
            <a:fillRect/>
          </a:stretch>
        </p:blipFill>
        <p:spPr>
          <a:xfrm rot="17849789">
            <a:off x="2565056" y="26004"/>
            <a:ext cx="807456" cy="659829"/>
          </a:xfrm>
          <a:prstGeom prst="rect">
            <a:avLst/>
          </a:prstGeom>
        </p:spPr>
      </p:pic>
      <p:pic>
        <p:nvPicPr>
          <p:cNvPr id="13" name="Afbeelding 12">
            <a:extLst>
              <a:ext uri="{FF2B5EF4-FFF2-40B4-BE49-F238E27FC236}">
                <a16:creationId xmlns:a16="http://schemas.microsoft.com/office/drawing/2014/main" id="{82B8AA12-F380-52D0-4A70-BC1062941FAA}"/>
              </a:ext>
            </a:extLst>
          </p:cNvPr>
          <p:cNvPicPr>
            <a:picLocks noChangeAspect="1"/>
          </p:cNvPicPr>
          <p:nvPr/>
        </p:nvPicPr>
        <p:blipFill>
          <a:blip r:embed="rId8"/>
          <a:stretch>
            <a:fillRect/>
          </a:stretch>
        </p:blipFill>
        <p:spPr>
          <a:xfrm>
            <a:off x="3281016" y="932886"/>
            <a:ext cx="816199" cy="666973"/>
          </a:xfrm>
          <a:prstGeom prst="rect">
            <a:avLst/>
          </a:prstGeom>
        </p:spPr>
      </p:pic>
      <p:sp>
        <p:nvSpPr>
          <p:cNvPr id="33" name="Rechthoek: afgeronde hoeken 32">
            <a:extLst>
              <a:ext uri="{FF2B5EF4-FFF2-40B4-BE49-F238E27FC236}">
                <a16:creationId xmlns:a16="http://schemas.microsoft.com/office/drawing/2014/main" id="{A1D0C8EC-04F3-8070-D5BF-72BD56A7BFE9}"/>
              </a:ext>
            </a:extLst>
          </p:cNvPr>
          <p:cNvSpPr/>
          <p:nvPr/>
        </p:nvSpPr>
        <p:spPr>
          <a:xfrm rot="21448618">
            <a:off x="-308171" y="512438"/>
            <a:ext cx="6033635"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Tekstvak 33">
            <a:extLst>
              <a:ext uri="{FF2B5EF4-FFF2-40B4-BE49-F238E27FC236}">
                <a16:creationId xmlns:a16="http://schemas.microsoft.com/office/drawing/2014/main" id="{ED3D2BD3-8831-0B49-ACE6-6CA4D96DDDF2}"/>
              </a:ext>
            </a:extLst>
          </p:cNvPr>
          <p:cNvSpPr txBox="1"/>
          <p:nvPr/>
        </p:nvSpPr>
        <p:spPr>
          <a:xfrm rot="21448618">
            <a:off x="513879" y="523533"/>
            <a:ext cx="4678823"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Gratis of niet?</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pic>
        <p:nvPicPr>
          <p:cNvPr id="4" name="Afbeelding 3" descr="Afbeelding met snoep, speelgoed, pop, persoon&#10;&#10;Door AI gegenereerde inhoud is mogelijk onjuist.">
            <a:extLst>
              <a:ext uri="{FF2B5EF4-FFF2-40B4-BE49-F238E27FC236}">
                <a16:creationId xmlns:a16="http://schemas.microsoft.com/office/drawing/2014/main" id="{6D55B879-38DF-9AF6-EFE2-3BB4660E1DFC}"/>
              </a:ext>
            </a:extLst>
          </p:cNvPr>
          <p:cNvPicPr>
            <a:picLocks noChangeAspect="1"/>
          </p:cNvPicPr>
          <p:nvPr/>
        </p:nvPicPr>
        <p:blipFill>
          <a:blip r:embed="rId9"/>
          <a:stretch>
            <a:fillRect/>
          </a:stretch>
        </p:blipFill>
        <p:spPr>
          <a:xfrm>
            <a:off x="-2998712" y="2354782"/>
            <a:ext cx="2072962" cy="4079631"/>
          </a:xfrm>
          <a:prstGeom prst="rect">
            <a:avLst/>
          </a:prstGeom>
        </p:spPr>
      </p:pic>
    </p:spTree>
    <p:extLst>
      <p:ext uri="{BB962C8B-B14F-4D97-AF65-F5344CB8AC3E}">
        <p14:creationId xmlns:p14="http://schemas.microsoft.com/office/powerpoint/2010/main" val="30510259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2" presetClass="entr" presetSubtype="0" fill="hold" grpId="0" nodeType="afterEffect">
                                  <p:stCondLst>
                                    <p:cond delay="1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500"/>
                            </p:stCondLst>
                            <p:childTnLst>
                              <p:par>
                                <p:cTn id="17" presetID="42" presetClass="entr" presetSubtype="0" fill="hold" grpId="0" nodeType="afterEffect">
                                  <p:stCondLst>
                                    <p:cond delay="1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B050">
            <a:alpha val="28000"/>
          </a:srgbClr>
        </a:solidFill>
        <a:effectLst/>
      </p:bgPr>
    </p:bg>
    <p:spTree>
      <p:nvGrpSpPr>
        <p:cNvPr id="1" name="">
          <a:extLst>
            <a:ext uri="{FF2B5EF4-FFF2-40B4-BE49-F238E27FC236}">
              <a16:creationId xmlns:a16="http://schemas.microsoft.com/office/drawing/2014/main" id="{02692C67-F5B5-8A83-EBDA-19C3657D9F11}"/>
            </a:ext>
          </a:extLst>
        </p:cNvPr>
        <p:cNvGrpSpPr/>
        <p:nvPr/>
      </p:nvGrpSpPr>
      <p:grpSpPr>
        <a:xfrm>
          <a:off x="0" y="0"/>
          <a:ext cx="0" cy="0"/>
          <a:chOff x="0" y="0"/>
          <a:chExt cx="0" cy="0"/>
        </a:xfrm>
      </p:grpSpPr>
      <p:pic>
        <p:nvPicPr>
          <p:cNvPr id="26" name="Afbeelding 25" descr="Afbeelding met Karmijn, windmolentje&#10;&#10;Door AI gegenereerde inhoud is mogelijk onjuist.">
            <a:extLst>
              <a:ext uri="{FF2B5EF4-FFF2-40B4-BE49-F238E27FC236}">
                <a16:creationId xmlns:a16="http://schemas.microsoft.com/office/drawing/2014/main" id="{44995656-6AA7-723E-D980-0353A6DE3883}"/>
              </a:ext>
            </a:extLst>
          </p:cNvPr>
          <p:cNvPicPr>
            <a:picLocks noChangeAspect="1"/>
          </p:cNvPicPr>
          <p:nvPr/>
        </p:nvPicPr>
        <p:blipFill>
          <a:blip r:embed="rId3"/>
          <a:stretch>
            <a:fillRect/>
          </a:stretch>
        </p:blipFill>
        <p:spPr>
          <a:xfrm rot="613891">
            <a:off x="347540" y="4199878"/>
            <a:ext cx="979231" cy="2286634"/>
          </a:xfrm>
          <a:prstGeom prst="rect">
            <a:avLst/>
          </a:prstGeom>
        </p:spPr>
      </p:pic>
      <p:pic>
        <p:nvPicPr>
          <p:cNvPr id="7" name="Afbeelding 6">
            <a:extLst>
              <a:ext uri="{FF2B5EF4-FFF2-40B4-BE49-F238E27FC236}">
                <a16:creationId xmlns:a16="http://schemas.microsoft.com/office/drawing/2014/main" id="{33C018C5-FC47-C84F-A17E-2B98E4D9FDF9}"/>
              </a:ext>
            </a:extLst>
          </p:cNvPr>
          <p:cNvPicPr>
            <a:picLocks noChangeAspect="1"/>
          </p:cNvPicPr>
          <p:nvPr/>
        </p:nvPicPr>
        <p:blipFill>
          <a:blip r:embed="rId4"/>
          <a:srcRect/>
          <a:stretch/>
        </p:blipFill>
        <p:spPr>
          <a:xfrm flipH="1">
            <a:off x="-2530079" y="-36618"/>
            <a:ext cx="7538014" cy="7022209"/>
          </a:xfrm>
          <a:prstGeom prst="rect">
            <a:avLst/>
          </a:prstGeom>
        </p:spPr>
      </p:pic>
      <p:pic>
        <p:nvPicPr>
          <p:cNvPr id="10" name="Afbeelding 9" descr="Afbeelding met snoep, speelgoed, pop, persoon&#10;&#10;Door AI gegenereerde inhoud is mogelijk onjuist.">
            <a:extLst>
              <a:ext uri="{FF2B5EF4-FFF2-40B4-BE49-F238E27FC236}">
                <a16:creationId xmlns:a16="http://schemas.microsoft.com/office/drawing/2014/main" id="{24F73668-F6C6-9ABE-0AD2-DF301F9D22F5}"/>
              </a:ext>
            </a:extLst>
          </p:cNvPr>
          <p:cNvPicPr>
            <a:picLocks noChangeAspect="1"/>
          </p:cNvPicPr>
          <p:nvPr/>
        </p:nvPicPr>
        <p:blipFill>
          <a:blip r:embed="rId5"/>
          <a:stretch>
            <a:fillRect/>
          </a:stretch>
        </p:blipFill>
        <p:spPr>
          <a:xfrm flipH="1">
            <a:off x="-2730599" y="2847191"/>
            <a:ext cx="1884182" cy="3708109"/>
          </a:xfrm>
          <a:prstGeom prst="rect">
            <a:avLst/>
          </a:prstGeom>
        </p:spPr>
      </p:pic>
      <p:pic>
        <p:nvPicPr>
          <p:cNvPr id="2" name="Afbeelding 1" descr="Afbeelding met speelgoed, beeldje, tekenfilm, pop&#10;&#10;Door AI gegenereerde inhoud is mogelijk onjuist.">
            <a:extLst>
              <a:ext uri="{FF2B5EF4-FFF2-40B4-BE49-F238E27FC236}">
                <a16:creationId xmlns:a16="http://schemas.microsoft.com/office/drawing/2014/main" id="{1691A0D7-174C-EF43-BBA4-E55A1F5D0DD9}"/>
              </a:ext>
            </a:extLst>
          </p:cNvPr>
          <p:cNvPicPr>
            <a:picLocks noChangeAspect="1"/>
          </p:cNvPicPr>
          <p:nvPr/>
        </p:nvPicPr>
        <p:blipFill>
          <a:blip r:embed="rId6"/>
          <a:stretch>
            <a:fillRect/>
          </a:stretch>
        </p:blipFill>
        <p:spPr>
          <a:xfrm>
            <a:off x="660013" y="2943370"/>
            <a:ext cx="2465893" cy="3708109"/>
          </a:xfrm>
          <a:prstGeom prst="rect">
            <a:avLst/>
          </a:prstGeom>
        </p:spPr>
      </p:pic>
      <p:sp>
        <p:nvSpPr>
          <p:cNvPr id="4" name="Titel 1">
            <a:extLst>
              <a:ext uri="{FF2B5EF4-FFF2-40B4-BE49-F238E27FC236}">
                <a16:creationId xmlns:a16="http://schemas.microsoft.com/office/drawing/2014/main" id="{E9A42C07-9A9E-3843-4AD5-15E8F9555500}"/>
              </a:ext>
            </a:extLst>
          </p:cNvPr>
          <p:cNvSpPr txBox="1">
            <a:spLocks/>
          </p:cNvSpPr>
          <p:nvPr/>
        </p:nvSpPr>
        <p:spPr>
          <a:xfrm>
            <a:off x="4200491" y="1982381"/>
            <a:ext cx="4688866" cy="1850221"/>
          </a:xfrm>
          <a:prstGeom prst="wedgeRoundRectCallout">
            <a:avLst>
              <a:gd name="adj1" fmla="val -71338"/>
              <a:gd name="adj2" fmla="val 41561"/>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Een </a:t>
            </a:r>
            <a:r>
              <a:rPr lang="nl-NL" sz="2800" dirty="0">
                <a:latin typeface="Calibri" panose="020F0502020204030204" pitchFamily="34" charset="0"/>
                <a:ea typeface="Calibri" panose="020F0502020204030204" pitchFamily="34" charset="0"/>
                <a:cs typeface="Calibri" panose="020F0502020204030204" pitchFamily="34" charset="0"/>
              </a:rPr>
              <a:t>kleine quiz </a:t>
            </a:r>
            <a:r>
              <a:rPr lang="nl-NL" sz="2800" b="0" dirty="0">
                <a:latin typeface="Calibri" panose="020F0502020204030204" pitchFamily="34" charset="0"/>
                <a:ea typeface="Calibri" panose="020F0502020204030204" pitchFamily="34" charset="0"/>
                <a:cs typeface="Calibri" panose="020F0502020204030204" pitchFamily="34" charset="0"/>
              </a:rPr>
              <a:t>om te zien</a:t>
            </a:r>
            <a:r>
              <a:rPr lang="nl-NL" sz="2800" dirty="0">
                <a:latin typeface="Calibri" panose="020F0502020204030204" pitchFamily="34" charset="0"/>
                <a:ea typeface="Calibri" panose="020F0502020204030204" pitchFamily="34" charset="0"/>
                <a:cs typeface="Calibri" panose="020F0502020204030204" pitchFamily="34" charset="0"/>
              </a:rPr>
              <a:t> </a:t>
            </a:r>
            <a:r>
              <a:rPr lang="nl-NL" sz="2800" b="0" dirty="0">
                <a:latin typeface="Calibri" panose="020F0502020204030204" pitchFamily="34" charset="0"/>
                <a:ea typeface="Calibri" panose="020F0502020204030204" pitchFamily="34" charset="0"/>
                <a:cs typeface="Calibri" panose="020F0502020204030204" pitchFamily="34" charset="0"/>
              </a:rPr>
              <a:t>wat jullie van de volgende situaties vinden!</a:t>
            </a:r>
            <a:endParaRPr lang="nl-NL" sz="2800" b="0" dirty="0"/>
          </a:p>
        </p:txBody>
      </p:sp>
      <p:sp>
        <p:nvSpPr>
          <p:cNvPr id="5" name="Titel 1">
            <a:extLst>
              <a:ext uri="{FF2B5EF4-FFF2-40B4-BE49-F238E27FC236}">
                <a16:creationId xmlns:a16="http://schemas.microsoft.com/office/drawing/2014/main" id="{09702823-8598-CC08-A753-CEECD361BFC2}"/>
              </a:ext>
            </a:extLst>
          </p:cNvPr>
          <p:cNvSpPr txBox="1">
            <a:spLocks/>
          </p:cNvSpPr>
          <p:nvPr/>
        </p:nvSpPr>
        <p:spPr>
          <a:xfrm>
            <a:off x="5119156" y="4351431"/>
            <a:ext cx="6412831" cy="1850221"/>
          </a:xfrm>
          <a:prstGeom prst="wedgeRoundRectCallout">
            <a:avLst>
              <a:gd name="adj1" fmla="val -74787"/>
              <a:gd name="adj2" fmla="val 5266"/>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sz="2800">
                <a:latin typeface="Calibri" panose="020F0502020204030204" pitchFamily="34" charset="0"/>
                <a:ea typeface="Calibri" panose="020F0502020204030204" pitchFamily="34" charset="0"/>
                <a:cs typeface="Calibri" panose="020F0502020204030204" pitchFamily="34" charset="0"/>
              </a:rPr>
              <a:t>Staan</a:t>
            </a:r>
            <a:r>
              <a:rPr lang="nl-NL" sz="2800" b="0">
                <a:latin typeface="Calibri" panose="020F0502020204030204" pitchFamily="34" charset="0"/>
                <a:ea typeface="Calibri" panose="020F0502020204030204" pitchFamily="34" charset="0"/>
                <a:cs typeface="Calibri" panose="020F0502020204030204" pitchFamily="34" charset="0"/>
              </a:rPr>
              <a:t> = je vindt het gratis</a:t>
            </a:r>
          </a:p>
          <a:p>
            <a:r>
              <a:rPr lang="nl-NL" sz="2800">
                <a:latin typeface="Calibri" panose="020F0502020204030204" pitchFamily="34" charset="0"/>
                <a:ea typeface="Calibri" panose="020F0502020204030204" pitchFamily="34" charset="0"/>
                <a:cs typeface="Calibri" panose="020F0502020204030204" pitchFamily="34" charset="0"/>
              </a:rPr>
              <a:t>Zitten</a:t>
            </a:r>
            <a:r>
              <a:rPr lang="nl-NL" sz="2800" b="0">
                <a:latin typeface="Calibri" panose="020F0502020204030204" pitchFamily="34" charset="0"/>
                <a:ea typeface="Calibri" panose="020F0502020204030204" pitchFamily="34" charset="0"/>
                <a:cs typeface="Calibri" panose="020F0502020204030204" pitchFamily="34" charset="0"/>
              </a:rPr>
              <a:t> = je vindt het niet écht gratis, maar een soort trucje</a:t>
            </a:r>
            <a:endParaRPr lang="nl-NL" sz="2800" b="0"/>
          </a:p>
        </p:txBody>
      </p:sp>
      <p:pic>
        <p:nvPicPr>
          <p:cNvPr id="8" name="Afbeelding 7">
            <a:extLst>
              <a:ext uri="{FF2B5EF4-FFF2-40B4-BE49-F238E27FC236}">
                <a16:creationId xmlns:a16="http://schemas.microsoft.com/office/drawing/2014/main" id="{79BF92B9-4C55-7CCE-1F92-F1A2C889F5AF}"/>
              </a:ext>
            </a:extLst>
          </p:cNvPr>
          <p:cNvPicPr>
            <a:picLocks noChangeAspect="1"/>
          </p:cNvPicPr>
          <p:nvPr/>
        </p:nvPicPr>
        <p:blipFill>
          <a:blip r:embed="rId7"/>
          <a:srcRect l="4167" t="14378" r="5042" b="15790"/>
          <a:stretch>
            <a:fillRect/>
          </a:stretch>
        </p:blipFill>
        <p:spPr>
          <a:xfrm rot="1794527">
            <a:off x="-261840" y="50968"/>
            <a:ext cx="846789" cy="532231"/>
          </a:xfrm>
          <a:prstGeom prst="rect">
            <a:avLst/>
          </a:prstGeom>
        </p:spPr>
      </p:pic>
      <p:pic>
        <p:nvPicPr>
          <p:cNvPr id="11" name="Afbeelding 10">
            <a:extLst>
              <a:ext uri="{FF2B5EF4-FFF2-40B4-BE49-F238E27FC236}">
                <a16:creationId xmlns:a16="http://schemas.microsoft.com/office/drawing/2014/main" id="{7FE67A51-5B4D-396C-DECC-7C144F3C1A3F}"/>
              </a:ext>
            </a:extLst>
          </p:cNvPr>
          <p:cNvPicPr>
            <a:picLocks noChangeAspect="1"/>
          </p:cNvPicPr>
          <p:nvPr/>
        </p:nvPicPr>
        <p:blipFill>
          <a:blip r:embed="rId8"/>
          <a:stretch>
            <a:fillRect/>
          </a:stretch>
        </p:blipFill>
        <p:spPr>
          <a:xfrm rot="17849789">
            <a:off x="2565056" y="26004"/>
            <a:ext cx="807456" cy="659829"/>
          </a:xfrm>
          <a:prstGeom prst="rect">
            <a:avLst/>
          </a:prstGeom>
        </p:spPr>
      </p:pic>
      <p:pic>
        <p:nvPicPr>
          <p:cNvPr id="12" name="Afbeelding 11">
            <a:extLst>
              <a:ext uri="{FF2B5EF4-FFF2-40B4-BE49-F238E27FC236}">
                <a16:creationId xmlns:a16="http://schemas.microsoft.com/office/drawing/2014/main" id="{6E69AE6D-7069-D2C9-EEB5-0DD917F93FEA}"/>
              </a:ext>
            </a:extLst>
          </p:cNvPr>
          <p:cNvPicPr>
            <a:picLocks noChangeAspect="1"/>
          </p:cNvPicPr>
          <p:nvPr/>
        </p:nvPicPr>
        <p:blipFill>
          <a:blip r:embed="rId9"/>
          <a:stretch>
            <a:fillRect/>
          </a:stretch>
        </p:blipFill>
        <p:spPr>
          <a:xfrm>
            <a:off x="3281016" y="932886"/>
            <a:ext cx="816199" cy="666973"/>
          </a:xfrm>
          <a:prstGeom prst="rect">
            <a:avLst/>
          </a:prstGeom>
        </p:spPr>
      </p:pic>
      <p:sp>
        <p:nvSpPr>
          <p:cNvPr id="33" name="Rechthoek: afgeronde hoeken 32">
            <a:extLst>
              <a:ext uri="{FF2B5EF4-FFF2-40B4-BE49-F238E27FC236}">
                <a16:creationId xmlns:a16="http://schemas.microsoft.com/office/drawing/2014/main" id="{A5FFDF3B-7AFE-F5D6-9302-B3302F404572}"/>
              </a:ext>
            </a:extLst>
          </p:cNvPr>
          <p:cNvSpPr/>
          <p:nvPr/>
        </p:nvSpPr>
        <p:spPr>
          <a:xfrm rot="21448618">
            <a:off x="-308171" y="512438"/>
            <a:ext cx="6033635"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Tekstvak 33">
            <a:extLst>
              <a:ext uri="{FF2B5EF4-FFF2-40B4-BE49-F238E27FC236}">
                <a16:creationId xmlns:a16="http://schemas.microsoft.com/office/drawing/2014/main" id="{DB121446-D6AC-086E-98CF-517DBE3509C6}"/>
              </a:ext>
            </a:extLst>
          </p:cNvPr>
          <p:cNvSpPr txBox="1"/>
          <p:nvPr/>
        </p:nvSpPr>
        <p:spPr>
          <a:xfrm rot="21448618">
            <a:off x="513879" y="523533"/>
            <a:ext cx="4678823"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Gratis of niet?</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4421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750"/>
                            </p:stCondLst>
                            <p:childTnLst>
                              <p:par>
                                <p:cTn id="11" presetID="10" presetClass="entr" presetSubtype="0" fill="hold" grpId="0" nodeType="afterEffect">
                                  <p:stCondLst>
                                    <p:cond delay="10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B050">
            <a:alpha val="28000"/>
          </a:srgbClr>
        </a:solidFill>
        <a:effectLst/>
      </p:bgPr>
    </p:bg>
    <p:spTree>
      <p:nvGrpSpPr>
        <p:cNvPr id="1" name="">
          <a:extLst>
            <a:ext uri="{FF2B5EF4-FFF2-40B4-BE49-F238E27FC236}">
              <a16:creationId xmlns:a16="http://schemas.microsoft.com/office/drawing/2014/main" id="{AE6A38C4-C8F9-44AA-844E-C075C47C5A04}"/>
            </a:ext>
          </a:extLst>
        </p:cNvPr>
        <p:cNvGrpSpPr/>
        <p:nvPr/>
      </p:nvGrpSpPr>
      <p:grpSpPr>
        <a:xfrm>
          <a:off x="0" y="0"/>
          <a:ext cx="0" cy="0"/>
          <a:chOff x="0" y="0"/>
          <a:chExt cx="0" cy="0"/>
        </a:xfrm>
      </p:grpSpPr>
      <p:pic>
        <p:nvPicPr>
          <p:cNvPr id="26" name="Afbeelding 25" descr="Afbeelding met Karmijn, windmolentje&#10;&#10;Door AI gegenereerde inhoud is mogelijk onjuist.">
            <a:extLst>
              <a:ext uri="{FF2B5EF4-FFF2-40B4-BE49-F238E27FC236}">
                <a16:creationId xmlns:a16="http://schemas.microsoft.com/office/drawing/2014/main" id="{EDAB49F8-B987-9570-15E9-ECBA7CC6D439}"/>
              </a:ext>
            </a:extLst>
          </p:cNvPr>
          <p:cNvPicPr>
            <a:picLocks noChangeAspect="1"/>
          </p:cNvPicPr>
          <p:nvPr/>
        </p:nvPicPr>
        <p:blipFill>
          <a:blip r:embed="rId3"/>
          <a:stretch>
            <a:fillRect/>
          </a:stretch>
        </p:blipFill>
        <p:spPr>
          <a:xfrm rot="613891">
            <a:off x="347540" y="4199878"/>
            <a:ext cx="979231" cy="2286634"/>
          </a:xfrm>
          <a:prstGeom prst="rect">
            <a:avLst/>
          </a:prstGeom>
        </p:spPr>
      </p:pic>
      <p:pic>
        <p:nvPicPr>
          <p:cNvPr id="7" name="Afbeelding 6">
            <a:extLst>
              <a:ext uri="{FF2B5EF4-FFF2-40B4-BE49-F238E27FC236}">
                <a16:creationId xmlns:a16="http://schemas.microsoft.com/office/drawing/2014/main" id="{2446A03B-82AA-E619-C1C1-B4DF792F1F45}"/>
              </a:ext>
            </a:extLst>
          </p:cNvPr>
          <p:cNvPicPr>
            <a:picLocks noChangeAspect="1"/>
          </p:cNvPicPr>
          <p:nvPr/>
        </p:nvPicPr>
        <p:blipFill>
          <a:blip r:embed="rId4"/>
          <a:srcRect/>
          <a:stretch/>
        </p:blipFill>
        <p:spPr>
          <a:xfrm flipH="1">
            <a:off x="-2530079" y="-36618"/>
            <a:ext cx="7538014" cy="7022209"/>
          </a:xfrm>
          <a:prstGeom prst="rect">
            <a:avLst/>
          </a:prstGeom>
        </p:spPr>
      </p:pic>
      <p:pic>
        <p:nvPicPr>
          <p:cNvPr id="10" name="Afbeelding 9" descr="Afbeelding met snoep, speelgoed, pop, persoon&#10;&#10;Door AI gegenereerde inhoud is mogelijk onjuist.">
            <a:extLst>
              <a:ext uri="{FF2B5EF4-FFF2-40B4-BE49-F238E27FC236}">
                <a16:creationId xmlns:a16="http://schemas.microsoft.com/office/drawing/2014/main" id="{AADB03CD-45CB-BA07-7DE9-5CA8FEAD0170}"/>
              </a:ext>
            </a:extLst>
          </p:cNvPr>
          <p:cNvPicPr>
            <a:picLocks noChangeAspect="1"/>
          </p:cNvPicPr>
          <p:nvPr/>
        </p:nvPicPr>
        <p:blipFill>
          <a:blip r:embed="rId5"/>
          <a:stretch>
            <a:fillRect/>
          </a:stretch>
        </p:blipFill>
        <p:spPr>
          <a:xfrm flipH="1">
            <a:off x="-2730599" y="2847191"/>
            <a:ext cx="1884182" cy="3708109"/>
          </a:xfrm>
          <a:prstGeom prst="rect">
            <a:avLst/>
          </a:prstGeom>
        </p:spPr>
      </p:pic>
      <p:grpSp>
        <p:nvGrpSpPr>
          <p:cNvPr id="20" name="Groep 19">
            <a:extLst>
              <a:ext uri="{FF2B5EF4-FFF2-40B4-BE49-F238E27FC236}">
                <a16:creationId xmlns:a16="http://schemas.microsoft.com/office/drawing/2014/main" id="{535886AA-7067-217A-E64A-03E3CC985B1A}"/>
              </a:ext>
            </a:extLst>
          </p:cNvPr>
          <p:cNvGrpSpPr/>
          <p:nvPr/>
        </p:nvGrpSpPr>
        <p:grpSpPr>
          <a:xfrm>
            <a:off x="8391322" y="557241"/>
            <a:ext cx="3120523" cy="2643263"/>
            <a:chOff x="3659579" y="972666"/>
            <a:chExt cx="3120523" cy="2643263"/>
          </a:xfrm>
        </p:grpSpPr>
        <p:pic>
          <p:nvPicPr>
            <p:cNvPr id="16" name="Afbeelding 15">
              <a:extLst>
                <a:ext uri="{FF2B5EF4-FFF2-40B4-BE49-F238E27FC236}">
                  <a16:creationId xmlns:a16="http://schemas.microsoft.com/office/drawing/2014/main" id="{5EB97A4D-A391-77D5-CAE7-C9C0286F4CE9}"/>
                </a:ext>
              </a:extLst>
            </p:cNvPr>
            <p:cNvPicPr>
              <a:picLocks noChangeAspect="1"/>
            </p:cNvPicPr>
            <p:nvPr/>
          </p:nvPicPr>
          <p:blipFill>
            <a:blip r:embed="rId6"/>
            <a:stretch>
              <a:fillRect/>
            </a:stretch>
          </p:blipFill>
          <p:spPr>
            <a:xfrm rot="18330706">
              <a:off x="3434969" y="1214300"/>
              <a:ext cx="2643263" cy="2159996"/>
            </a:xfrm>
            <a:prstGeom prst="rect">
              <a:avLst/>
            </a:prstGeom>
          </p:spPr>
        </p:pic>
        <p:pic>
          <p:nvPicPr>
            <p:cNvPr id="19" name="Afbeelding 18">
              <a:extLst>
                <a:ext uri="{FF2B5EF4-FFF2-40B4-BE49-F238E27FC236}">
                  <a16:creationId xmlns:a16="http://schemas.microsoft.com/office/drawing/2014/main" id="{97216AAF-FA48-B9F3-0B3F-DB62A0149FC3}"/>
                </a:ext>
              </a:extLst>
            </p:cNvPr>
            <p:cNvPicPr>
              <a:picLocks noChangeAspect="1"/>
            </p:cNvPicPr>
            <p:nvPr/>
          </p:nvPicPr>
          <p:blipFill>
            <a:blip r:embed="rId7"/>
            <a:stretch>
              <a:fillRect/>
            </a:stretch>
          </p:blipFill>
          <p:spPr>
            <a:xfrm>
              <a:off x="4596813" y="1777307"/>
              <a:ext cx="2183289" cy="1784117"/>
            </a:xfrm>
            <a:prstGeom prst="rect">
              <a:avLst/>
            </a:prstGeom>
          </p:spPr>
        </p:pic>
        <p:sp>
          <p:nvSpPr>
            <p:cNvPr id="18" name="Tekstvak 17">
              <a:extLst>
                <a:ext uri="{FF2B5EF4-FFF2-40B4-BE49-F238E27FC236}">
                  <a16:creationId xmlns:a16="http://schemas.microsoft.com/office/drawing/2014/main" id="{4280B03E-32C1-F481-02B9-4E214178E1A9}"/>
                </a:ext>
              </a:extLst>
            </p:cNvPr>
            <p:cNvSpPr txBox="1"/>
            <p:nvPr/>
          </p:nvSpPr>
          <p:spPr>
            <a:xfrm rot="651778">
              <a:off x="3659579" y="2146295"/>
              <a:ext cx="1813526" cy="782306"/>
            </a:xfrm>
            <a:prstGeom prst="rect">
              <a:avLst/>
            </a:prstGeom>
            <a:noFill/>
          </p:spPr>
          <p:txBody>
            <a:bodyPr wrap="none" rtlCol="0">
              <a:noAutofit/>
            </a:bodyPr>
            <a:lstStyle/>
            <a:p>
              <a:r>
                <a:rPr lang="nl-NL" sz="3200" spc="100">
                  <a:ln w="28575">
                    <a:solidFill>
                      <a:schemeClr val="bg1"/>
                    </a:solidFill>
                  </a:ln>
                  <a:solidFill>
                    <a:srgbClr val="641C76"/>
                  </a:solidFill>
                  <a:latin typeface="VAGRounded-Bold" pitchFamily="2" charset="0"/>
                  <a:ea typeface="Open Sans" panose="020B0606030504020204" pitchFamily="34" charset="0"/>
                  <a:cs typeface="Open Sans" panose="020B0606030504020204" pitchFamily="34" charset="0"/>
                </a:rPr>
                <a:t>Niet écht gratis</a:t>
              </a:r>
              <a:endParaRPr lang="nl-NL" sz="1100" spc="100">
                <a:ln w="28575">
                  <a:solidFill>
                    <a:schemeClr val="bg1"/>
                  </a:solidFill>
                </a:ln>
                <a:solidFill>
                  <a:srgbClr val="641C76"/>
                </a:solidFill>
                <a:latin typeface="VAGRounded-Bold" pitchFamily="2" charset="0"/>
                <a:ea typeface="Open Sans" panose="020B0606030504020204" pitchFamily="34" charset="0"/>
                <a:cs typeface="Open Sans" panose="020B0606030504020204" pitchFamily="34" charset="0"/>
              </a:endParaRPr>
            </a:p>
          </p:txBody>
        </p:sp>
      </p:grpSp>
      <p:grpSp>
        <p:nvGrpSpPr>
          <p:cNvPr id="15" name="Groep 14">
            <a:extLst>
              <a:ext uri="{FF2B5EF4-FFF2-40B4-BE49-F238E27FC236}">
                <a16:creationId xmlns:a16="http://schemas.microsoft.com/office/drawing/2014/main" id="{FA6B46B5-BEF5-C490-D955-7C346F193ABE}"/>
              </a:ext>
            </a:extLst>
          </p:cNvPr>
          <p:cNvGrpSpPr/>
          <p:nvPr/>
        </p:nvGrpSpPr>
        <p:grpSpPr>
          <a:xfrm>
            <a:off x="3447830" y="2218801"/>
            <a:ext cx="7063012" cy="3950079"/>
            <a:chOff x="3447830" y="2218801"/>
            <a:chExt cx="7063012" cy="3950079"/>
          </a:xfrm>
        </p:grpSpPr>
        <p:sp>
          <p:nvSpPr>
            <p:cNvPr id="5" name="Rechthoek: afgeronde hoeken 4">
              <a:extLst>
                <a:ext uri="{FF2B5EF4-FFF2-40B4-BE49-F238E27FC236}">
                  <a16:creationId xmlns:a16="http://schemas.microsoft.com/office/drawing/2014/main" id="{5528E00E-1915-1525-40BC-A82912892C69}"/>
                </a:ext>
              </a:extLst>
            </p:cNvPr>
            <p:cNvSpPr/>
            <p:nvPr/>
          </p:nvSpPr>
          <p:spPr>
            <a:xfrm>
              <a:off x="3447830" y="3998664"/>
              <a:ext cx="7063012" cy="2170216"/>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3200" b="1">
                  <a:solidFill>
                    <a:srgbClr val="641C76"/>
                  </a:solidFill>
                  <a:latin typeface="Calibri" panose="020F0502020204030204" pitchFamily="34" charset="0"/>
                  <a:ea typeface="Calibri" panose="020F0502020204030204" pitchFamily="34" charset="0"/>
                  <a:cs typeface="Calibri" panose="020F0502020204030204" pitchFamily="34" charset="0"/>
                </a:rPr>
                <a:t>Je downloadt een gratis game</a:t>
              </a:r>
            </a:p>
            <a:p>
              <a:pPr algn="ctr"/>
              <a:r>
                <a:rPr lang="nl-NL" sz="2800">
                  <a:solidFill>
                    <a:srgbClr val="641C76"/>
                  </a:solidFill>
                  <a:latin typeface="Calibri" panose="020F0502020204030204" pitchFamily="34" charset="0"/>
                  <a:ea typeface="Calibri" panose="020F0502020204030204" pitchFamily="34" charset="0"/>
                  <a:cs typeface="Calibri" panose="020F0502020204030204" pitchFamily="34" charset="0"/>
                </a:rPr>
                <a:t>Maar in de game kan je allemaal spullen kopen met écht geld </a:t>
              </a:r>
            </a:p>
          </p:txBody>
        </p:sp>
        <p:pic>
          <p:nvPicPr>
            <p:cNvPr id="2" name="Picture 24" descr="iOS 16.4">
              <a:extLst>
                <a:ext uri="{FF2B5EF4-FFF2-40B4-BE49-F238E27FC236}">
                  <a16:creationId xmlns:a16="http://schemas.microsoft.com/office/drawing/2014/main" id="{EE256ED3-A157-1957-1A5F-48FDF012E54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776595">
              <a:off x="5865813" y="2218801"/>
              <a:ext cx="1926304" cy="192630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3" name="Afbeelding 2" descr="Afbeelding met speelgoed, beeldje, tekenfilm, pop&#10;&#10;Door AI gegenereerde inhoud is mogelijk onjuist.">
            <a:extLst>
              <a:ext uri="{FF2B5EF4-FFF2-40B4-BE49-F238E27FC236}">
                <a16:creationId xmlns:a16="http://schemas.microsoft.com/office/drawing/2014/main" id="{10872990-62CA-2F43-71D2-01C625A8098F}"/>
              </a:ext>
            </a:extLst>
          </p:cNvPr>
          <p:cNvPicPr>
            <a:picLocks noChangeAspect="1"/>
          </p:cNvPicPr>
          <p:nvPr/>
        </p:nvPicPr>
        <p:blipFill>
          <a:blip r:embed="rId9"/>
          <a:stretch>
            <a:fillRect/>
          </a:stretch>
        </p:blipFill>
        <p:spPr>
          <a:xfrm>
            <a:off x="660013" y="2943370"/>
            <a:ext cx="2465893" cy="3708109"/>
          </a:xfrm>
          <a:prstGeom prst="rect">
            <a:avLst/>
          </a:prstGeom>
        </p:spPr>
      </p:pic>
      <p:pic>
        <p:nvPicPr>
          <p:cNvPr id="4" name="Afbeelding 3">
            <a:extLst>
              <a:ext uri="{FF2B5EF4-FFF2-40B4-BE49-F238E27FC236}">
                <a16:creationId xmlns:a16="http://schemas.microsoft.com/office/drawing/2014/main" id="{1E899D02-DD95-8AED-2AE8-3DF70E7B004A}"/>
              </a:ext>
            </a:extLst>
          </p:cNvPr>
          <p:cNvPicPr>
            <a:picLocks noChangeAspect="1"/>
          </p:cNvPicPr>
          <p:nvPr/>
        </p:nvPicPr>
        <p:blipFill>
          <a:blip r:embed="rId10"/>
          <a:srcRect l="4167" t="14378" r="5042" b="15790"/>
          <a:stretch>
            <a:fillRect/>
          </a:stretch>
        </p:blipFill>
        <p:spPr>
          <a:xfrm rot="1794527">
            <a:off x="-261840" y="50968"/>
            <a:ext cx="846789" cy="532231"/>
          </a:xfrm>
          <a:prstGeom prst="rect">
            <a:avLst/>
          </a:prstGeom>
        </p:spPr>
      </p:pic>
      <p:pic>
        <p:nvPicPr>
          <p:cNvPr id="13" name="Afbeelding 12">
            <a:extLst>
              <a:ext uri="{FF2B5EF4-FFF2-40B4-BE49-F238E27FC236}">
                <a16:creationId xmlns:a16="http://schemas.microsoft.com/office/drawing/2014/main" id="{07DCAEE9-A64A-C885-B9BD-993EF05893C9}"/>
              </a:ext>
            </a:extLst>
          </p:cNvPr>
          <p:cNvPicPr>
            <a:picLocks noChangeAspect="1"/>
          </p:cNvPicPr>
          <p:nvPr/>
        </p:nvPicPr>
        <p:blipFill>
          <a:blip r:embed="rId6"/>
          <a:stretch>
            <a:fillRect/>
          </a:stretch>
        </p:blipFill>
        <p:spPr>
          <a:xfrm rot="17849789">
            <a:off x="2565056" y="26004"/>
            <a:ext cx="807456" cy="659829"/>
          </a:xfrm>
          <a:prstGeom prst="rect">
            <a:avLst/>
          </a:prstGeom>
        </p:spPr>
      </p:pic>
      <p:pic>
        <p:nvPicPr>
          <p:cNvPr id="14" name="Afbeelding 13">
            <a:extLst>
              <a:ext uri="{FF2B5EF4-FFF2-40B4-BE49-F238E27FC236}">
                <a16:creationId xmlns:a16="http://schemas.microsoft.com/office/drawing/2014/main" id="{838830D3-D3A8-B2A3-A754-10F8638EF4AB}"/>
              </a:ext>
            </a:extLst>
          </p:cNvPr>
          <p:cNvPicPr>
            <a:picLocks noChangeAspect="1"/>
          </p:cNvPicPr>
          <p:nvPr/>
        </p:nvPicPr>
        <p:blipFill>
          <a:blip r:embed="rId7"/>
          <a:stretch>
            <a:fillRect/>
          </a:stretch>
        </p:blipFill>
        <p:spPr>
          <a:xfrm>
            <a:off x="3281016" y="932886"/>
            <a:ext cx="816199" cy="666973"/>
          </a:xfrm>
          <a:prstGeom prst="rect">
            <a:avLst/>
          </a:prstGeom>
        </p:spPr>
      </p:pic>
      <p:sp>
        <p:nvSpPr>
          <p:cNvPr id="33" name="Rechthoek: afgeronde hoeken 32">
            <a:extLst>
              <a:ext uri="{FF2B5EF4-FFF2-40B4-BE49-F238E27FC236}">
                <a16:creationId xmlns:a16="http://schemas.microsoft.com/office/drawing/2014/main" id="{2D7293AA-7054-C25F-13A3-7C689B590494}"/>
              </a:ext>
            </a:extLst>
          </p:cNvPr>
          <p:cNvSpPr/>
          <p:nvPr/>
        </p:nvSpPr>
        <p:spPr>
          <a:xfrm rot="21448618">
            <a:off x="-308171" y="512438"/>
            <a:ext cx="6033635"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Tekstvak 33">
            <a:extLst>
              <a:ext uri="{FF2B5EF4-FFF2-40B4-BE49-F238E27FC236}">
                <a16:creationId xmlns:a16="http://schemas.microsoft.com/office/drawing/2014/main" id="{E5FC9762-F283-E4D0-48F8-5B8F6775D17A}"/>
              </a:ext>
            </a:extLst>
          </p:cNvPr>
          <p:cNvSpPr txBox="1"/>
          <p:nvPr/>
        </p:nvSpPr>
        <p:spPr>
          <a:xfrm rot="21448618">
            <a:off x="513879" y="523533"/>
            <a:ext cx="4678823"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Gratis of niet?</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09692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fltVal val="0"/>
                                          </p:val>
                                        </p:tav>
                                        <p:tav tm="100000">
                                          <p:val>
                                            <p:strVal val="#ppt_w"/>
                                          </p:val>
                                        </p:tav>
                                      </p:tavLst>
                                    </p:anim>
                                    <p:anim calcmode="lin" valueType="num">
                                      <p:cBhvr>
                                        <p:cTn id="15" dur="500" fill="hold"/>
                                        <p:tgtEl>
                                          <p:spTgt spid="20"/>
                                        </p:tgtEl>
                                        <p:attrNameLst>
                                          <p:attrName>ppt_h</p:attrName>
                                        </p:attrNameLst>
                                      </p:cBhvr>
                                      <p:tavLst>
                                        <p:tav tm="0">
                                          <p:val>
                                            <p:fltVal val="0"/>
                                          </p:val>
                                        </p:tav>
                                        <p:tav tm="100000">
                                          <p:val>
                                            <p:strVal val="#ppt_h"/>
                                          </p:val>
                                        </p:tav>
                                      </p:tavLst>
                                    </p:anim>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B050">
            <a:alpha val="28000"/>
          </a:srgbClr>
        </a:solidFill>
        <a:effectLst/>
      </p:bgPr>
    </p:bg>
    <p:spTree>
      <p:nvGrpSpPr>
        <p:cNvPr id="1" name="">
          <a:extLst>
            <a:ext uri="{FF2B5EF4-FFF2-40B4-BE49-F238E27FC236}">
              <a16:creationId xmlns:a16="http://schemas.microsoft.com/office/drawing/2014/main" id="{31FB5AFD-79AE-536A-6D8C-26C0F5D297A8}"/>
            </a:ext>
          </a:extLst>
        </p:cNvPr>
        <p:cNvGrpSpPr/>
        <p:nvPr/>
      </p:nvGrpSpPr>
      <p:grpSpPr>
        <a:xfrm>
          <a:off x="0" y="0"/>
          <a:ext cx="0" cy="0"/>
          <a:chOff x="0" y="0"/>
          <a:chExt cx="0" cy="0"/>
        </a:xfrm>
      </p:grpSpPr>
      <p:pic>
        <p:nvPicPr>
          <p:cNvPr id="26" name="Afbeelding 25" descr="Afbeelding met Karmijn, windmolentje&#10;&#10;Door AI gegenereerde inhoud is mogelijk onjuist.">
            <a:extLst>
              <a:ext uri="{FF2B5EF4-FFF2-40B4-BE49-F238E27FC236}">
                <a16:creationId xmlns:a16="http://schemas.microsoft.com/office/drawing/2014/main" id="{47B556C8-77EC-30B2-54D8-70771AB218A4}"/>
              </a:ext>
            </a:extLst>
          </p:cNvPr>
          <p:cNvPicPr>
            <a:picLocks noChangeAspect="1"/>
          </p:cNvPicPr>
          <p:nvPr/>
        </p:nvPicPr>
        <p:blipFill>
          <a:blip r:embed="rId3"/>
          <a:stretch>
            <a:fillRect/>
          </a:stretch>
        </p:blipFill>
        <p:spPr>
          <a:xfrm rot="613891">
            <a:off x="347540" y="4199878"/>
            <a:ext cx="979231" cy="2286634"/>
          </a:xfrm>
          <a:prstGeom prst="rect">
            <a:avLst/>
          </a:prstGeom>
        </p:spPr>
      </p:pic>
      <p:pic>
        <p:nvPicPr>
          <p:cNvPr id="7" name="Afbeelding 6">
            <a:extLst>
              <a:ext uri="{FF2B5EF4-FFF2-40B4-BE49-F238E27FC236}">
                <a16:creationId xmlns:a16="http://schemas.microsoft.com/office/drawing/2014/main" id="{1D8C265F-CD4C-C5AD-20D6-384C4F2C1B12}"/>
              </a:ext>
            </a:extLst>
          </p:cNvPr>
          <p:cNvPicPr>
            <a:picLocks noChangeAspect="1"/>
          </p:cNvPicPr>
          <p:nvPr/>
        </p:nvPicPr>
        <p:blipFill>
          <a:blip r:embed="rId4"/>
          <a:srcRect/>
          <a:stretch/>
        </p:blipFill>
        <p:spPr>
          <a:xfrm flipH="1">
            <a:off x="-2530079" y="-36618"/>
            <a:ext cx="7538014" cy="7022209"/>
          </a:xfrm>
          <a:prstGeom prst="rect">
            <a:avLst/>
          </a:prstGeom>
        </p:spPr>
      </p:pic>
      <p:pic>
        <p:nvPicPr>
          <p:cNvPr id="10" name="Afbeelding 9" descr="Afbeelding met snoep, speelgoed, pop, persoon&#10;&#10;Door AI gegenereerde inhoud is mogelijk onjuist.">
            <a:extLst>
              <a:ext uri="{FF2B5EF4-FFF2-40B4-BE49-F238E27FC236}">
                <a16:creationId xmlns:a16="http://schemas.microsoft.com/office/drawing/2014/main" id="{BF295A00-A968-45AE-462A-60CF3665A2FA}"/>
              </a:ext>
            </a:extLst>
          </p:cNvPr>
          <p:cNvPicPr>
            <a:picLocks noChangeAspect="1"/>
          </p:cNvPicPr>
          <p:nvPr/>
        </p:nvPicPr>
        <p:blipFill>
          <a:blip r:embed="rId5"/>
          <a:stretch>
            <a:fillRect/>
          </a:stretch>
        </p:blipFill>
        <p:spPr>
          <a:xfrm flipH="1">
            <a:off x="-2730599" y="2847191"/>
            <a:ext cx="1884182" cy="3708109"/>
          </a:xfrm>
          <a:prstGeom prst="rect">
            <a:avLst/>
          </a:prstGeom>
        </p:spPr>
      </p:pic>
      <p:pic>
        <p:nvPicPr>
          <p:cNvPr id="3" name="Afbeelding 2" descr="Afbeelding met speelgoed, beeldje, tekenfilm, pop&#10;&#10;Door AI gegenereerde inhoud is mogelijk onjuist.">
            <a:extLst>
              <a:ext uri="{FF2B5EF4-FFF2-40B4-BE49-F238E27FC236}">
                <a16:creationId xmlns:a16="http://schemas.microsoft.com/office/drawing/2014/main" id="{0652799C-A939-0941-1538-3CA77D2803BF}"/>
              </a:ext>
            </a:extLst>
          </p:cNvPr>
          <p:cNvPicPr>
            <a:picLocks noChangeAspect="1"/>
          </p:cNvPicPr>
          <p:nvPr/>
        </p:nvPicPr>
        <p:blipFill>
          <a:blip r:embed="rId6"/>
          <a:stretch>
            <a:fillRect/>
          </a:stretch>
        </p:blipFill>
        <p:spPr>
          <a:xfrm>
            <a:off x="660013" y="2943370"/>
            <a:ext cx="2465893" cy="3708109"/>
          </a:xfrm>
          <a:prstGeom prst="rect">
            <a:avLst/>
          </a:prstGeom>
        </p:spPr>
      </p:pic>
      <p:pic>
        <p:nvPicPr>
          <p:cNvPr id="4" name="Afbeelding 3">
            <a:extLst>
              <a:ext uri="{FF2B5EF4-FFF2-40B4-BE49-F238E27FC236}">
                <a16:creationId xmlns:a16="http://schemas.microsoft.com/office/drawing/2014/main" id="{C933E906-C67E-5008-E23D-32B1391B54DB}"/>
              </a:ext>
            </a:extLst>
          </p:cNvPr>
          <p:cNvPicPr>
            <a:picLocks noChangeAspect="1"/>
          </p:cNvPicPr>
          <p:nvPr/>
        </p:nvPicPr>
        <p:blipFill>
          <a:blip r:embed="rId7"/>
          <a:srcRect l="4167" t="14378" r="5042" b="15790"/>
          <a:stretch>
            <a:fillRect/>
          </a:stretch>
        </p:blipFill>
        <p:spPr>
          <a:xfrm rot="1794527">
            <a:off x="-261840" y="50968"/>
            <a:ext cx="846789" cy="532231"/>
          </a:xfrm>
          <a:prstGeom prst="rect">
            <a:avLst/>
          </a:prstGeom>
        </p:spPr>
      </p:pic>
      <p:pic>
        <p:nvPicPr>
          <p:cNvPr id="13" name="Afbeelding 12">
            <a:extLst>
              <a:ext uri="{FF2B5EF4-FFF2-40B4-BE49-F238E27FC236}">
                <a16:creationId xmlns:a16="http://schemas.microsoft.com/office/drawing/2014/main" id="{BD94D43C-C662-B033-D51D-307AA1449965}"/>
              </a:ext>
            </a:extLst>
          </p:cNvPr>
          <p:cNvPicPr>
            <a:picLocks noChangeAspect="1"/>
          </p:cNvPicPr>
          <p:nvPr/>
        </p:nvPicPr>
        <p:blipFill>
          <a:blip r:embed="rId8"/>
          <a:stretch>
            <a:fillRect/>
          </a:stretch>
        </p:blipFill>
        <p:spPr>
          <a:xfrm rot="17849789">
            <a:off x="2565056" y="26004"/>
            <a:ext cx="807456" cy="659829"/>
          </a:xfrm>
          <a:prstGeom prst="rect">
            <a:avLst/>
          </a:prstGeom>
        </p:spPr>
      </p:pic>
      <p:pic>
        <p:nvPicPr>
          <p:cNvPr id="14" name="Afbeelding 13">
            <a:extLst>
              <a:ext uri="{FF2B5EF4-FFF2-40B4-BE49-F238E27FC236}">
                <a16:creationId xmlns:a16="http://schemas.microsoft.com/office/drawing/2014/main" id="{E51A8AC1-E7F4-9E5E-E34E-997BD0BDCB31}"/>
              </a:ext>
            </a:extLst>
          </p:cNvPr>
          <p:cNvPicPr>
            <a:picLocks noChangeAspect="1"/>
          </p:cNvPicPr>
          <p:nvPr/>
        </p:nvPicPr>
        <p:blipFill>
          <a:blip r:embed="rId9"/>
          <a:stretch>
            <a:fillRect/>
          </a:stretch>
        </p:blipFill>
        <p:spPr>
          <a:xfrm>
            <a:off x="3281016" y="932886"/>
            <a:ext cx="816199" cy="666973"/>
          </a:xfrm>
          <a:prstGeom prst="rect">
            <a:avLst/>
          </a:prstGeom>
        </p:spPr>
      </p:pic>
      <p:sp>
        <p:nvSpPr>
          <p:cNvPr id="33" name="Rechthoek: afgeronde hoeken 32">
            <a:extLst>
              <a:ext uri="{FF2B5EF4-FFF2-40B4-BE49-F238E27FC236}">
                <a16:creationId xmlns:a16="http://schemas.microsoft.com/office/drawing/2014/main" id="{A2677240-7EE3-B33B-690E-EA3E1510EBB4}"/>
              </a:ext>
            </a:extLst>
          </p:cNvPr>
          <p:cNvSpPr/>
          <p:nvPr/>
        </p:nvSpPr>
        <p:spPr>
          <a:xfrm rot="21448618">
            <a:off x="-308171" y="512438"/>
            <a:ext cx="6033635"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Tekstvak 33">
            <a:extLst>
              <a:ext uri="{FF2B5EF4-FFF2-40B4-BE49-F238E27FC236}">
                <a16:creationId xmlns:a16="http://schemas.microsoft.com/office/drawing/2014/main" id="{DC4F75B8-5149-BBD1-A7AE-6D6384624560}"/>
              </a:ext>
            </a:extLst>
          </p:cNvPr>
          <p:cNvSpPr txBox="1"/>
          <p:nvPr/>
        </p:nvSpPr>
        <p:spPr>
          <a:xfrm rot="21448618">
            <a:off x="513879" y="523533"/>
            <a:ext cx="4678823"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Gratis of niet?</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grpSp>
        <p:nvGrpSpPr>
          <p:cNvPr id="17" name="Groep 16">
            <a:extLst>
              <a:ext uri="{FF2B5EF4-FFF2-40B4-BE49-F238E27FC236}">
                <a16:creationId xmlns:a16="http://schemas.microsoft.com/office/drawing/2014/main" id="{FDFA4F10-7F92-24F1-23EF-0D1AE31736C3}"/>
              </a:ext>
            </a:extLst>
          </p:cNvPr>
          <p:cNvGrpSpPr/>
          <p:nvPr/>
        </p:nvGrpSpPr>
        <p:grpSpPr>
          <a:xfrm>
            <a:off x="3447830" y="2152426"/>
            <a:ext cx="7063012" cy="4016454"/>
            <a:chOff x="3447830" y="2152426"/>
            <a:chExt cx="7063012" cy="4016454"/>
          </a:xfrm>
        </p:grpSpPr>
        <p:sp>
          <p:nvSpPr>
            <p:cNvPr id="5" name="Rechthoek: afgeronde hoeken 4">
              <a:extLst>
                <a:ext uri="{FF2B5EF4-FFF2-40B4-BE49-F238E27FC236}">
                  <a16:creationId xmlns:a16="http://schemas.microsoft.com/office/drawing/2014/main" id="{B7D7CC69-9685-9B2C-20DC-F2A97A181D11}"/>
                </a:ext>
              </a:extLst>
            </p:cNvPr>
            <p:cNvSpPr/>
            <p:nvPr/>
          </p:nvSpPr>
          <p:spPr>
            <a:xfrm>
              <a:off x="3447830" y="3998664"/>
              <a:ext cx="7063012" cy="2170216"/>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3200" b="1">
                  <a:solidFill>
                    <a:srgbClr val="641C76"/>
                  </a:solidFill>
                  <a:latin typeface="Calibri" panose="020F0502020204030204" pitchFamily="34" charset="0"/>
                  <a:ea typeface="Calibri" panose="020F0502020204030204" pitchFamily="34" charset="0"/>
                  <a:cs typeface="Calibri" panose="020F0502020204030204" pitchFamily="34" charset="0"/>
                </a:rPr>
                <a:t>Gratis proefles</a:t>
              </a:r>
            </a:p>
            <a:p>
              <a:pPr algn="ctr"/>
              <a:r>
                <a:rPr lang="nl-NL" sz="2800">
                  <a:solidFill>
                    <a:srgbClr val="641C76"/>
                  </a:solidFill>
                  <a:latin typeface="Calibri" panose="020F0502020204030204" pitchFamily="34" charset="0"/>
                  <a:ea typeface="Calibri" panose="020F0502020204030204" pitchFamily="34" charset="0"/>
                  <a:cs typeface="Calibri" panose="020F0502020204030204" pitchFamily="34" charset="0"/>
                </a:rPr>
                <a:t>Je mag gratis een keer meetrainen bij de voetbal. Je zit nog nergens aan vast</a:t>
              </a:r>
            </a:p>
          </p:txBody>
        </p:sp>
        <p:pic>
          <p:nvPicPr>
            <p:cNvPr id="9" name="Picture 2" descr="iOS 18.4">
              <a:extLst>
                <a:ext uri="{FF2B5EF4-FFF2-40B4-BE49-F238E27FC236}">
                  <a16:creationId xmlns:a16="http://schemas.microsoft.com/office/drawing/2014/main" id="{F591AFE9-096B-B670-4424-1E4E48C5401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87528" y="2152426"/>
              <a:ext cx="2059053" cy="205905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11" name="Groep 10">
            <a:extLst>
              <a:ext uri="{FF2B5EF4-FFF2-40B4-BE49-F238E27FC236}">
                <a16:creationId xmlns:a16="http://schemas.microsoft.com/office/drawing/2014/main" id="{27C42404-5A29-5A35-AA98-42BE841882BA}"/>
              </a:ext>
            </a:extLst>
          </p:cNvPr>
          <p:cNvGrpSpPr/>
          <p:nvPr/>
        </p:nvGrpSpPr>
        <p:grpSpPr>
          <a:xfrm>
            <a:off x="8930652" y="1444827"/>
            <a:ext cx="2347439" cy="1498543"/>
            <a:chOff x="3774519" y="2761303"/>
            <a:chExt cx="2084605" cy="1235713"/>
          </a:xfrm>
        </p:grpSpPr>
        <p:pic>
          <p:nvPicPr>
            <p:cNvPr id="12" name="Afbeelding 11">
              <a:extLst>
                <a:ext uri="{FF2B5EF4-FFF2-40B4-BE49-F238E27FC236}">
                  <a16:creationId xmlns:a16="http://schemas.microsoft.com/office/drawing/2014/main" id="{5922BD0D-8E0D-BA35-60DA-F98B8D59C5DB}"/>
                </a:ext>
              </a:extLst>
            </p:cNvPr>
            <p:cNvPicPr>
              <a:picLocks noChangeAspect="1"/>
            </p:cNvPicPr>
            <p:nvPr/>
          </p:nvPicPr>
          <p:blipFill>
            <a:blip r:embed="rId7"/>
            <a:srcRect l="4167" t="14378" r="5042" b="15790"/>
            <a:stretch>
              <a:fillRect/>
            </a:stretch>
          </p:blipFill>
          <p:spPr>
            <a:xfrm>
              <a:off x="3774519" y="2761303"/>
              <a:ext cx="1966041" cy="1235713"/>
            </a:xfrm>
            <a:prstGeom prst="rect">
              <a:avLst/>
            </a:prstGeom>
          </p:spPr>
        </p:pic>
        <p:sp>
          <p:nvSpPr>
            <p:cNvPr id="15" name="Tekstvak 14">
              <a:extLst>
                <a:ext uri="{FF2B5EF4-FFF2-40B4-BE49-F238E27FC236}">
                  <a16:creationId xmlns:a16="http://schemas.microsoft.com/office/drawing/2014/main" id="{A889F7EE-29DE-7FDF-584E-739E1432A481}"/>
                </a:ext>
              </a:extLst>
            </p:cNvPr>
            <p:cNvSpPr txBox="1"/>
            <p:nvPr/>
          </p:nvSpPr>
          <p:spPr>
            <a:xfrm rot="20141526">
              <a:off x="4045598" y="3011777"/>
              <a:ext cx="1813526" cy="782306"/>
            </a:xfrm>
            <a:prstGeom prst="rect">
              <a:avLst/>
            </a:prstGeom>
            <a:noFill/>
          </p:spPr>
          <p:txBody>
            <a:bodyPr wrap="none" rtlCol="0">
              <a:noAutofit/>
            </a:bodyPr>
            <a:lstStyle/>
            <a:p>
              <a:r>
                <a:rPr lang="nl-NL" sz="4000" spc="100">
                  <a:ln w="28575">
                    <a:solidFill>
                      <a:schemeClr val="bg1"/>
                    </a:solidFill>
                  </a:ln>
                  <a:solidFill>
                    <a:srgbClr val="641C76"/>
                  </a:solidFill>
                  <a:latin typeface="VAGRounded-Bold" pitchFamily="2" charset="0"/>
                  <a:ea typeface="Open Sans" panose="020B0606030504020204" pitchFamily="34" charset="0"/>
                  <a:cs typeface="Open Sans" panose="020B0606030504020204" pitchFamily="34" charset="0"/>
                </a:rPr>
                <a:t>Gratis</a:t>
              </a:r>
              <a:endParaRPr lang="nl-NL" sz="1400" spc="100">
                <a:ln w="28575">
                  <a:solidFill>
                    <a:schemeClr val="bg1"/>
                  </a:solidFill>
                </a:ln>
                <a:solidFill>
                  <a:srgbClr val="641C76"/>
                </a:solidFill>
                <a:latin typeface="VAGRounded-Bold" pitchFamily="2"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1100662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B050">
            <a:alpha val="28000"/>
          </a:srgbClr>
        </a:solidFill>
        <a:effectLst/>
      </p:bgPr>
    </p:bg>
    <p:spTree>
      <p:nvGrpSpPr>
        <p:cNvPr id="1" name="">
          <a:extLst>
            <a:ext uri="{FF2B5EF4-FFF2-40B4-BE49-F238E27FC236}">
              <a16:creationId xmlns:a16="http://schemas.microsoft.com/office/drawing/2014/main" id="{684D52A1-7DEE-FBF7-E41D-95F115860AC6}"/>
            </a:ext>
          </a:extLst>
        </p:cNvPr>
        <p:cNvGrpSpPr/>
        <p:nvPr/>
      </p:nvGrpSpPr>
      <p:grpSpPr>
        <a:xfrm>
          <a:off x="0" y="0"/>
          <a:ext cx="0" cy="0"/>
          <a:chOff x="0" y="0"/>
          <a:chExt cx="0" cy="0"/>
        </a:xfrm>
      </p:grpSpPr>
      <p:pic>
        <p:nvPicPr>
          <p:cNvPr id="26" name="Afbeelding 25" descr="Afbeelding met Karmijn, windmolentje&#10;&#10;Door AI gegenereerde inhoud is mogelijk onjuist.">
            <a:extLst>
              <a:ext uri="{FF2B5EF4-FFF2-40B4-BE49-F238E27FC236}">
                <a16:creationId xmlns:a16="http://schemas.microsoft.com/office/drawing/2014/main" id="{FF0E4F80-D2D8-89FF-6A7A-AA1F3C820363}"/>
              </a:ext>
            </a:extLst>
          </p:cNvPr>
          <p:cNvPicPr>
            <a:picLocks noChangeAspect="1"/>
          </p:cNvPicPr>
          <p:nvPr/>
        </p:nvPicPr>
        <p:blipFill>
          <a:blip r:embed="rId3"/>
          <a:stretch>
            <a:fillRect/>
          </a:stretch>
        </p:blipFill>
        <p:spPr>
          <a:xfrm rot="613891">
            <a:off x="347540" y="4199878"/>
            <a:ext cx="979231" cy="2286634"/>
          </a:xfrm>
          <a:prstGeom prst="rect">
            <a:avLst/>
          </a:prstGeom>
        </p:spPr>
      </p:pic>
      <p:pic>
        <p:nvPicPr>
          <p:cNvPr id="7" name="Afbeelding 6">
            <a:extLst>
              <a:ext uri="{FF2B5EF4-FFF2-40B4-BE49-F238E27FC236}">
                <a16:creationId xmlns:a16="http://schemas.microsoft.com/office/drawing/2014/main" id="{BA1F26E3-0CC6-3B9D-DE3B-40437D96FE44}"/>
              </a:ext>
            </a:extLst>
          </p:cNvPr>
          <p:cNvPicPr>
            <a:picLocks noChangeAspect="1"/>
          </p:cNvPicPr>
          <p:nvPr/>
        </p:nvPicPr>
        <p:blipFill>
          <a:blip r:embed="rId4"/>
          <a:srcRect/>
          <a:stretch/>
        </p:blipFill>
        <p:spPr>
          <a:xfrm flipH="1">
            <a:off x="-2530079" y="-36618"/>
            <a:ext cx="7538014" cy="7022209"/>
          </a:xfrm>
          <a:prstGeom prst="rect">
            <a:avLst/>
          </a:prstGeom>
        </p:spPr>
      </p:pic>
      <p:pic>
        <p:nvPicPr>
          <p:cNvPr id="10" name="Afbeelding 9" descr="Afbeelding met snoep, speelgoed, pop, persoon&#10;&#10;Door AI gegenereerde inhoud is mogelijk onjuist.">
            <a:extLst>
              <a:ext uri="{FF2B5EF4-FFF2-40B4-BE49-F238E27FC236}">
                <a16:creationId xmlns:a16="http://schemas.microsoft.com/office/drawing/2014/main" id="{56802636-3A2E-F8F1-93E5-E24D3BFE0015}"/>
              </a:ext>
            </a:extLst>
          </p:cNvPr>
          <p:cNvPicPr>
            <a:picLocks noChangeAspect="1"/>
          </p:cNvPicPr>
          <p:nvPr/>
        </p:nvPicPr>
        <p:blipFill>
          <a:blip r:embed="rId5"/>
          <a:stretch>
            <a:fillRect/>
          </a:stretch>
        </p:blipFill>
        <p:spPr>
          <a:xfrm flipH="1">
            <a:off x="-2730599" y="2847191"/>
            <a:ext cx="1884182" cy="3708109"/>
          </a:xfrm>
          <a:prstGeom prst="rect">
            <a:avLst/>
          </a:prstGeom>
        </p:spPr>
      </p:pic>
      <p:grpSp>
        <p:nvGrpSpPr>
          <p:cNvPr id="20" name="Groep 19">
            <a:extLst>
              <a:ext uri="{FF2B5EF4-FFF2-40B4-BE49-F238E27FC236}">
                <a16:creationId xmlns:a16="http://schemas.microsoft.com/office/drawing/2014/main" id="{27389105-344E-D67D-A7A5-330BEE230259}"/>
              </a:ext>
            </a:extLst>
          </p:cNvPr>
          <p:cNvGrpSpPr/>
          <p:nvPr/>
        </p:nvGrpSpPr>
        <p:grpSpPr>
          <a:xfrm>
            <a:off x="8391322" y="557241"/>
            <a:ext cx="3120523" cy="2643263"/>
            <a:chOff x="3659579" y="972666"/>
            <a:chExt cx="3120523" cy="2643263"/>
          </a:xfrm>
        </p:grpSpPr>
        <p:pic>
          <p:nvPicPr>
            <p:cNvPr id="16" name="Afbeelding 15">
              <a:extLst>
                <a:ext uri="{FF2B5EF4-FFF2-40B4-BE49-F238E27FC236}">
                  <a16:creationId xmlns:a16="http://schemas.microsoft.com/office/drawing/2014/main" id="{47789065-2568-FE89-B42B-84F925C5774F}"/>
                </a:ext>
              </a:extLst>
            </p:cNvPr>
            <p:cNvPicPr>
              <a:picLocks noChangeAspect="1"/>
            </p:cNvPicPr>
            <p:nvPr/>
          </p:nvPicPr>
          <p:blipFill>
            <a:blip r:embed="rId6"/>
            <a:stretch>
              <a:fillRect/>
            </a:stretch>
          </p:blipFill>
          <p:spPr>
            <a:xfrm rot="18330706">
              <a:off x="3434969" y="1214300"/>
              <a:ext cx="2643263" cy="2159996"/>
            </a:xfrm>
            <a:prstGeom prst="rect">
              <a:avLst/>
            </a:prstGeom>
          </p:spPr>
        </p:pic>
        <p:pic>
          <p:nvPicPr>
            <p:cNvPr id="19" name="Afbeelding 18">
              <a:extLst>
                <a:ext uri="{FF2B5EF4-FFF2-40B4-BE49-F238E27FC236}">
                  <a16:creationId xmlns:a16="http://schemas.microsoft.com/office/drawing/2014/main" id="{EEEA7B13-0108-836E-CDEB-1B7623C37F0B}"/>
                </a:ext>
              </a:extLst>
            </p:cNvPr>
            <p:cNvPicPr>
              <a:picLocks noChangeAspect="1"/>
            </p:cNvPicPr>
            <p:nvPr/>
          </p:nvPicPr>
          <p:blipFill>
            <a:blip r:embed="rId7"/>
            <a:stretch>
              <a:fillRect/>
            </a:stretch>
          </p:blipFill>
          <p:spPr>
            <a:xfrm>
              <a:off x="4596813" y="1777307"/>
              <a:ext cx="2183289" cy="1784117"/>
            </a:xfrm>
            <a:prstGeom prst="rect">
              <a:avLst/>
            </a:prstGeom>
          </p:spPr>
        </p:pic>
        <p:sp>
          <p:nvSpPr>
            <p:cNvPr id="18" name="Tekstvak 17">
              <a:extLst>
                <a:ext uri="{FF2B5EF4-FFF2-40B4-BE49-F238E27FC236}">
                  <a16:creationId xmlns:a16="http://schemas.microsoft.com/office/drawing/2014/main" id="{F4353F11-E274-C7F8-120D-CA2D7F2B242E}"/>
                </a:ext>
              </a:extLst>
            </p:cNvPr>
            <p:cNvSpPr txBox="1"/>
            <p:nvPr/>
          </p:nvSpPr>
          <p:spPr>
            <a:xfrm rot="651778">
              <a:off x="3659579" y="2146295"/>
              <a:ext cx="1813526" cy="782306"/>
            </a:xfrm>
            <a:prstGeom prst="rect">
              <a:avLst/>
            </a:prstGeom>
            <a:noFill/>
          </p:spPr>
          <p:txBody>
            <a:bodyPr wrap="none" rtlCol="0">
              <a:noAutofit/>
            </a:bodyPr>
            <a:lstStyle/>
            <a:p>
              <a:r>
                <a:rPr lang="nl-NL" sz="3200" spc="100">
                  <a:ln w="28575">
                    <a:solidFill>
                      <a:schemeClr val="bg1"/>
                    </a:solidFill>
                  </a:ln>
                  <a:solidFill>
                    <a:srgbClr val="641C76"/>
                  </a:solidFill>
                  <a:latin typeface="VAGRounded-Bold" pitchFamily="2" charset="0"/>
                  <a:ea typeface="Open Sans" panose="020B0606030504020204" pitchFamily="34" charset="0"/>
                  <a:cs typeface="Open Sans" panose="020B0606030504020204" pitchFamily="34" charset="0"/>
                </a:rPr>
                <a:t>Niet écht gratis</a:t>
              </a:r>
              <a:endParaRPr lang="nl-NL" sz="1100" spc="100">
                <a:ln w="28575">
                  <a:solidFill>
                    <a:schemeClr val="bg1"/>
                  </a:solidFill>
                </a:ln>
                <a:solidFill>
                  <a:srgbClr val="641C76"/>
                </a:solidFill>
                <a:latin typeface="VAGRounded-Bold" pitchFamily="2" charset="0"/>
                <a:ea typeface="Open Sans" panose="020B0606030504020204" pitchFamily="34" charset="0"/>
                <a:cs typeface="Open Sans" panose="020B0606030504020204" pitchFamily="34" charset="0"/>
              </a:endParaRPr>
            </a:p>
          </p:txBody>
        </p:sp>
      </p:grpSp>
      <p:pic>
        <p:nvPicPr>
          <p:cNvPr id="3" name="Afbeelding 2" descr="Afbeelding met speelgoed, beeldje, tekenfilm, pop&#10;&#10;Door AI gegenereerde inhoud is mogelijk onjuist.">
            <a:extLst>
              <a:ext uri="{FF2B5EF4-FFF2-40B4-BE49-F238E27FC236}">
                <a16:creationId xmlns:a16="http://schemas.microsoft.com/office/drawing/2014/main" id="{64802C47-8E50-A308-06E4-DFA2BAAEAF7D}"/>
              </a:ext>
            </a:extLst>
          </p:cNvPr>
          <p:cNvPicPr>
            <a:picLocks noChangeAspect="1"/>
          </p:cNvPicPr>
          <p:nvPr/>
        </p:nvPicPr>
        <p:blipFill>
          <a:blip r:embed="rId8"/>
          <a:stretch>
            <a:fillRect/>
          </a:stretch>
        </p:blipFill>
        <p:spPr>
          <a:xfrm>
            <a:off x="660013" y="2943370"/>
            <a:ext cx="2465893" cy="3708109"/>
          </a:xfrm>
          <a:prstGeom prst="rect">
            <a:avLst/>
          </a:prstGeom>
        </p:spPr>
      </p:pic>
      <p:pic>
        <p:nvPicPr>
          <p:cNvPr id="4" name="Afbeelding 3">
            <a:extLst>
              <a:ext uri="{FF2B5EF4-FFF2-40B4-BE49-F238E27FC236}">
                <a16:creationId xmlns:a16="http://schemas.microsoft.com/office/drawing/2014/main" id="{07A17702-D2D1-739C-A0D4-341D30F95AB9}"/>
              </a:ext>
            </a:extLst>
          </p:cNvPr>
          <p:cNvPicPr>
            <a:picLocks noChangeAspect="1"/>
          </p:cNvPicPr>
          <p:nvPr/>
        </p:nvPicPr>
        <p:blipFill>
          <a:blip r:embed="rId9"/>
          <a:srcRect l="4167" t="14378" r="5042" b="15790"/>
          <a:stretch>
            <a:fillRect/>
          </a:stretch>
        </p:blipFill>
        <p:spPr>
          <a:xfrm rot="1794527">
            <a:off x="-261840" y="50968"/>
            <a:ext cx="846789" cy="532231"/>
          </a:xfrm>
          <a:prstGeom prst="rect">
            <a:avLst/>
          </a:prstGeom>
        </p:spPr>
      </p:pic>
      <p:pic>
        <p:nvPicPr>
          <p:cNvPr id="13" name="Afbeelding 12">
            <a:extLst>
              <a:ext uri="{FF2B5EF4-FFF2-40B4-BE49-F238E27FC236}">
                <a16:creationId xmlns:a16="http://schemas.microsoft.com/office/drawing/2014/main" id="{79FDA922-73EC-7334-952E-BEFC98F41BBC}"/>
              </a:ext>
            </a:extLst>
          </p:cNvPr>
          <p:cNvPicPr>
            <a:picLocks noChangeAspect="1"/>
          </p:cNvPicPr>
          <p:nvPr/>
        </p:nvPicPr>
        <p:blipFill>
          <a:blip r:embed="rId6"/>
          <a:stretch>
            <a:fillRect/>
          </a:stretch>
        </p:blipFill>
        <p:spPr>
          <a:xfrm rot="17849789">
            <a:off x="2565056" y="26004"/>
            <a:ext cx="807456" cy="659829"/>
          </a:xfrm>
          <a:prstGeom prst="rect">
            <a:avLst/>
          </a:prstGeom>
        </p:spPr>
      </p:pic>
      <p:pic>
        <p:nvPicPr>
          <p:cNvPr id="14" name="Afbeelding 13">
            <a:extLst>
              <a:ext uri="{FF2B5EF4-FFF2-40B4-BE49-F238E27FC236}">
                <a16:creationId xmlns:a16="http://schemas.microsoft.com/office/drawing/2014/main" id="{24CF85D0-F467-1D28-7F08-50CC56DD48F9}"/>
              </a:ext>
            </a:extLst>
          </p:cNvPr>
          <p:cNvPicPr>
            <a:picLocks noChangeAspect="1"/>
          </p:cNvPicPr>
          <p:nvPr/>
        </p:nvPicPr>
        <p:blipFill>
          <a:blip r:embed="rId7"/>
          <a:stretch>
            <a:fillRect/>
          </a:stretch>
        </p:blipFill>
        <p:spPr>
          <a:xfrm>
            <a:off x="3281016" y="932886"/>
            <a:ext cx="816199" cy="666973"/>
          </a:xfrm>
          <a:prstGeom prst="rect">
            <a:avLst/>
          </a:prstGeom>
        </p:spPr>
      </p:pic>
      <p:sp>
        <p:nvSpPr>
          <p:cNvPr id="33" name="Rechthoek: afgeronde hoeken 32">
            <a:extLst>
              <a:ext uri="{FF2B5EF4-FFF2-40B4-BE49-F238E27FC236}">
                <a16:creationId xmlns:a16="http://schemas.microsoft.com/office/drawing/2014/main" id="{49DC0D41-BF73-E52F-E716-80181ADC256E}"/>
              </a:ext>
            </a:extLst>
          </p:cNvPr>
          <p:cNvSpPr/>
          <p:nvPr/>
        </p:nvSpPr>
        <p:spPr>
          <a:xfrm rot="21448618">
            <a:off x="-308171" y="512438"/>
            <a:ext cx="6033635"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Tekstvak 33">
            <a:extLst>
              <a:ext uri="{FF2B5EF4-FFF2-40B4-BE49-F238E27FC236}">
                <a16:creationId xmlns:a16="http://schemas.microsoft.com/office/drawing/2014/main" id="{7C01E32A-6117-6DAB-CD1C-971BA739580F}"/>
              </a:ext>
            </a:extLst>
          </p:cNvPr>
          <p:cNvSpPr txBox="1"/>
          <p:nvPr/>
        </p:nvSpPr>
        <p:spPr>
          <a:xfrm rot="21448618">
            <a:off x="513879" y="523533"/>
            <a:ext cx="4678823"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Gratis of niet?</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grpSp>
        <p:nvGrpSpPr>
          <p:cNvPr id="9" name="Groep 8">
            <a:extLst>
              <a:ext uri="{FF2B5EF4-FFF2-40B4-BE49-F238E27FC236}">
                <a16:creationId xmlns:a16="http://schemas.microsoft.com/office/drawing/2014/main" id="{D94972EE-61FB-0042-5889-CC07D3AFDF6F}"/>
              </a:ext>
            </a:extLst>
          </p:cNvPr>
          <p:cNvGrpSpPr/>
          <p:nvPr/>
        </p:nvGrpSpPr>
        <p:grpSpPr>
          <a:xfrm>
            <a:off x="3447830" y="2747618"/>
            <a:ext cx="7063012" cy="3421262"/>
            <a:chOff x="3447830" y="2747618"/>
            <a:chExt cx="7063012" cy="3421262"/>
          </a:xfrm>
        </p:grpSpPr>
        <p:sp>
          <p:nvSpPr>
            <p:cNvPr id="5" name="Rechthoek: afgeronde hoeken 4">
              <a:extLst>
                <a:ext uri="{FF2B5EF4-FFF2-40B4-BE49-F238E27FC236}">
                  <a16:creationId xmlns:a16="http://schemas.microsoft.com/office/drawing/2014/main" id="{48AEF01E-EF0F-1F1B-FF5D-C62F124CA6D2}"/>
                </a:ext>
              </a:extLst>
            </p:cNvPr>
            <p:cNvSpPr/>
            <p:nvPr/>
          </p:nvSpPr>
          <p:spPr>
            <a:xfrm>
              <a:off x="3447830" y="3998664"/>
              <a:ext cx="7063012" cy="2170216"/>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3200" b="1">
                  <a:solidFill>
                    <a:srgbClr val="641C76"/>
                  </a:solidFill>
                  <a:latin typeface="Calibri" panose="020F0502020204030204" pitchFamily="34" charset="0"/>
                  <a:ea typeface="Calibri" panose="020F0502020204030204" pitchFamily="34" charset="0"/>
                  <a:cs typeface="Calibri" panose="020F0502020204030204" pitchFamily="34" charset="0"/>
                </a:rPr>
                <a:t>Gratis speeltje bij de snackbar</a:t>
              </a:r>
            </a:p>
            <a:p>
              <a:pPr algn="ctr"/>
              <a:r>
                <a:rPr lang="nl-NL" sz="2800">
                  <a:solidFill>
                    <a:srgbClr val="641C76"/>
                  </a:solidFill>
                  <a:latin typeface="Calibri" panose="020F0502020204030204" pitchFamily="34" charset="0"/>
                  <a:ea typeface="Calibri" panose="020F0502020204030204" pitchFamily="34" charset="0"/>
                  <a:cs typeface="Calibri" panose="020F0502020204030204" pitchFamily="34" charset="0"/>
                </a:rPr>
                <a:t>Je krijgt een gratis speeltje wanneer je het dure burgermenu neemt</a:t>
              </a:r>
            </a:p>
          </p:txBody>
        </p:sp>
        <p:pic>
          <p:nvPicPr>
            <p:cNvPr id="8194" name="Picture 2" descr="emoji-timeline">
              <a:extLst>
                <a:ext uri="{FF2B5EF4-FFF2-40B4-BE49-F238E27FC236}">
                  <a16:creationId xmlns:a16="http://schemas.microsoft.com/office/drawing/2014/main" id="{894FEC5F-F373-64F6-A9C5-E6C68BA7F85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865670">
              <a:off x="5429804" y="2747618"/>
              <a:ext cx="1524000" cy="1524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198" name="Picture 6" descr="emoji-timeline">
              <a:extLst>
                <a:ext uri="{FF2B5EF4-FFF2-40B4-BE49-F238E27FC236}">
                  <a16:creationId xmlns:a16="http://schemas.microsoft.com/office/drawing/2014/main" id="{8BC6FD01-225C-94F1-A7EA-A465FECE892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429070">
              <a:off x="7089531" y="3082893"/>
              <a:ext cx="1154982" cy="115498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02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fltVal val="0"/>
                                          </p:val>
                                        </p:tav>
                                        <p:tav tm="100000">
                                          <p:val>
                                            <p:strVal val="#ppt_w"/>
                                          </p:val>
                                        </p:tav>
                                      </p:tavLst>
                                    </p:anim>
                                    <p:anim calcmode="lin" valueType="num">
                                      <p:cBhvr>
                                        <p:cTn id="15" dur="500" fill="hold"/>
                                        <p:tgtEl>
                                          <p:spTgt spid="20"/>
                                        </p:tgtEl>
                                        <p:attrNameLst>
                                          <p:attrName>ppt_h</p:attrName>
                                        </p:attrNameLst>
                                      </p:cBhvr>
                                      <p:tavLst>
                                        <p:tav tm="0">
                                          <p:val>
                                            <p:fltVal val="0"/>
                                          </p:val>
                                        </p:tav>
                                        <p:tav tm="100000">
                                          <p:val>
                                            <p:strVal val="#ppt_h"/>
                                          </p:val>
                                        </p:tav>
                                      </p:tavLst>
                                    </p:anim>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B050">
            <a:alpha val="28000"/>
          </a:srgbClr>
        </a:solidFill>
        <a:effectLst/>
      </p:bgPr>
    </p:bg>
    <p:spTree>
      <p:nvGrpSpPr>
        <p:cNvPr id="1" name="">
          <a:extLst>
            <a:ext uri="{FF2B5EF4-FFF2-40B4-BE49-F238E27FC236}">
              <a16:creationId xmlns:a16="http://schemas.microsoft.com/office/drawing/2014/main" id="{9C0D5A11-863A-40D7-062B-FAA812E32C1E}"/>
            </a:ext>
          </a:extLst>
        </p:cNvPr>
        <p:cNvGrpSpPr/>
        <p:nvPr/>
      </p:nvGrpSpPr>
      <p:grpSpPr>
        <a:xfrm>
          <a:off x="0" y="0"/>
          <a:ext cx="0" cy="0"/>
          <a:chOff x="0" y="0"/>
          <a:chExt cx="0" cy="0"/>
        </a:xfrm>
      </p:grpSpPr>
      <p:pic>
        <p:nvPicPr>
          <p:cNvPr id="26" name="Afbeelding 25" descr="Afbeelding met Karmijn, windmolentje&#10;&#10;Door AI gegenereerde inhoud is mogelijk onjuist.">
            <a:extLst>
              <a:ext uri="{FF2B5EF4-FFF2-40B4-BE49-F238E27FC236}">
                <a16:creationId xmlns:a16="http://schemas.microsoft.com/office/drawing/2014/main" id="{2C73A7CC-847B-9BA2-5138-ABE994B38A34}"/>
              </a:ext>
            </a:extLst>
          </p:cNvPr>
          <p:cNvPicPr>
            <a:picLocks noChangeAspect="1"/>
          </p:cNvPicPr>
          <p:nvPr/>
        </p:nvPicPr>
        <p:blipFill>
          <a:blip r:embed="rId3"/>
          <a:stretch>
            <a:fillRect/>
          </a:stretch>
        </p:blipFill>
        <p:spPr>
          <a:xfrm rot="613891">
            <a:off x="347540" y="4199878"/>
            <a:ext cx="979231" cy="2286634"/>
          </a:xfrm>
          <a:prstGeom prst="rect">
            <a:avLst/>
          </a:prstGeom>
        </p:spPr>
      </p:pic>
      <p:pic>
        <p:nvPicPr>
          <p:cNvPr id="7" name="Afbeelding 6">
            <a:extLst>
              <a:ext uri="{FF2B5EF4-FFF2-40B4-BE49-F238E27FC236}">
                <a16:creationId xmlns:a16="http://schemas.microsoft.com/office/drawing/2014/main" id="{A1DA542D-E916-F4B6-5765-BFD08931FDF2}"/>
              </a:ext>
            </a:extLst>
          </p:cNvPr>
          <p:cNvPicPr>
            <a:picLocks noChangeAspect="1"/>
          </p:cNvPicPr>
          <p:nvPr/>
        </p:nvPicPr>
        <p:blipFill>
          <a:blip r:embed="rId4"/>
          <a:srcRect/>
          <a:stretch/>
        </p:blipFill>
        <p:spPr>
          <a:xfrm flipH="1">
            <a:off x="-2530079" y="-36618"/>
            <a:ext cx="7538014" cy="7022209"/>
          </a:xfrm>
          <a:prstGeom prst="rect">
            <a:avLst/>
          </a:prstGeom>
        </p:spPr>
      </p:pic>
      <p:pic>
        <p:nvPicPr>
          <p:cNvPr id="10" name="Afbeelding 9" descr="Afbeelding met snoep, speelgoed, pop, persoon&#10;&#10;Door AI gegenereerde inhoud is mogelijk onjuist.">
            <a:extLst>
              <a:ext uri="{FF2B5EF4-FFF2-40B4-BE49-F238E27FC236}">
                <a16:creationId xmlns:a16="http://schemas.microsoft.com/office/drawing/2014/main" id="{08C71B0C-E7A6-1890-7E35-C8DDCE1AE2C4}"/>
              </a:ext>
            </a:extLst>
          </p:cNvPr>
          <p:cNvPicPr>
            <a:picLocks noChangeAspect="1"/>
          </p:cNvPicPr>
          <p:nvPr/>
        </p:nvPicPr>
        <p:blipFill>
          <a:blip r:embed="rId5"/>
          <a:stretch>
            <a:fillRect/>
          </a:stretch>
        </p:blipFill>
        <p:spPr>
          <a:xfrm flipH="1">
            <a:off x="-2730599" y="2847191"/>
            <a:ext cx="1884182" cy="3708109"/>
          </a:xfrm>
          <a:prstGeom prst="rect">
            <a:avLst/>
          </a:prstGeom>
        </p:spPr>
      </p:pic>
      <p:pic>
        <p:nvPicPr>
          <p:cNvPr id="3" name="Afbeelding 2" descr="Afbeelding met speelgoed, beeldje, tekenfilm, pop&#10;&#10;Door AI gegenereerde inhoud is mogelijk onjuist.">
            <a:extLst>
              <a:ext uri="{FF2B5EF4-FFF2-40B4-BE49-F238E27FC236}">
                <a16:creationId xmlns:a16="http://schemas.microsoft.com/office/drawing/2014/main" id="{9057C653-8C86-B997-1E3E-8D35535855FE}"/>
              </a:ext>
            </a:extLst>
          </p:cNvPr>
          <p:cNvPicPr>
            <a:picLocks noChangeAspect="1"/>
          </p:cNvPicPr>
          <p:nvPr/>
        </p:nvPicPr>
        <p:blipFill>
          <a:blip r:embed="rId6"/>
          <a:stretch>
            <a:fillRect/>
          </a:stretch>
        </p:blipFill>
        <p:spPr>
          <a:xfrm>
            <a:off x="660013" y="2943370"/>
            <a:ext cx="2465893" cy="3708109"/>
          </a:xfrm>
          <a:prstGeom prst="rect">
            <a:avLst/>
          </a:prstGeom>
        </p:spPr>
      </p:pic>
      <p:pic>
        <p:nvPicPr>
          <p:cNvPr id="4" name="Afbeelding 3">
            <a:extLst>
              <a:ext uri="{FF2B5EF4-FFF2-40B4-BE49-F238E27FC236}">
                <a16:creationId xmlns:a16="http://schemas.microsoft.com/office/drawing/2014/main" id="{A3B6E32C-5A70-5770-4CA5-FA0942F4967B}"/>
              </a:ext>
            </a:extLst>
          </p:cNvPr>
          <p:cNvPicPr>
            <a:picLocks noChangeAspect="1"/>
          </p:cNvPicPr>
          <p:nvPr/>
        </p:nvPicPr>
        <p:blipFill>
          <a:blip r:embed="rId7"/>
          <a:srcRect l="4167" t="14378" r="5042" b="15790"/>
          <a:stretch>
            <a:fillRect/>
          </a:stretch>
        </p:blipFill>
        <p:spPr>
          <a:xfrm rot="1794527">
            <a:off x="-261840" y="50968"/>
            <a:ext cx="846789" cy="532231"/>
          </a:xfrm>
          <a:prstGeom prst="rect">
            <a:avLst/>
          </a:prstGeom>
        </p:spPr>
      </p:pic>
      <p:pic>
        <p:nvPicPr>
          <p:cNvPr id="13" name="Afbeelding 12">
            <a:extLst>
              <a:ext uri="{FF2B5EF4-FFF2-40B4-BE49-F238E27FC236}">
                <a16:creationId xmlns:a16="http://schemas.microsoft.com/office/drawing/2014/main" id="{27217C0E-4925-98F3-0ACF-CB7941EDE924}"/>
              </a:ext>
            </a:extLst>
          </p:cNvPr>
          <p:cNvPicPr>
            <a:picLocks noChangeAspect="1"/>
          </p:cNvPicPr>
          <p:nvPr/>
        </p:nvPicPr>
        <p:blipFill>
          <a:blip r:embed="rId8"/>
          <a:stretch>
            <a:fillRect/>
          </a:stretch>
        </p:blipFill>
        <p:spPr>
          <a:xfrm rot="17849789">
            <a:off x="2565056" y="26004"/>
            <a:ext cx="807456" cy="659829"/>
          </a:xfrm>
          <a:prstGeom prst="rect">
            <a:avLst/>
          </a:prstGeom>
        </p:spPr>
      </p:pic>
      <p:pic>
        <p:nvPicPr>
          <p:cNvPr id="14" name="Afbeelding 13">
            <a:extLst>
              <a:ext uri="{FF2B5EF4-FFF2-40B4-BE49-F238E27FC236}">
                <a16:creationId xmlns:a16="http://schemas.microsoft.com/office/drawing/2014/main" id="{12EE8063-5405-DAD4-9833-63C77FB36FB1}"/>
              </a:ext>
            </a:extLst>
          </p:cNvPr>
          <p:cNvPicPr>
            <a:picLocks noChangeAspect="1"/>
          </p:cNvPicPr>
          <p:nvPr/>
        </p:nvPicPr>
        <p:blipFill>
          <a:blip r:embed="rId9"/>
          <a:stretch>
            <a:fillRect/>
          </a:stretch>
        </p:blipFill>
        <p:spPr>
          <a:xfrm>
            <a:off x="3281016" y="932886"/>
            <a:ext cx="816199" cy="666973"/>
          </a:xfrm>
          <a:prstGeom prst="rect">
            <a:avLst/>
          </a:prstGeom>
        </p:spPr>
      </p:pic>
      <p:sp>
        <p:nvSpPr>
          <p:cNvPr id="33" name="Rechthoek: afgeronde hoeken 32">
            <a:extLst>
              <a:ext uri="{FF2B5EF4-FFF2-40B4-BE49-F238E27FC236}">
                <a16:creationId xmlns:a16="http://schemas.microsoft.com/office/drawing/2014/main" id="{C4855527-77B9-4CE8-87C5-8EE0CEA14F0C}"/>
              </a:ext>
            </a:extLst>
          </p:cNvPr>
          <p:cNvSpPr/>
          <p:nvPr/>
        </p:nvSpPr>
        <p:spPr>
          <a:xfrm rot="21448618">
            <a:off x="-308171" y="512438"/>
            <a:ext cx="6033635"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Tekstvak 33">
            <a:extLst>
              <a:ext uri="{FF2B5EF4-FFF2-40B4-BE49-F238E27FC236}">
                <a16:creationId xmlns:a16="http://schemas.microsoft.com/office/drawing/2014/main" id="{A28539E8-2C95-B811-34D0-3BB12B339CB9}"/>
              </a:ext>
            </a:extLst>
          </p:cNvPr>
          <p:cNvSpPr txBox="1"/>
          <p:nvPr/>
        </p:nvSpPr>
        <p:spPr>
          <a:xfrm rot="21448618">
            <a:off x="513879" y="523533"/>
            <a:ext cx="4678823"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Gratis of niet?</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grpSp>
        <p:nvGrpSpPr>
          <p:cNvPr id="11" name="Groep 10">
            <a:extLst>
              <a:ext uri="{FF2B5EF4-FFF2-40B4-BE49-F238E27FC236}">
                <a16:creationId xmlns:a16="http://schemas.microsoft.com/office/drawing/2014/main" id="{4146CF05-8003-6356-5C96-5E266EFD7F5C}"/>
              </a:ext>
            </a:extLst>
          </p:cNvPr>
          <p:cNvGrpSpPr/>
          <p:nvPr/>
        </p:nvGrpSpPr>
        <p:grpSpPr>
          <a:xfrm>
            <a:off x="8930652" y="1444827"/>
            <a:ext cx="2347439" cy="1498543"/>
            <a:chOff x="3774519" y="2761303"/>
            <a:chExt cx="2084605" cy="1235713"/>
          </a:xfrm>
        </p:grpSpPr>
        <p:pic>
          <p:nvPicPr>
            <p:cNvPr id="12" name="Afbeelding 11">
              <a:extLst>
                <a:ext uri="{FF2B5EF4-FFF2-40B4-BE49-F238E27FC236}">
                  <a16:creationId xmlns:a16="http://schemas.microsoft.com/office/drawing/2014/main" id="{316EF168-49BD-3BE1-26E4-3EB9EBBCA183}"/>
                </a:ext>
              </a:extLst>
            </p:cNvPr>
            <p:cNvPicPr>
              <a:picLocks noChangeAspect="1"/>
            </p:cNvPicPr>
            <p:nvPr/>
          </p:nvPicPr>
          <p:blipFill>
            <a:blip r:embed="rId7"/>
            <a:srcRect l="4167" t="14378" r="5042" b="15790"/>
            <a:stretch>
              <a:fillRect/>
            </a:stretch>
          </p:blipFill>
          <p:spPr>
            <a:xfrm>
              <a:off x="3774519" y="2761303"/>
              <a:ext cx="1966041" cy="1235713"/>
            </a:xfrm>
            <a:prstGeom prst="rect">
              <a:avLst/>
            </a:prstGeom>
          </p:spPr>
        </p:pic>
        <p:sp>
          <p:nvSpPr>
            <p:cNvPr id="15" name="Tekstvak 14">
              <a:extLst>
                <a:ext uri="{FF2B5EF4-FFF2-40B4-BE49-F238E27FC236}">
                  <a16:creationId xmlns:a16="http://schemas.microsoft.com/office/drawing/2014/main" id="{3EA5A810-B96D-EB9E-89D8-C4C308CD6CE4}"/>
                </a:ext>
              </a:extLst>
            </p:cNvPr>
            <p:cNvSpPr txBox="1"/>
            <p:nvPr/>
          </p:nvSpPr>
          <p:spPr>
            <a:xfrm rot="20141526">
              <a:off x="4045598" y="3011777"/>
              <a:ext cx="1813526" cy="782306"/>
            </a:xfrm>
            <a:prstGeom prst="rect">
              <a:avLst/>
            </a:prstGeom>
            <a:noFill/>
          </p:spPr>
          <p:txBody>
            <a:bodyPr wrap="none" rtlCol="0">
              <a:noAutofit/>
            </a:bodyPr>
            <a:lstStyle/>
            <a:p>
              <a:r>
                <a:rPr lang="nl-NL" sz="4000" spc="100">
                  <a:ln w="28575">
                    <a:solidFill>
                      <a:schemeClr val="bg1"/>
                    </a:solidFill>
                  </a:ln>
                  <a:solidFill>
                    <a:srgbClr val="641C76"/>
                  </a:solidFill>
                  <a:latin typeface="VAGRounded-Bold" pitchFamily="2" charset="0"/>
                  <a:ea typeface="Open Sans" panose="020B0606030504020204" pitchFamily="34" charset="0"/>
                  <a:cs typeface="Open Sans" panose="020B0606030504020204" pitchFamily="34" charset="0"/>
                </a:rPr>
                <a:t>Gratis</a:t>
              </a:r>
              <a:endParaRPr lang="nl-NL" sz="1400" spc="100">
                <a:ln w="28575">
                  <a:solidFill>
                    <a:schemeClr val="bg1"/>
                  </a:solidFill>
                </a:ln>
                <a:solidFill>
                  <a:srgbClr val="641C76"/>
                </a:solidFill>
                <a:latin typeface="VAGRounded-Bold" pitchFamily="2" charset="0"/>
                <a:ea typeface="Open Sans" panose="020B0606030504020204" pitchFamily="34" charset="0"/>
                <a:cs typeface="Open Sans" panose="020B0606030504020204" pitchFamily="34" charset="0"/>
              </a:endParaRPr>
            </a:p>
          </p:txBody>
        </p:sp>
      </p:grpSp>
      <p:grpSp>
        <p:nvGrpSpPr>
          <p:cNvPr id="16" name="Groep 15">
            <a:extLst>
              <a:ext uri="{FF2B5EF4-FFF2-40B4-BE49-F238E27FC236}">
                <a16:creationId xmlns:a16="http://schemas.microsoft.com/office/drawing/2014/main" id="{196D52B7-C5FD-A814-F8AB-7545419FA10F}"/>
              </a:ext>
            </a:extLst>
          </p:cNvPr>
          <p:cNvGrpSpPr/>
          <p:nvPr/>
        </p:nvGrpSpPr>
        <p:grpSpPr>
          <a:xfrm>
            <a:off x="3447830" y="2360101"/>
            <a:ext cx="7063012" cy="3808779"/>
            <a:chOff x="3447830" y="2360101"/>
            <a:chExt cx="7063012" cy="3808779"/>
          </a:xfrm>
        </p:grpSpPr>
        <p:sp>
          <p:nvSpPr>
            <p:cNvPr id="5" name="Rechthoek: afgeronde hoeken 4">
              <a:extLst>
                <a:ext uri="{FF2B5EF4-FFF2-40B4-BE49-F238E27FC236}">
                  <a16:creationId xmlns:a16="http://schemas.microsoft.com/office/drawing/2014/main" id="{95BC6636-5CC3-ADE8-65C1-9C9BA8EB1850}"/>
                </a:ext>
              </a:extLst>
            </p:cNvPr>
            <p:cNvSpPr/>
            <p:nvPr/>
          </p:nvSpPr>
          <p:spPr>
            <a:xfrm>
              <a:off x="3447830" y="3998664"/>
              <a:ext cx="7063012" cy="2170216"/>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3200" b="1">
                  <a:solidFill>
                    <a:srgbClr val="641C76"/>
                  </a:solidFill>
                  <a:latin typeface="Calibri" panose="020F0502020204030204" pitchFamily="34" charset="0"/>
                  <a:ea typeface="Calibri" panose="020F0502020204030204" pitchFamily="34" charset="0"/>
                  <a:cs typeface="Calibri" panose="020F0502020204030204" pitchFamily="34" charset="0"/>
                </a:rPr>
                <a:t>Gratis proeven</a:t>
              </a:r>
            </a:p>
            <a:p>
              <a:pPr algn="ctr"/>
              <a:r>
                <a:rPr lang="nl-NL" sz="2800">
                  <a:solidFill>
                    <a:srgbClr val="641C76"/>
                  </a:solidFill>
                  <a:latin typeface="Calibri" panose="020F0502020204030204" pitchFamily="34" charset="0"/>
                  <a:ea typeface="Calibri" panose="020F0502020204030204" pitchFamily="34" charset="0"/>
                  <a:cs typeface="Calibri" panose="020F0502020204030204" pitchFamily="34" charset="0"/>
                </a:rPr>
                <a:t>Je mag gratis een stukje kaas</a:t>
              </a:r>
            </a:p>
            <a:p>
              <a:pPr algn="ctr"/>
              <a:r>
                <a:rPr lang="nl-NL" sz="2800">
                  <a:solidFill>
                    <a:srgbClr val="641C76"/>
                  </a:solidFill>
                  <a:latin typeface="Calibri" panose="020F0502020204030204" pitchFamily="34" charset="0"/>
                  <a:ea typeface="Calibri" panose="020F0502020204030204" pitchFamily="34" charset="0"/>
                  <a:cs typeface="Calibri" panose="020F0502020204030204" pitchFamily="34" charset="0"/>
                </a:rPr>
                <a:t>proeven in de supermarkt</a:t>
              </a:r>
            </a:p>
          </p:txBody>
        </p:sp>
        <p:pic>
          <p:nvPicPr>
            <p:cNvPr id="2" name="Picture 2" descr="emoji-timeline">
              <a:extLst>
                <a:ext uri="{FF2B5EF4-FFF2-40B4-BE49-F238E27FC236}">
                  <a16:creationId xmlns:a16="http://schemas.microsoft.com/office/drawing/2014/main" id="{50ED37E6-D262-2377-F525-3D7F5C4D2DB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98251" y="2360101"/>
              <a:ext cx="2221832" cy="222183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19641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B050">
            <a:alpha val="28000"/>
          </a:srgbClr>
        </a:solidFill>
        <a:effectLst/>
      </p:bgPr>
    </p:bg>
    <p:spTree>
      <p:nvGrpSpPr>
        <p:cNvPr id="1" name="">
          <a:extLst>
            <a:ext uri="{FF2B5EF4-FFF2-40B4-BE49-F238E27FC236}">
              <a16:creationId xmlns:a16="http://schemas.microsoft.com/office/drawing/2014/main" id="{2FCDC50C-F62B-6C05-929C-E86AEABE0BA9}"/>
            </a:ext>
          </a:extLst>
        </p:cNvPr>
        <p:cNvGrpSpPr/>
        <p:nvPr/>
      </p:nvGrpSpPr>
      <p:grpSpPr>
        <a:xfrm>
          <a:off x="0" y="0"/>
          <a:ext cx="0" cy="0"/>
          <a:chOff x="0" y="0"/>
          <a:chExt cx="0" cy="0"/>
        </a:xfrm>
      </p:grpSpPr>
      <p:pic>
        <p:nvPicPr>
          <p:cNvPr id="26" name="Afbeelding 25" descr="Afbeelding met Karmijn, windmolentje&#10;&#10;Door AI gegenereerde inhoud is mogelijk onjuist.">
            <a:extLst>
              <a:ext uri="{FF2B5EF4-FFF2-40B4-BE49-F238E27FC236}">
                <a16:creationId xmlns:a16="http://schemas.microsoft.com/office/drawing/2014/main" id="{795698AD-F4A5-F5AA-76BD-444DE9D2E81B}"/>
              </a:ext>
            </a:extLst>
          </p:cNvPr>
          <p:cNvPicPr>
            <a:picLocks noChangeAspect="1"/>
          </p:cNvPicPr>
          <p:nvPr/>
        </p:nvPicPr>
        <p:blipFill>
          <a:blip r:embed="rId3"/>
          <a:stretch>
            <a:fillRect/>
          </a:stretch>
        </p:blipFill>
        <p:spPr>
          <a:xfrm rot="613891">
            <a:off x="347540" y="4199878"/>
            <a:ext cx="979231" cy="2286634"/>
          </a:xfrm>
          <a:prstGeom prst="rect">
            <a:avLst/>
          </a:prstGeom>
        </p:spPr>
      </p:pic>
      <p:pic>
        <p:nvPicPr>
          <p:cNvPr id="7" name="Afbeelding 6">
            <a:extLst>
              <a:ext uri="{FF2B5EF4-FFF2-40B4-BE49-F238E27FC236}">
                <a16:creationId xmlns:a16="http://schemas.microsoft.com/office/drawing/2014/main" id="{95801EFB-0B88-D22E-F23C-8A3ED849E391}"/>
              </a:ext>
            </a:extLst>
          </p:cNvPr>
          <p:cNvPicPr>
            <a:picLocks noChangeAspect="1"/>
          </p:cNvPicPr>
          <p:nvPr/>
        </p:nvPicPr>
        <p:blipFill>
          <a:blip r:embed="rId4"/>
          <a:srcRect/>
          <a:stretch/>
        </p:blipFill>
        <p:spPr>
          <a:xfrm flipH="1">
            <a:off x="-2530079" y="-36618"/>
            <a:ext cx="7538014" cy="7022209"/>
          </a:xfrm>
          <a:prstGeom prst="rect">
            <a:avLst/>
          </a:prstGeom>
        </p:spPr>
      </p:pic>
      <p:pic>
        <p:nvPicPr>
          <p:cNvPr id="10" name="Afbeelding 9" descr="Afbeelding met snoep, speelgoed, pop, persoon&#10;&#10;Door AI gegenereerde inhoud is mogelijk onjuist.">
            <a:extLst>
              <a:ext uri="{FF2B5EF4-FFF2-40B4-BE49-F238E27FC236}">
                <a16:creationId xmlns:a16="http://schemas.microsoft.com/office/drawing/2014/main" id="{0998556B-AB34-796A-4E16-4DD1BC857B0B}"/>
              </a:ext>
            </a:extLst>
          </p:cNvPr>
          <p:cNvPicPr>
            <a:picLocks noChangeAspect="1"/>
          </p:cNvPicPr>
          <p:nvPr/>
        </p:nvPicPr>
        <p:blipFill>
          <a:blip r:embed="rId5"/>
          <a:stretch>
            <a:fillRect/>
          </a:stretch>
        </p:blipFill>
        <p:spPr>
          <a:xfrm flipH="1">
            <a:off x="-2730599" y="2847191"/>
            <a:ext cx="1884182" cy="3708109"/>
          </a:xfrm>
          <a:prstGeom prst="rect">
            <a:avLst/>
          </a:prstGeom>
        </p:spPr>
      </p:pic>
      <p:pic>
        <p:nvPicPr>
          <p:cNvPr id="3" name="Afbeelding 2" descr="Afbeelding met speelgoed, beeldje, tekenfilm, pop&#10;&#10;Door AI gegenereerde inhoud is mogelijk onjuist.">
            <a:extLst>
              <a:ext uri="{FF2B5EF4-FFF2-40B4-BE49-F238E27FC236}">
                <a16:creationId xmlns:a16="http://schemas.microsoft.com/office/drawing/2014/main" id="{E85DC68A-32FD-B332-76D3-E5B07C09ED71}"/>
              </a:ext>
            </a:extLst>
          </p:cNvPr>
          <p:cNvPicPr>
            <a:picLocks noChangeAspect="1"/>
          </p:cNvPicPr>
          <p:nvPr/>
        </p:nvPicPr>
        <p:blipFill>
          <a:blip r:embed="rId6"/>
          <a:stretch>
            <a:fillRect/>
          </a:stretch>
        </p:blipFill>
        <p:spPr>
          <a:xfrm>
            <a:off x="660013" y="2943370"/>
            <a:ext cx="2465893" cy="3708109"/>
          </a:xfrm>
          <a:prstGeom prst="rect">
            <a:avLst/>
          </a:prstGeom>
        </p:spPr>
      </p:pic>
      <p:pic>
        <p:nvPicPr>
          <p:cNvPr id="4" name="Afbeelding 3">
            <a:extLst>
              <a:ext uri="{FF2B5EF4-FFF2-40B4-BE49-F238E27FC236}">
                <a16:creationId xmlns:a16="http://schemas.microsoft.com/office/drawing/2014/main" id="{870F7680-2A94-41AE-2392-69B0340CCC28}"/>
              </a:ext>
            </a:extLst>
          </p:cNvPr>
          <p:cNvPicPr>
            <a:picLocks noChangeAspect="1"/>
          </p:cNvPicPr>
          <p:nvPr/>
        </p:nvPicPr>
        <p:blipFill>
          <a:blip r:embed="rId7"/>
          <a:srcRect l="4167" t="14378" r="5042" b="15790"/>
          <a:stretch>
            <a:fillRect/>
          </a:stretch>
        </p:blipFill>
        <p:spPr>
          <a:xfrm rot="1794527">
            <a:off x="-261840" y="50968"/>
            <a:ext cx="846789" cy="532231"/>
          </a:xfrm>
          <a:prstGeom prst="rect">
            <a:avLst/>
          </a:prstGeom>
        </p:spPr>
      </p:pic>
      <p:pic>
        <p:nvPicPr>
          <p:cNvPr id="13" name="Afbeelding 12">
            <a:extLst>
              <a:ext uri="{FF2B5EF4-FFF2-40B4-BE49-F238E27FC236}">
                <a16:creationId xmlns:a16="http://schemas.microsoft.com/office/drawing/2014/main" id="{59EC5089-4B82-17F1-1D44-1180E26E716F}"/>
              </a:ext>
            </a:extLst>
          </p:cNvPr>
          <p:cNvPicPr>
            <a:picLocks noChangeAspect="1"/>
          </p:cNvPicPr>
          <p:nvPr/>
        </p:nvPicPr>
        <p:blipFill>
          <a:blip r:embed="rId8"/>
          <a:stretch>
            <a:fillRect/>
          </a:stretch>
        </p:blipFill>
        <p:spPr>
          <a:xfrm rot="17849789">
            <a:off x="2565056" y="26004"/>
            <a:ext cx="807456" cy="659829"/>
          </a:xfrm>
          <a:prstGeom prst="rect">
            <a:avLst/>
          </a:prstGeom>
        </p:spPr>
      </p:pic>
      <p:pic>
        <p:nvPicPr>
          <p:cNvPr id="14" name="Afbeelding 13">
            <a:extLst>
              <a:ext uri="{FF2B5EF4-FFF2-40B4-BE49-F238E27FC236}">
                <a16:creationId xmlns:a16="http://schemas.microsoft.com/office/drawing/2014/main" id="{42A9A2B5-3E65-BD62-B472-AEA5DB41056A}"/>
              </a:ext>
            </a:extLst>
          </p:cNvPr>
          <p:cNvPicPr>
            <a:picLocks noChangeAspect="1"/>
          </p:cNvPicPr>
          <p:nvPr/>
        </p:nvPicPr>
        <p:blipFill>
          <a:blip r:embed="rId9"/>
          <a:stretch>
            <a:fillRect/>
          </a:stretch>
        </p:blipFill>
        <p:spPr>
          <a:xfrm>
            <a:off x="3281016" y="932886"/>
            <a:ext cx="816199" cy="666973"/>
          </a:xfrm>
          <a:prstGeom prst="rect">
            <a:avLst/>
          </a:prstGeom>
        </p:spPr>
      </p:pic>
      <p:sp>
        <p:nvSpPr>
          <p:cNvPr id="33" name="Rechthoek: afgeronde hoeken 32">
            <a:extLst>
              <a:ext uri="{FF2B5EF4-FFF2-40B4-BE49-F238E27FC236}">
                <a16:creationId xmlns:a16="http://schemas.microsoft.com/office/drawing/2014/main" id="{05FA035C-875A-021A-7804-985B755F3366}"/>
              </a:ext>
            </a:extLst>
          </p:cNvPr>
          <p:cNvSpPr/>
          <p:nvPr/>
        </p:nvSpPr>
        <p:spPr>
          <a:xfrm rot="21448618">
            <a:off x="-308171" y="512438"/>
            <a:ext cx="6033635"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Tekstvak 33">
            <a:extLst>
              <a:ext uri="{FF2B5EF4-FFF2-40B4-BE49-F238E27FC236}">
                <a16:creationId xmlns:a16="http://schemas.microsoft.com/office/drawing/2014/main" id="{4FF443F3-F4AA-0B9E-4C04-D37679D8C4E7}"/>
              </a:ext>
            </a:extLst>
          </p:cNvPr>
          <p:cNvSpPr txBox="1"/>
          <p:nvPr/>
        </p:nvSpPr>
        <p:spPr>
          <a:xfrm rot="21448618">
            <a:off x="513879" y="523533"/>
            <a:ext cx="4678823"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Gratis of niet?</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grpSp>
        <p:nvGrpSpPr>
          <p:cNvPr id="11" name="Groep 10">
            <a:extLst>
              <a:ext uri="{FF2B5EF4-FFF2-40B4-BE49-F238E27FC236}">
                <a16:creationId xmlns:a16="http://schemas.microsoft.com/office/drawing/2014/main" id="{0255BDAD-485C-2782-4DBB-1FAC35419ED7}"/>
              </a:ext>
            </a:extLst>
          </p:cNvPr>
          <p:cNvGrpSpPr/>
          <p:nvPr/>
        </p:nvGrpSpPr>
        <p:grpSpPr>
          <a:xfrm>
            <a:off x="8930652" y="1444827"/>
            <a:ext cx="2347439" cy="1498543"/>
            <a:chOff x="3774519" y="2761303"/>
            <a:chExt cx="2084605" cy="1235713"/>
          </a:xfrm>
        </p:grpSpPr>
        <p:pic>
          <p:nvPicPr>
            <p:cNvPr id="12" name="Afbeelding 11">
              <a:extLst>
                <a:ext uri="{FF2B5EF4-FFF2-40B4-BE49-F238E27FC236}">
                  <a16:creationId xmlns:a16="http://schemas.microsoft.com/office/drawing/2014/main" id="{B49C4977-28AD-E9A6-2D64-8DE69EB25B6B}"/>
                </a:ext>
              </a:extLst>
            </p:cNvPr>
            <p:cNvPicPr>
              <a:picLocks noChangeAspect="1"/>
            </p:cNvPicPr>
            <p:nvPr/>
          </p:nvPicPr>
          <p:blipFill>
            <a:blip r:embed="rId7"/>
            <a:srcRect l="4167" t="14378" r="5042" b="15790"/>
            <a:stretch>
              <a:fillRect/>
            </a:stretch>
          </p:blipFill>
          <p:spPr>
            <a:xfrm>
              <a:off x="3774519" y="2761303"/>
              <a:ext cx="1966041" cy="1235713"/>
            </a:xfrm>
            <a:prstGeom prst="rect">
              <a:avLst/>
            </a:prstGeom>
          </p:spPr>
        </p:pic>
        <p:sp>
          <p:nvSpPr>
            <p:cNvPr id="15" name="Tekstvak 14">
              <a:extLst>
                <a:ext uri="{FF2B5EF4-FFF2-40B4-BE49-F238E27FC236}">
                  <a16:creationId xmlns:a16="http://schemas.microsoft.com/office/drawing/2014/main" id="{2AC7CEC7-F788-505A-8DA8-58F3F0744934}"/>
                </a:ext>
              </a:extLst>
            </p:cNvPr>
            <p:cNvSpPr txBox="1"/>
            <p:nvPr/>
          </p:nvSpPr>
          <p:spPr>
            <a:xfrm rot="20141526">
              <a:off x="4045598" y="3011777"/>
              <a:ext cx="1813526" cy="782306"/>
            </a:xfrm>
            <a:prstGeom prst="rect">
              <a:avLst/>
            </a:prstGeom>
            <a:noFill/>
          </p:spPr>
          <p:txBody>
            <a:bodyPr wrap="none" rtlCol="0">
              <a:noAutofit/>
            </a:bodyPr>
            <a:lstStyle/>
            <a:p>
              <a:r>
                <a:rPr lang="nl-NL" sz="4000" spc="100">
                  <a:ln w="28575">
                    <a:solidFill>
                      <a:schemeClr val="bg1"/>
                    </a:solidFill>
                  </a:ln>
                  <a:solidFill>
                    <a:srgbClr val="641C76"/>
                  </a:solidFill>
                  <a:latin typeface="VAGRounded-Bold" pitchFamily="2" charset="0"/>
                  <a:ea typeface="Open Sans" panose="020B0606030504020204" pitchFamily="34" charset="0"/>
                  <a:cs typeface="Open Sans" panose="020B0606030504020204" pitchFamily="34" charset="0"/>
                </a:rPr>
                <a:t>Gratis</a:t>
              </a:r>
              <a:endParaRPr lang="nl-NL" sz="1400" spc="100">
                <a:ln w="28575">
                  <a:solidFill>
                    <a:schemeClr val="bg1"/>
                  </a:solidFill>
                </a:ln>
                <a:solidFill>
                  <a:srgbClr val="641C76"/>
                </a:solidFill>
                <a:latin typeface="VAGRounded-Bold" pitchFamily="2" charset="0"/>
                <a:ea typeface="Open Sans" panose="020B0606030504020204" pitchFamily="34" charset="0"/>
                <a:cs typeface="Open Sans" panose="020B0606030504020204" pitchFamily="34" charset="0"/>
              </a:endParaRPr>
            </a:p>
          </p:txBody>
        </p:sp>
      </p:grpSp>
      <p:grpSp>
        <p:nvGrpSpPr>
          <p:cNvPr id="9" name="Groep 8">
            <a:extLst>
              <a:ext uri="{FF2B5EF4-FFF2-40B4-BE49-F238E27FC236}">
                <a16:creationId xmlns:a16="http://schemas.microsoft.com/office/drawing/2014/main" id="{2E016300-083A-8ED2-39A6-6264D118A919}"/>
              </a:ext>
            </a:extLst>
          </p:cNvPr>
          <p:cNvGrpSpPr/>
          <p:nvPr/>
        </p:nvGrpSpPr>
        <p:grpSpPr>
          <a:xfrm>
            <a:off x="3447830" y="2288066"/>
            <a:ext cx="7063012" cy="3880814"/>
            <a:chOff x="3447830" y="2288066"/>
            <a:chExt cx="7063012" cy="3880814"/>
          </a:xfrm>
        </p:grpSpPr>
        <p:sp>
          <p:nvSpPr>
            <p:cNvPr id="5" name="Rechthoek: afgeronde hoeken 4">
              <a:extLst>
                <a:ext uri="{FF2B5EF4-FFF2-40B4-BE49-F238E27FC236}">
                  <a16:creationId xmlns:a16="http://schemas.microsoft.com/office/drawing/2014/main" id="{9A701374-66E3-4EE5-F7F2-502D15621E23}"/>
                </a:ext>
              </a:extLst>
            </p:cNvPr>
            <p:cNvSpPr/>
            <p:nvPr/>
          </p:nvSpPr>
          <p:spPr>
            <a:xfrm>
              <a:off x="3447830" y="3998664"/>
              <a:ext cx="7063012" cy="2170216"/>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3200" b="1">
                  <a:solidFill>
                    <a:srgbClr val="641C76"/>
                  </a:solidFill>
                  <a:latin typeface="Calibri" panose="020F0502020204030204" pitchFamily="34" charset="0"/>
                  <a:ea typeface="Calibri" panose="020F0502020204030204" pitchFamily="34" charset="0"/>
                  <a:cs typeface="Calibri" panose="020F0502020204030204" pitchFamily="34" charset="0"/>
                </a:rPr>
                <a:t>Gratis naar de kinderboerderij</a:t>
              </a:r>
            </a:p>
            <a:p>
              <a:pPr algn="ctr"/>
              <a:r>
                <a:rPr lang="nl-NL" sz="2800">
                  <a:solidFill>
                    <a:srgbClr val="641C76"/>
                  </a:solidFill>
                  <a:latin typeface="Calibri" panose="020F0502020204030204" pitchFamily="34" charset="0"/>
                  <a:ea typeface="Calibri" panose="020F0502020204030204" pitchFamily="34" charset="0"/>
                  <a:cs typeface="Calibri" panose="020F0502020204030204" pitchFamily="34" charset="0"/>
                </a:rPr>
                <a:t>Je hoeft geen entree te betalen. Je mag wel  vrijwillig een donatie doen in de pot</a:t>
              </a:r>
            </a:p>
          </p:txBody>
        </p:sp>
        <p:pic>
          <p:nvPicPr>
            <p:cNvPr id="10242" name="Picture 2" descr="emoji-timeline">
              <a:extLst>
                <a:ext uri="{FF2B5EF4-FFF2-40B4-BE49-F238E27FC236}">
                  <a16:creationId xmlns:a16="http://schemas.microsoft.com/office/drawing/2014/main" id="{DC2AFD0F-25D3-0F5B-A94F-FDD138E5BA7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09321" y="2288066"/>
              <a:ext cx="1850067" cy="18500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3031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31AB7-FF70-BE43-1567-4BD69BCE703E}"/>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54DE3DAD-D0FB-7F8B-799D-9EFC78D5B1EE}"/>
              </a:ext>
            </a:extLst>
          </p:cNvPr>
          <p:cNvPicPr>
            <a:picLocks noChangeAspect="1"/>
          </p:cNvPicPr>
          <p:nvPr/>
        </p:nvPicPr>
        <p:blipFill>
          <a:blip r:embed="rId3"/>
          <a:srcRect/>
          <a:stretch/>
        </p:blipFill>
        <p:spPr>
          <a:xfrm flipH="1">
            <a:off x="-2530079" y="-36618"/>
            <a:ext cx="7538014" cy="7022209"/>
          </a:xfrm>
          <a:prstGeom prst="rect">
            <a:avLst/>
          </a:prstGeom>
        </p:spPr>
      </p:pic>
      <p:pic>
        <p:nvPicPr>
          <p:cNvPr id="14" name="Afbeelding 13" descr="Afbeelding met tekenfilm, pop, beeldje, kleding&#10;&#10;Door AI gegenereerde inhoud is mogelijk onjuist.">
            <a:extLst>
              <a:ext uri="{FF2B5EF4-FFF2-40B4-BE49-F238E27FC236}">
                <a16:creationId xmlns:a16="http://schemas.microsoft.com/office/drawing/2014/main" id="{8AF7650F-0D1C-4AA6-4561-2F92EAC76A4E}"/>
              </a:ext>
            </a:extLst>
          </p:cNvPr>
          <p:cNvPicPr>
            <a:picLocks noChangeAspect="1"/>
          </p:cNvPicPr>
          <p:nvPr/>
        </p:nvPicPr>
        <p:blipFill>
          <a:blip r:embed="rId4"/>
          <a:stretch>
            <a:fillRect/>
          </a:stretch>
        </p:blipFill>
        <p:spPr>
          <a:xfrm>
            <a:off x="7011792" y="595033"/>
            <a:ext cx="3019655" cy="5979515"/>
          </a:xfrm>
          <a:prstGeom prst="rect">
            <a:avLst/>
          </a:prstGeom>
        </p:spPr>
      </p:pic>
      <p:sp>
        <p:nvSpPr>
          <p:cNvPr id="6" name="Rechthoek: afgeronde hoeken 5">
            <a:extLst>
              <a:ext uri="{FF2B5EF4-FFF2-40B4-BE49-F238E27FC236}">
                <a16:creationId xmlns:a16="http://schemas.microsoft.com/office/drawing/2014/main" id="{3B821DB2-137B-85B2-7300-1789E599B37F}"/>
              </a:ext>
            </a:extLst>
          </p:cNvPr>
          <p:cNvSpPr/>
          <p:nvPr/>
        </p:nvSpPr>
        <p:spPr>
          <a:xfrm rot="21448618">
            <a:off x="-308171" y="512438"/>
            <a:ext cx="6033635"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ekstvak 14">
            <a:extLst>
              <a:ext uri="{FF2B5EF4-FFF2-40B4-BE49-F238E27FC236}">
                <a16:creationId xmlns:a16="http://schemas.microsoft.com/office/drawing/2014/main" id="{7111B699-C97E-97DA-EF1F-DF7AFA4E2A01}"/>
              </a:ext>
            </a:extLst>
          </p:cNvPr>
          <p:cNvSpPr txBox="1"/>
          <p:nvPr/>
        </p:nvSpPr>
        <p:spPr>
          <a:xfrm rot="21448618">
            <a:off x="513879" y="523533"/>
            <a:ext cx="4678823" cy="818707"/>
          </a:xfrm>
          <a:prstGeom prst="rect">
            <a:avLst/>
          </a:prstGeom>
          <a:noFill/>
        </p:spPr>
        <p:txBody>
          <a:bodyPr wrap="none" rtlCol="0">
            <a:noAutofit/>
          </a:bodyPr>
          <a:lstStyle/>
          <a:p>
            <a:r>
              <a:rPr lang="nl-NL" sz="4400" spc="100" dirty="0">
                <a:solidFill>
                  <a:srgbClr val="641C76"/>
                </a:solidFill>
                <a:latin typeface="VAGRounded-Bold" pitchFamily="2" charset="0"/>
                <a:ea typeface="Open Sans" panose="020B0606030504020204" pitchFamily="34" charset="0"/>
                <a:cs typeface="Open Sans" panose="020B0606030504020204" pitchFamily="34" charset="0"/>
              </a:rPr>
              <a:t>In deze les...</a:t>
            </a:r>
            <a:endParaRPr lang="nl-NL" sz="5400" spc="100" dirty="0">
              <a:solidFill>
                <a:srgbClr val="641C76"/>
              </a:solidFill>
              <a:latin typeface="VAGRounded-Bold" pitchFamily="2" charset="0"/>
              <a:ea typeface="Open Sans" panose="020B0606030504020204" pitchFamily="34" charset="0"/>
              <a:cs typeface="Open Sans" panose="020B0606030504020204" pitchFamily="34" charset="0"/>
            </a:endParaRPr>
          </a:p>
        </p:txBody>
      </p:sp>
      <p:pic>
        <p:nvPicPr>
          <p:cNvPr id="17" name="Afbeelding 16" descr="Afbeelding met speelgoed, beeldje, tekenfilm, pop&#10;&#10;Door AI gegenereerde inhoud is mogelijk onjuist.">
            <a:extLst>
              <a:ext uri="{FF2B5EF4-FFF2-40B4-BE49-F238E27FC236}">
                <a16:creationId xmlns:a16="http://schemas.microsoft.com/office/drawing/2014/main" id="{1B2923EC-37B6-1AF2-3D15-C807CCF03DE4}"/>
              </a:ext>
            </a:extLst>
          </p:cNvPr>
          <p:cNvPicPr>
            <a:picLocks noChangeAspect="1"/>
          </p:cNvPicPr>
          <p:nvPr/>
        </p:nvPicPr>
        <p:blipFill>
          <a:blip r:embed="rId5"/>
          <a:stretch>
            <a:fillRect/>
          </a:stretch>
        </p:blipFill>
        <p:spPr>
          <a:xfrm>
            <a:off x="-4591707" y="2422450"/>
            <a:ext cx="2712955" cy="4079631"/>
          </a:xfrm>
          <a:prstGeom prst="rect">
            <a:avLst/>
          </a:prstGeom>
        </p:spPr>
      </p:pic>
      <p:pic>
        <p:nvPicPr>
          <p:cNvPr id="26" name="Afbeelding 25" descr="Afbeelding met snoep, speelgoed, pop, persoon&#10;&#10;Door AI gegenereerde inhoud is mogelijk onjuist.">
            <a:extLst>
              <a:ext uri="{FF2B5EF4-FFF2-40B4-BE49-F238E27FC236}">
                <a16:creationId xmlns:a16="http://schemas.microsoft.com/office/drawing/2014/main" id="{2DE91513-8E16-1FBB-B353-04D1053714E9}"/>
              </a:ext>
            </a:extLst>
          </p:cNvPr>
          <p:cNvPicPr>
            <a:picLocks noChangeAspect="1"/>
          </p:cNvPicPr>
          <p:nvPr/>
        </p:nvPicPr>
        <p:blipFill>
          <a:blip r:embed="rId6"/>
          <a:stretch>
            <a:fillRect/>
          </a:stretch>
        </p:blipFill>
        <p:spPr>
          <a:xfrm>
            <a:off x="-2530079" y="2407299"/>
            <a:ext cx="2072962" cy="4079631"/>
          </a:xfrm>
          <a:prstGeom prst="rect">
            <a:avLst/>
          </a:prstGeom>
        </p:spPr>
      </p:pic>
      <p:pic>
        <p:nvPicPr>
          <p:cNvPr id="27" name="Afbeelding 26" descr="Afbeelding met Karmijn, windmolentje&#10;&#10;Door AI gegenereerde inhoud is mogelijk onjuist.">
            <a:extLst>
              <a:ext uri="{FF2B5EF4-FFF2-40B4-BE49-F238E27FC236}">
                <a16:creationId xmlns:a16="http://schemas.microsoft.com/office/drawing/2014/main" id="{5F7AA493-EEC7-679F-E6D6-10A47D722292}"/>
              </a:ext>
            </a:extLst>
          </p:cNvPr>
          <p:cNvPicPr>
            <a:picLocks noChangeAspect="1"/>
          </p:cNvPicPr>
          <p:nvPr/>
        </p:nvPicPr>
        <p:blipFill>
          <a:blip r:embed="rId7"/>
          <a:stretch>
            <a:fillRect/>
          </a:stretch>
        </p:blipFill>
        <p:spPr>
          <a:xfrm rot="613891">
            <a:off x="-2268107" y="4199878"/>
            <a:ext cx="979231" cy="2286634"/>
          </a:xfrm>
          <a:prstGeom prst="rect">
            <a:avLst/>
          </a:prstGeom>
        </p:spPr>
      </p:pic>
      <p:pic>
        <p:nvPicPr>
          <p:cNvPr id="28" name="Afbeelding 27">
            <a:extLst>
              <a:ext uri="{FF2B5EF4-FFF2-40B4-BE49-F238E27FC236}">
                <a16:creationId xmlns:a16="http://schemas.microsoft.com/office/drawing/2014/main" id="{5CBAD9F7-E1F8-9349-EB3A-317ED5B81567}"/>
              </a:ext>
            </a:extLst>
          </p:cNvPr>
          <p:cNvPicPr>
            <a:picLocks noChangeAspect="1"/>
          </p:cNvPicPr>
          <p:nvPr/>
        </p:nvPicPr>
        <p:blipFill>
          <a:blip r:embed="rId8"/>
          <a:srcRect l="4167" t="14378" r="5042" b="15790"/>
          <a:stretch>
            <a:fillRect/>
          </a:stretch>
        </p:blipFill>
        <p:spPr>
          <a:xfrm rot="4958880">
            <a:off x="2264497" y="-1017138"/>
            <a:ext cx="846789" cy="532231"/>
          </a:xfrm>
          <a:prstGeom prst="rect">
            <a:avLst/>
          </a:prstGeom>
        </p:spPr>
      </p:pic>
      <p:pic>
        <p:nvPicPr>
          <p:cNvPr id="29" name="Afbeelding 28">
            <a:extLst>
              <a:ext uri="{FF2B5EF4-FFF2-40B4-BE49-F238E27FC236}">
                <a16:creationId xmlns:a16="http://schemas.microsoft.com/office/drawing/2014/main" id="{FFA94899-0E80-441E-E5FB-441089004F9C}"/>
              </a:ext>
            </a:extLst>
          </p:cNvPr>
          <p:cNvPicPr>
            <a:picLocks noChangeAspect="1"/>
          </p:cNvPicPr>
          <p:nvPr/>
        </p:nvPicPr>
        <p:blipFill>
          <a:blip r:embed="rId9"/>
          <a:stretch>
            <a:fillRect/>
          </a:stretch>
        </p:blipFill>
        <p:spPr>
          <a:xfrm rot="21014142">
            <a:off x="3345362" y="-1020575"/>
            <a:ext cx="807456" cy="659829"/>
          </a:xfrm>
          <a:prstGeom prst="rect">
            <a:avLst/>
          </a:prstGeom>
        </p:spPr>
      </p:pic>
      <p:pic>
        <p:nvPicPr>
          <p:cNvPr id="30" name="Afbeelding 29">
            <a:extLst>
              <a:ext uri="{FF2B5EF4-FFF2-40B4-BE49-F238E27FC236}">
                <a16:creationId xmlns:a16="http://schemas.microsoft.com/office/drawing/2014/main" id="{855F6448-324D-B089-367E-C7601186D017}"/>
              </a:ext>
            </a:extLst>
          </p:cNvPr>
          <p:cNvPicPr>
            <a:picLocks noChangeAspect="1"/>
          </p:cNvPicPr>
          <p:nvPr/>
        </p:nvPicPr>
        <p:blipFill>
          <a:blip r:embed="rId10"/>
          <a:stretch>
            <a:fillRect/>
          </a:stretch>
        </p:blipFill>
        <p:spPr>
          <a:xfrm rot="3164353">
            <a:off x="4532773" y="-1011768"/>
            <a:ext cx="816199" cy="666973"/>
          </a:xfrm>
          <a:prstGeom prst="rect">
            <a:avLst/>
          </a:prstGeom>
        </p:spPr>
      </p:pic>
      <p:grpSp>
        <p:nvGrpSpPr>
          <p:cNvPr id="31" name="Groep 30">
            <a:extLst>
              <a:ext uri="{FF2B5EF4-FFF2-40B4-BE49-F238E27FC236}">
                <a16:creationId xmlns:a16="http://schemas.microsoft.com/office/drawing/2014/main" id="{23ABCBEF-5382-ECF9-6246-788868E0F6A1}"/>
              </a:ext>
            </a:extLst>
          </p:cNvPr>
          <p:cNvGrpSpPr/>
          <p:nvPr/>
        </p:nvGrpSpPr>
        <p:grpSpPr>
          <a:xfrm rot="900000">
            <a:off x="13589633" y="-988021"/>
            <a:ext cx="4700042" cy="6275262"/>
            <a:chOff x="6130814" y="420396"/>
            <a:chExt cx="4700042" cy="6275262"/>
          </a:xfrm>
        </p:grpSpPr>
        <p:pic>
          <p:nvPicPr>
            <p:cNvPr id="32" name="Afbeelding 31">
              <a:extLst>
                <a:ext uri="{FF2B5EF4-FFF2-40B4-BE49-F238E27FC236}">
                  <a16:creationId xmlns:a16="http://schemas.microsoft.com/office/drawing/2014/main" id="{B87F9612-53D7-4612-F1F9-587CFA30E866}"/>
                </a:ext>
              </a:extLst>
            </p:cNvPr>
            <p:cNvPicPr>
              <a:picLocks noChangeAspect="1"/>
            </p:cNvPicPr>
            <p:nvPr/>
          </p:nvPicPr>
          <p:blipFill>
            <a:blip r:embed="rId11"/>
            <a:srcRect/>
            <a:stretch/>
          </p:blipFill>
          <p:spPr>
            <a:xfrm rot="609260">
              <a:off x="6130814" y="420396"/>
              <a:ext cx="4700042" cy="6275262"/>
            </a:xfrm>
            <a:prstGeom prst="rect">
              <a:avLst/>
            </a:prstGeom>
          </p:spPr>
        </p:pic>
        <p:sp>
          <p:nvSpPr>
            <p:cNvPr id="33" name="Titel 19">
              <a:extLst>
                <a:ext uri="{FF2B5EF4-FFF2-40B4-BE49-F238E27FC236}">
                  <a16:creationId xmlns:a16="http://schemas.microsoft.com/office/drawing/2014/main" id="{0D97B266-48B0-8B3F-EEC2-5062EFA36A5E}"/>
                </a:ext>
              </a:extLst>
            </p:cNvPr>
            <p:cNvSpPr txBox="1">
              <a:spLocks/>
            </p:cNvSpPr>
            <p:nvPr/>
          </p:nvSpPr>
          <p:spPr>
            <a:xfrm rot="606886">
              <a:off x="7212438" y="2544448"/>
              <a:ext cx="2743311" cy="105686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600" b="1" i="0"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stStyle>
            <a:p>
              <a:endParaRPr lang="nl-NL" sz="1600" b="0">
                <a:solidFill>
                  <a:srgbClr val="ECD316"/>
                </a:solidFill>
                <a:latin typeface="Calabri"/>
              </a:endParaRPr>
            </a:p>
            <a:p>
              <a:r>
                <a:rPr lang="nl-NL" sz="3200" b="0">
                  <a:solidFill>
                    <a:srgbClr val="ECD316"/>
                  </a:solidFill>
                  <a:latin typeface="VAGRounded Lt" panose="020F0502020203020204" pitchFamily="34" charset="0"/>
                </a:rPr>
                <a:t>Gratis aankopen doen</a:t>
              </a:r>
              <a:endParaRPr lang="nl-NL" sz="3200" b="0">
                <a:latin typeface="VAGRounded Lt" panose="020F0502020203020204" pitchFamily="34" charset="0"/>
              </a:endParaRPr>
            </a:p>
          </p:txBody>
        </p:sp>
      </p:grpSp>
      <p:sp>
        <p:nvSpPr>
          <p:cNvPr id="36" name="Titel 1">
            <a:extLst>
              <a:ext uri="{FF2B5EF4-FFF2-40B4-BE49-F238E27FC236}">
                <a16:creationId xmlns:a16="http://schemas.microsoft.com/office/drawing/2014/main" id="{BD87DAC3-102A-276A-0281-1C17BAEF5EBD}"/>
              </a:ext>
            </a:extLst>
          </p:cNvPr>
          <p:cNvSpPr txBox="1">
            <a:spLocks/>
          </p:cNvSpPr>
          <p:nvPr/>
        </p:nvSpPr>
        <p:spPr>
          <a:xfrm>
            <a:off x="2814680" y="4131090"/>
            <a:ext cx="3985254" cy="1421168"/>
          </a:xfrm>
          <a:prstGeom prst="wedgeRoundRectCallout">
            <a:avLst>
              <a:gd name="adj1" fmla="val 69897"/>
              <a:gd name="adj2" fmla="val -62911"/>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Dat doen jullie samen met </a:t>
            </a:r>
            <a:r>
              <a:rPr lang="nl-NL" sz="2800" dirty="0">
                <a:latin typeface="Calibri" panose="020F0502020204030204" pitchFamily="34" charset="0"/>
                <a:ea typeface="Calibri" panose="020F0502020204030204" pitchFamily="34" charset="0"/>
                <a:cs typeface="Calibri" panose="020F0502020204030204" pitchFamily="34" charset="0"/>
              </a:rPr>
              <a:t>mijn vrienden</a:t>
            </a:r>
            <a:r>
              <a:rPr lang="nl-NL" sz="2800" b="0" dirty="0">
                <a:latin typeface="Calibri" panose="020F0502020204030204" pitchFamily="34" charset="0"/>
                <a:ea typeface="Calibri" panose="020F0502020204030204" pitchFamily="34" charset="0"/>
                <a:cs typeface="Calibri" panose="020F0502020204030204" pitchFamily="34" charset="0"/>
              </a:rPr>
              <a:t>...</a:t>
            </a:r>
            <a:endParaRPr lang="nl-NL" sz="2800" b="0" dirty="0"/>
          </a:p>
        </p:txBody>
      </p:sp>
      <p:sp>
        <p:nvSpPr>
          <p:cNvPr id="38" name="Titel 1">
            <a:extLst>
              <a:ext uri="{FF2B5EF4-FFF2-40B4-BE49-F238E27FC236}">
                <a16:creationId xmlns:a16="http://schemas.microsoft.com/office/drawing/2014/main" id="{4EDCE64F-01AB-7436-BCA2-BEA8A03542B1}"/>
              </a:ext>
            </a:extLst>
          </p:cNvPr>
          <p:cNvSpPr txBox="1">
            <a:spLocks/>
          </p:cNvSpPr>
          <p:nvPr/>
        </p:nvSpPr>
        <p:spPr>
          <a:xfrm>
            <a:off x="1721789" y="1843262"/>
            <a:ext cx="4170780" cy="1850221"/>
          </a:xfrm>
          <a:prstGeom prst="wedgeRoundRectCallout">
            <a:avLst>
              <a:gd name="adj1" fmla="val 76136"/>
              <a:gd name="adj2" fmla="val 12839"/>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...ontdekken we of </a:t>
            </a:r>
            <a:r>
              <a:rPr lang="nl-NL" sz="2800" dirty="0">
                <a:latin typeface="Calibri" panose="020F0502020204030204" pitchFamily="34" charset="0"/>
                <a:ea typeface="Calibri" panose="020F0502020204030204" pitchFamily="34" charset="0"/>
                <a:cs typeface="Calibri" panose="020F0502020204030204" pitchFamily="34" charset="0"/>
              </a:rPr>
              <a:t>gratis aankopen </a:t>
            </a:r>
            <a:r>
              <a:rPr lang="nl-NL" sz="2800" b="0" dirty="0">
                <a:latin typeface="Calibri" panose="020F0502020204030204" pitchFamily="34" charset="0"/>
                <a:ea typeface="Calibri" panose="020F0502020204030204" pitchFamily="34" charset="0"/>
                <a:cs typeface="Calibri" panose="020F0502020204030204" pitchFamily="34" charset="0"/>
              </a:rPr>
              <a:t>ook écht gratis zijn! </a:t>
            </a:r>
            <a:endParaRPr lang="nl-NL" sz="2800" b="0" dirty="0"/>
          </a:p>
        </p:txBody>
      </p:sp>
      <p:grpSp>
        <p:nvGrpSpPr>
          <p:cNvPr id="3" name="Groep 2">
            <a:extLst>
              <a:ext uri="{FF2B5EF4-FFF2-40B4-BE49-F238E27FC236}">
                <a16:creationId xmlns:a16="http://schemas.microsoft.com/office/drawing/2014/main" id="{4A067827-0A38-7AA9-E009-C13F8C228CA7}"/>
              </a:ext>
            </a:extLst>
          </p:cNvPr>
          <p:cNvGrpSpPr/>
          <p:nvPr/>
        </p:nvGrpSpPr>
        <p:grpSpPr>
          <a:xfrm rot="7200000">
            <a:off x="12732425" y="5366730"/>
            <a:ext cx="1161837" cy="1161837"/>
            <a:chOff x="10607769" y="5122000"/>
            <a:chExt cx="1161837" cy="1161837"/>
          </a:xfrm>
        </p:grpSpPr>
        <p:sp>
          <p:nvSpPr>
            <p:cNvPr id="4" name="Ovaal 3">
              <a:extLst>
                <a:ext uri="{FF2B5EF4-FFF2-40B4-BE49-F238E27FC236}">
                  <a16:creationId xmlns:a16="http://schemas.microsoft.com/office/drawing/2014/main" id="{4D995513-0B98-2FEA-79D7-F9861D21F5BD}"/>
                </a:ext>
              </a:extLst>
            </p:cNvPr>
            <p:cNvSpPr/>
            <p:nvPr/>
          </p:nvSpPr>
          <p:spPr>
            <a:xfrm>
              <a:off x="10607769" y="5122000"/>
              <a:ext cx="1161837" cy="1161837"/>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2DBCD9C7-7D61-0769-0F65-81B52082CFB2}"/>
                </a:ext>
              </a:extLst>
            </p:cNvPr>
            <p:cNvPicPr>
              <a:picLocks noChangeAspect="1"/>
            </p:cNvPicPr>
            <p:nvPr/>
          </p:nvPicPr>
          <p:blipFill>
            <a:blip r:embed="rId12"/>
            <a:stretch>
              <a:fillRect/>
            </a:stretch>
          </p:blipFill>
          <p:spPr>
            <a:xfrm>
              <a:off x="10691860" y="5312286"/>
              <a:ext cx="970794" cy="609612"/>
            </a:xfrm>
            <a:prstGeom prst="rect">
              <a:avLst/>
            </a:prstGeom>
          </p:spPr>
        </p:pic>
      </p:grpSp>
    </p:spTree>
    <p:extLst>
      <p:ext uri="{BB962C8B-B14F-4D97-AF65-F5344CB8AC3E}">
        <p14:creationId xmlns:p14="http://schemas.microsoft.com/office/powerpoint/2010/main" val="2620773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B050">
            <a:alpha val="28000"/>
          </a:srgbClr>
        </a:solidFill>
        <a:effectLst/>
      </p:bgPr>
    </p:bg>
    <p:spTree>
      <p:nvGrpSpPr>
        <p:cNvPr id="1" name="">
          <a:extLst>
            <a:ext uri="{FF2B5EF4-FFF2-40B4-BE49-F238E27FC236}">
              <a16:creationId xmlns:a16="http://schemas.microsoft.com/office/drawing/2014/main" id="{EFB222FC-FA6F-A53F-9E55-3BF568703791}"/>
            </a:ext>
          </a:extLst>
        </p:cNvPr>
        <p:cNvGrpSpPr/>
        <p:nvPr/>
      </p:nvGrpSpPr>
      <p:grpSpPr>
        <a:xfrm>
          <a:off x="0" y="0"/>
          <a:ext cx="0" cy="0"/>
          <a:chOff x="0" y="0"/>
          <a:chExt cx="0" cy="0"/>
        </a:xfrm>
      </p:grpSpPr>
      <p:pic>
        <p:nvPicPr>
          <p:cNvPr id="26" name="Afbeelding 25" descr="Afbeelding met Karmijn, windmolentje&#10;&#10;Door AI gegenereerde inhoud is mogelijk onjuist.">
            <a:extLst>
              <a:ext uri="{FF2B5EF4-FFF2-40B4-BE49-F238E27FC236}">
                <a16:creationId xmlns:a16="http://schemas.microsoft.com/office/drawing/2014/main" id="{4880EE53-44FF-7EE9-2C43-09D3F4B1505E}"/>
              </a:ext>
            </a:extLst>
          </p:cNvPr>
          <p:cNvPicPr>
            <a:picLocks noChangeAspect="1"/>
          </p:cNvPicPr>
          <p:nvPr/>
        </p:nvPicPr>
        <p:blipFill>
          <a:blip r:embed="rId3"/>
          <a:stretch>
            <a:fillRect/>
          </a:stretch>
        </p:blipFill>
        <p:spPr>
          <a:xfrm rot="613891">
            <a:off x="347540" y="4199878"/>
            <a:ext cx="979231" cy="2286634"/>
          </a:xfrm>
          <a:prstGeom prst="rect">
            <a:avLst/>
          </a:prstGeom>
        </p:spPr>
      </p:pic>
      <p:pic>
        <p:nvPicPr>
          <p:cNvPr id="7" name="Afbeelding 6">
            <a:extLst>
              <a:ext uri="{FF2B5EF4-FFF2-40B4-BE49-F238E27FC236}">
                <a16:creationId xmlns:a16="http://schemas.microsoft.com/office/drawing/2014/main" id="{A9166EFA-99CC-6370-D415-FEB014548CEC}"/>
              </a:ext>
            </a:extLst>
          </p:cNvPr>
          <p:cNvPicPr>
            <a:picLocks noChangeAspect="1"/>
          </p:cNvPicPr>
          <p:nvPr/>
        </p:nvPicPr>
        <p:blipFill>
          <a:blip r:embed="rId4"/>
          <a:srcRect/>
          <a:stretch/>
        </p:blipFill>
        <p:spPr>
          <a:xfrm flipH="1">
            <a:off x="-2530079" y="-36618"/>
            <a:ext cx="7538014" cy="7022209"/>
          </a:xfrm>
          <a:prstGeom prst="rect">
            <a:avLst/>
          </a:prstGeom>
        </p:spPr>
      </p:pic>
      <p:pic>
        <p:nvPicPr>
          <p:cNvPr id="10" name="Afbeelding 9" descr="Afbeelding met snoep, speelgoed, pop, persoon&#10;&#10;Door AI gegenereerde inhoud is mogelijk onjuist.">
            <a:extLst>
              <a:ext uri="{FF2B5EF4-FFF2-40B4-BE49-F238E27FC236}">
                <a16:creationId xmlns:a16="http://schemas.microsoft.com/office/drawing/2014/main" id="{8CDDF82C-B24A-0363-3D7F-175D0A3E36B3}"/>
              </a:ext>
            </a:extLst>
          </p:cNvPr>
          <p:cNvPicPr>
            <a:picLocks noChangeAspect="1"/>
          </p:cNvPicPr>
          <p:nvPr/>
        </p:nvPicPr>
        <p:blipFill>
          <a:blip r:embed="rId5"/>
          <a:stretch>
            <a:fillRect/>
          </a:stretch>
        </p:blipFill>
        <p:spPr>
          <a:xfrm flipH="1">
            <a:off x="-2730599" y="2847191"/>
            <a:ext cx="1884182" cy="3708109"/>
          </a:xfrm>
          <a:prstGeom prst="rect">
            <a:avLst/>
          </a:prstGeom>
        </p:spPr>
      </p:pic>
      <p:grpSp>
        <p:nvGrpSpPr>
          <p:cNvPr id="20" name="Groep 19">
            <a:extLst>
              <a:ext uri="{FF2B5EF4-FFF2-40B4-BE49-F238E27FC236}">
                <a16:creationId xmlns:a16="http://schemas.microsoft.com/office/drawing/2014/main" id="{47C25F04-EA00-6D20-EE78-FFD0AE1428E5}"/>
              </a:ext>
            </a:extLst>
          </p:cNvPr>
          <p:cNvGrpSpPr/>
          <p:nvPr/>
        </p:nvGrpSpPr>
        <p:grpSpPr>
          <a:xfrm>
            <a:off x="8391322" y="557241"/>
            <a:ext cx="3120523" cy="2643263"/>
            <a:chOff x="3659579" y="972666"/>
            <a:chExt cx="3120523" cy="2643263"/>
          </a:xfrm>
        </p:grpSpPr>
        <p:pic>
          <p:nvPicPr>
            <p:cNvPr id="16" name="Afbeelding 15">
              <a:extLst>
                <a:ext uri="{FF2B5EF4-FFF2-40B4-BE49-F238E27FC236}">
                  <a16:creationId xmlns:a16="http://schemas.microsoft.com/office/drawing/2014/main" id="{60430B61-C3F6-1D44-88D7-F8FFF0FDD6DB}"/>
                </a:ext>
              </a:extLst>
            </p:cNvPr>
            <p:cNvPicPr>
              <a:picLocks noChangeAspect="1"/>
            </p:cNvPicPr>
            <p:nvPr/>
          </p:nvPicPr>
          <p:blipFill>
            <a:blip r:embed="rId6"/>
            <a:stretch>
              <a:fillRect/>
            </a:stretch>
          </p:blipFill>
          <p:spPr>
            <a:xfrm rot="18330706">
              <a:off x="3434969" y="1214300"/>
              <a:ext cx="2643263" cy="2159996"/>
            </a:xfrm>
            <a:prstGeom prst="rect">
              <a:avLst/>
            </a:prstGeom>
          </p:spPr>
        </p:pic>
        <p:pic>
          <p:nvPicPr>
            <p:cNvPr id="19" name="Afbeelding 18">
              <a:extLst>
                <a:ext uri="{FF2B5EF4-FFF2-40B4-BE49-F238E27FC236}">
                  <a16:creationId xmlns:a16="http://schemas.microsoft.com/office/drawing/2014/main" id="{56C71DED-B7AB-9118-8C67-ADFFAA1CD8D6}"/>
                </a:ext>
              </a:extLst>
            </p:cNvPr>
            <p:cNvPicPr>
              <a:picLocks noChangeAspect="1"/>
            </p:cNvPicPr>
            <p:nvPr/>
          </p:nvPicPr>
          <p:blipFill>
            <a:blip r:embed="rId7"/>
            <a:stretch>
              <a:fillRect/>
            </a:stretch>
          </p:blipFill>
          <p:spPr>
            <a:xfrm>
              <a:off x="4596813" y="1777307"/>
              <a:ext cx="2183289" cy="1784117"/>
            </a:xfrm>
            <a:prstGeom prst="rect">
              <a:avLst/>
            </a:prstGeom>
          </p:spPr>
        </p:pic>
        <p:sp>
          <p:nvSpPr>
            <p:cNvPr id="18" name="Tekstvak 17">
              <a:extLst>
                <a:ext uri="{FF2B5EF4-FFF2-40B4-BE49-F238E27FC236}">
                  <a16:creationId xmlns:a16="http://schemas.microsoft.com/office/drawing/2014/main" id="{F04D1120-F5A8-FF19-F068-46C4F3C7B5D7}"/>
                </a:ext>
              </a:extLst>
            </p:cNvPr>
            <p:cNvSpPr txBox="1"/>
            <p:nvPr/>
          </p:nvSpPr>
          <p:spPr>
            <a:xfrm rot="651778">
              <a:off x="3659579" y="2146295"/>
              <a:ext cx="1813526" cy="782306"/>
            </a:xfrm>
            <a:prstGeom prst="rect">
              <a:avLst/>
            </a:prstGeom>
            <a:noFill/>
          </p:spPr>
          <p:txBody>
            <a:bodyPr wrap="none" rtlCol="0">
              <a:noAutofit/>
            </a:bodyPr>
            <a:lstStyle/>
            <a:p>
              <a:r>
                <a:rPr lang="nl-NL" sz="3200" spc="100">
                  <a:ln w="28575">
                    <a:solidFill>
                      <a:schemeClr val="bg1"/>
                    </a:solidFill>
                  </a:ln>
                  <a:solidFill>
                    <a:srgbClr val="641C76"/>
                  </a:solidFill>
                  <a:latin typeface="VAGRounded-Bold" pitchFamily="2" charset="0"/>
                  <a:ea typeface="Open Sans" panose="020B0606030504020204" pitchFamily="34" charset="0"/>
                  <a:cs typeface="Open Sans" panose="020B0606030504020204" pitchFamily="34" charset="0"/>
                </a:rPr>
                <a:t>Niet écht gratis</a:t>
              </a:r>
              <a:endParaRPr lang="nl-NL" sz="1100" spc="100">
                <a:ln w="28575">
                  <a:solidFill>
                    <a:schemeClr val="bg1"/>
                  </a:solidFill>
                </a:ln>
                <a:solidFill>
                  <a:srgbClr val="641C76"/>
                </a:solidFill>
                <a:latin typeface="VAGRounded-Bold" pitchFamily="2" charset="0"/>
                <a:ea typeface="Open Sans" panose="020B0606030504020204" pitchFamily="34" charset="0"/>
                <a:cs typeface="Open Sans" panose="020B0606030504020204" pitchFamily="34" charset="0"/>
              </a:endParaRPr>
            </a:p>
          </p:txBody>
        </p:sp>
      </p:grpSp>
      <p:pic>
        <p:nvPicPr>
          <p:cNvPr id="3" name="Afbeelding 2" descr="Afbeelding met speelgoed, beeldje, tekenfilm, pop&#10;&#10;Door AI gegenereerde inhoud is mogelijk onjuist.">
            <a:extLst>
              <a:ext uri="{FF2B5EF4-FFF2-40B4-BE49-F238E27FC236}">
                <a16:creationId xmlns:a16="http://schemas.microsoft.com/office/drawing/2014/main" id="{3567CC75-E75A-0F3C-287F-3F9D5BAA2008}"/>
              </a:ext>
            </a:extLst>
          </p:cNvPr>
          <p:cNvPicPr>
            <a:picLocks noChangeAspect="1"/>
          </p:cNvPicPr>
          <p:nvPr/>
        </p:nvPicPr>
        <p:blipFill>
          <a:blip r:embed="rId8"/>
          <a:stretch>
            <a:fillRect/>
          </a:stretch>
        </p:blipFill>
        <p:spPr>
          <a:xfrm>
            <a:off x="660013" y="2943370"/>
            <a:ext cx="2465893" cy="3708109"/>
          </a:xfrm>
          <a:prstGeom prst="rect">
            <a:avLst/>
          </a:prstGeom>
        </p:spPr>
      </p:pic>
      <p:pic>
        <p:nvPicPr>
          <p:cNvPr id="4" name="Afbeelding 3">
            <a:extLst>
              <a:ext uri="{FF2B5EF4-FFF2-40B4-BE49-F238E27FC236}">
                <a16:creationId xmlns:a16="http://schemas.microsoft.com/office/drawing/2014/main" id="{065534B0-97D9-EE49-7B02-D5EC290D8FF5}"/>
              </a:ext>
            </a:extLst>
          </p:cNvPr>
          <p:cNvPicPr>
            <a:picLocks noChangeAspect="1"/>
          </p:cNvPicPr>
          <p:nvPr/>
        </p:nvPicPr>
        <p:blipFill>
          <a:blip r:embed="rId9"/>
          <a:srcRect l="4167" t="14378" r="5042" b="15790"/>
          <a:stretch>
            <a:fillRect/>
          </a:stretch>
        </p:blipFill>
        <p:spPr>
          <a:xfrm rot="1794527">
            <a:off x="-261840" y="50968"/>
            <a:ext cx="846789" cy="532231"/>
          </a:xfrm>
          <a:prstGeom prst="rect">
            <a:avLst/>
          </a:prstGeom>
        </p:spPr>
      </p:pic>
      <p:pic>
        <p:nvPicPr>
          <p:cNvPr id="13" name="Afbeelding 12">
            <a:extLst>
              <a:ext uri="{FF2B5EF4-FFF2-40B4-BE49-F238E27FC236}">
                <a16:creationId xmlns:a16="http://schemas.microsoft.com/office/drawing/2014/main" id="{EB4E4CE4-BC21-9221-0F49-AC1045A6CBB4}"/>
              </a:ext>
            </a:extLst>
          </p:cNvPr>
          <p:cNvPicPr>
            <a:picLocks noChangeAspect="1"/>
          </p:cNvPicPr>
          <p:nvPr/>
        </p:nvPicPr>
        <p:blipFill>
          <a:blip r:embed="rId6"/>
          <a:stretch>
            <a:fillRect/>
          </a:stretch>
        </p:blipFill>
        <p:spPr>
          <a:xfrm rot="17849789">
            <a:off x="2565056" y="26004"/>
            <a:ext cx="807456" cy="659829"/>
          </a:xfrm>
          <a:prstGeom prst="rect">
            <a:avLst/>
          </a:prstGeom>
        </p:spPr>
      </p:pic>
      <p:pic>
        <p:nvPicPr>
          <p:cNvPr id="14" name="Afbeelding 13">
            <a:extLst>
              <a:ext uri="{FF2B5EF4-FFF2-40B4-BE49-F238E27FC236}">
                <a16:creationId xmlns:a16="http://schemas.microsoft.com/office/drawing/2014/main" id="{F5BCBC95-8273-1EC8-A4D7-8504C1492B60}"/>
              </a:ext>
            </a:extLst>
          </p:cNvPr>
          <p:cNvPicPr>
            <a:picLocks noChangeAspect="1"/>
          </p:cNvPicPr>
          <p:nvPr/>
        </p:nvPicPr>
        <p:blipFill>
          <a:blip r:embed="rId7"/>
          <a:stretch>
            <a:fillRect/>
          </a:stretch>
        </p:blipFill>
        <p:spPr>
          <a:xfrm>
            <a:off x="3281016" y="932886"/>
            <a:ext cx="816199" cy="666973"/>
          </a:xfrm>
          <a:prstGeom prst="rect">
            <a:avLst/>
          </a:prstGeom>
        </p:spPr>
      </p:pic>
      <p:sp>
        <p:nvSpPr>
          <p:cNvPr id="33" name="Rechthoek: afgeronde hoeken 32">
            <a:extLst>
              <a:ext uri="{FF2B5EF4-FFF2-40B4-BE49-F238E27FC236}">
                <a16:creationId xmlns:a16="http://schemas.microsoft.com/office/drawing/2014/main" id="{66504812-2DB2-4205-97F9-3B1652D558C0}"/>
              </a:ext>
            </a:extLst>
          </p:cNvPr>
          <p:cNvSpPr/>
          <p:nvPr/>
        </p:nvSpPr>
        <p:spPr>
          <a:xfrm rot="21448618">
            <a:off x="-308171" y="512438"/>
            <a:ext cx="6033635"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Tekstvak 33">
            <a:extLst>
              <a:ext uri="{FF2B5EF4-FFF2-40B4-BE49-F238E27FC236}">
                <a16:creationId xmlns:a16="http://schemas.microsoft.com/office/drawing/2014/main" id="{D9BC9E08-780E-D82E-05D9-B3F6FDBD80C4}"/>
              </a:ext>
            </a:extLst>
          </p:cNvPr>
          <p:cNvSpPr txBox="1"/>
          <p:nvPr/>
        </p:nvSpPr>
        <p:spPr>
          <a:xfrm rot="21448618">
            <a:off x="513879" y="523533"/>
            <a:ext cx="4678823"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Gratis of niet?</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grpSp>
        <p:nvGrpSpPr>
          <p:cNvPr id="2" name="Groep 1">
            <a:extLst>
              <a:ext uri="{FF2B5EF4-FFF2-40B4-BE49-F238E27FC236}">
                <a16:creationId xmlns:a16="http://schemas.microsoft.com/office/drawing/2014/main" id="{F56A2771-4408-24F1-E61F-7914545BABF8}"/>
              </a:ext>
            </a:extLst>
          </p:cNvPr>
          <p:cNvGrpSpPr/>
          <p:nvPr/>
        </p:nvGrpSpPr>
        <p:grpSpPr>
          <a:xfrm>
            <a:off x="3447830" y="2349486"/>
            <a:ext cx="7063012" cy="3819394"/>
            <a:chOff x="3447830" y="2349486"/>
            <a:chExt cx="7063012" cy="3819394"/>
          </a:xfrm>
        </p:grpSpPr>
        <p:sp>
          <p:nvSpPr>
            <p:cNvPr id="5" name="Rechthoek: afgeronde hoeken 4">
              <a:extLst>
                <a:ext uri="{FF2B5EF4-FFF2-40B4-BE49-F238E27FC236}">
                  <a16:creationId xmlns:a16="http://schemas.microsoft.com/office/drawing/2014/main" id="{59EA878E-65FB-243A-8D9A-1AA90313D76F}"/>
                </a:ext>
              </a:extLst>
            </p:cNvPr>
            <p:cNvSpPr/>
            <p:nvPr/>
          </p:nvSpPr>
          <p:spPr>
            <a:xfrm>
              <a:off x="3447830" y="3998664"/>
              <a:ext cx="7063012" cy="2170216"/>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3200" b="1">
                  <a:solidFill>
                    <a:srgbClr val="641C76"/>
                  </a:solidFill>
                  <a:latin typeface="Calibri" panose="020F0502020204030204" pitchFamily="34" charset="0"/>
                  <a:ea typeface="Calibri" panose="020F0502020204030204" pitchFamily="34" charset="0"/>
                  <a:cs typeface="Calibri" panose="020F0502020204030204" pitchFamily="34" charset="0"/>
                </a:rPr>
                <a:t>3 maanden gratis TV kijken</a:t>
              </a:r>
            </a:p>
            <a:p>
              <a:pPr algn="ctr"/>
              <a:r>
                <a:rPr lang="nl-NL" sz="2800">
                  <a:solidFill>
                    <a:srgbClr val="641C76"/>
                  </a:solidFill>
                  <a:latin typeface="Calibri" panose="020F0502020204030204" pitchFamily="34" charset="0"/>
                  <a:ea typeface="Calibri" panose="020F0502020204030204" pitchFamily="34" charset="0"/>
                  <a:cs typeface="Calibri" panose="020F0502020204030204" pitchFamily="34" charset="0"/>
                </a:rPr>
                <a:t>De overige 9 maanden kost het </a:t>
              </a:r>
            </a:p>
            <a:p>
              <a:pPr algn="ctr"/>
              <a:r>
                <a:rPr lang="nl-NL" sz="2800">
                  <a:solidFill>
                    <a:srgbClr val="641C76"/>
                  </a:solidFill>
                  <a:latin typeface="Calibri" panose="020F0502020204030204" pitchFamily="34" charset="0"/>
                  <a:ea typeface="Calibri" panose="020F0502020204030204" pitchFamily="34" charset="0"/>
                  <a:cs typeface="Calibri" panose="020F0502020204030204" pitchFamily="34" charset="0"/>
                </a:rPr>
                <a:t>70 euro per maand</a:t>
              </a:r>
            </a:p>
          </p:txBody>
        </p:sp>
        <p:pic>
          <p:nvPicPr>
            <p:cNvPr id="12290" name="Picture 2" descr="emoji-timeline">
              <a:extLst>
                <a:ext uri="{FF2B5EF4-FFF2-40B4-BE49-F238E27FC236}">
                  <a16:creationId xmlns:a16="http://schemas.microsoft.com/office/drawing/2014/main" id="{F9A04278-8065-49AE-0624-38249577B6E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89693" y="2349486"/>
              <a:ext cx="1851839" cy="185183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13145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fltVal val="0"/>
                                          </p:val>
                                        </p:tav>
                                        <p:tav tm="100000">
                                          <p:val>
                                            <p:strVal val="#ppt_w"/>
                                          </p:val>
                                        </p:tav>
                                      </p:tavLst>
                                    </p:anim>
                                    <p:anim calcmode="lin" valueType="num">
                                      <p:cBhvr>
                                        <p:cTn id="15" dur="500" fill="hold"/>
                                        <p:tgtEl>
                                          <p:spTgt spid="20"/>
                                        </p:tgtEl>
                                        <p:attrNameLst>
                                          <p:attrName>ppt_h</p:attrName>
                                        </p:attrNameLst>
                                      </p:cBhvr>
                                      <p:tavLst>
                                        <p:tav tm="0">
                                          <p:val>
                                            <p:fltVal val="0"/>
                                          </p:val>
                                        </p:tav>
                                        <p:tav tm="100000">
                                          <p:val>
                                            <p:strVal val="#ppt_h"/>
                                          </p:val>
                                        </p:tav>
                                      </p:tavLst>
                                    </p:anim>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6D152-1A78-49F5-8EBD-557DD1C40599}"/>
            </a:ext>
          </a:extLst>
        </p:cNvPr>
        <p:cNvGrpSpPr/>
        <p:nvPr/>
      </p:nvGrpSpPr>
      <p:grpSpPr>
        <a:xfrm>
          <a:off x="0" y="0"/>
          <a:ext cx="0" cy="0"/>
          <a:chOff x="0" y="0"/>
          <a:chExt cx="0" cy="0"/>
        </a:xfrm>
      </p:grpSpPr>
      <p:sp>
        <p:nvSpPr>
          <p:cNvPr id="14" name="Afgeronde rechthoek 6">
            <a:extLst>
              <a:ext uri="{FF2B5EF4-FFF2-40B4-BE49-F238E27FC236}">
                <a16:creationId xmlns:a16="http://schemas.microsoft.com/office/drawing/2014/main" id="{E6400F0E-F129-30F0-C288-0CABF929FD0C}"/>
              </a:ext>
            </a:extLst>
          </p:cNvPr>
          <p:cNvSpPr/>
          <p:nvPr/>
        </p:nvSpPr>
        <p:spPr>
          <a:xfrm>
            <a:off x="-3420975" y="359999"/>
            <a:ext cx="3453350" cy="6118860"/>
          </a:xfrm>
          <a:prstGeom prst="roundRect">
            <a:avLst>
              <a:gd name="adj" fmla="val 548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a:extLst>
              <a:ext uri="{FF2B5EF4-FFF2-40B4-BE49-F238E27FC236}">
                <a16:creationId xmlns:a16="http://schemas.microsoft.com/office/drawing/2014/main" id="{056FA179-134A-26D6-9E05-3AF5CFCDEA6E}"/>
              </a:ext>
            </a:extLst>
          </p:cNvPr>
          <p:cNvPicPr>
            <a:picLocks noChangeAspect="1"/>
          </p:cNvPicPr>
          <p:nvPr/>
        </p:nvPicPr>
        <p:blipFill>
          <a:blip r:embed="rId3"/>
          <a:srcRect/>
          <a:stretch/>
        </p:blipFill>
        <p:spPr>
          <a:xfrm flipH="1">
            <a:off x="-2411207" y="0"/>
            <a:ext cx="7538014" cy="7022209"/>
          </a:xfrm>
          <a:prstGeom prst="rect">
            <a:avLst/>
          </a:prstGeom>
        </p:spPr>
      </p:pic>
      <p:sp>
        <p:nvSpPr>
          <p:cNvPr id="10" name="Ovaal 9">
            <a:extLst>
              <a:ext uri="{FF2B5EF4-FFF2-40B4-BE49-F238E27FC236}">
                <a16:creationId xmlns:a16="http://schemas.microsoft.com/office/drawing/2014/main" id="{005B8D78-BD34-AFBB-73A7-DB4B219A9359}"/>
              </a:ext>
            </a:extLst>
          </p:cNvPr>
          <p:cNvSpPr/>
          <p:nvPr/>
        </p:nvSpPr>
        <p:spPr>
          <a:xfrm>
            <a:off x="-1872441" y="3557015"/>
            <a:ext cx="1536841" cy="153684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afgeronde hoeken 15">
            <a:extLst>
              <a:ext uri="{FF2B5EF4-FFF2-40B4-BE49-F238E27FC236}">
                <a16:creationId xmlns:a16="http://schemas.microsoft.com/office/drawing/2014/main" id="{D3CE2BA3-79F5-8CBF-5E0D-6DAA3E24086F}"/>
              </a:ext>
            </a:extLst>
          </p:cNvPr>
          <p:cNvSpPr/>
          <p:nvPr/>
        </p:nvSpPr>
        <p:spPr>
          <a:xfrm rot="21448618">
            <a:off x="-307496" y="543070"/>
            <a:ext cx="4641913"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ekstvak 17">
            <a:extLst>
              <a:ext uri="{FF2B5EF4-FFF2-40B4-BE49-F238E27FC236}">
                <a16:creationId xmlns:a16="http://schemas.microsoft.com/office/drawing/2014/main" id="{87C93992-4946-65FC-B245-238E14DCD1B0}"/>
              </a:ext>
            </a:extLst>
          </p:cNvPr>
          <p:cNvSpPr txBox="1"/>
          <p:nvPr/>
        </p:nvSpPr>
        <p:spPr>
          <a:xfrm rot="21448618">
            <a:off x="513879" y="523533"/>
            <a:ext cx="4678823" cy="818707"/>
          </a:xfrm>
          <a:prstGeom prst="rect">
            <a:avLst/>
          </a:prstGeom>
          <a:noFill/>
        </p:spPr>
        <p:txBody>
          <a:bodyPr wrap="none" rtlCol="0">
            <a:noAutofit/>
          </a:bodyPr>
          <a:lstStyle/>
          <a:p>
            <a:r>
              <a:rPr lang="nl-NL" sz="4400" spc="100" err="1">
                <a:solidFill>
                  <a:srgbClr val="641C76"/>
                </a:solidFill>
                <a:latin typeface="VAGRounded-Bold" pitchFamily="2" charset="0"/>
                <a:ea typeface="Open Sans" panose="020B0606030504020204" pitchFamily="34" charset="0"/>
                <a:cs typeface="Open Sans" panose="020B0606030504020204" pitchFamily="34" charset="0"/>
              </a:rPr>
              <a:t>Doeboekje</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pic>
        <p:nvPicPr>
          <p:cNvPr id="3" name="Afbeelding 2">
            <a:extLst>
              <a:ext uri="{FF2B5EF4-FFF2-40B4-BE49-F238E27FC236}">
                <a16:creationId xmlns:a16="http://schemas.microsoft.com/office/drawing/2014/main" id="{5809BB79-C091-E7D5-4C6F-282B206523A1}"/>
              </a:ext>
            </a:extLst>
          </p:cNvPr>
          <p:cNvPicPr>
            <a:picLocks noChangeAspect="1"/>
          </p:cNvPicPr>
          <p:nvPr/>
        </p:nvPicPr>
        <p:blipFill>
          <a:blip r:embed="rId4"/>
          <a:stretch>
            <a:fillRect/>
          </a:stretch>
        </p:blipFill>
        <p:spPr>
          <a:xfrm>
            <a:off x="2627693" y="1315089"/>
            <a:ext cx="6208808" cy="4707653"/>
          </a:xfrm>
          <a:prstGeom prst="rect">
            <a:avLst/>
          </a:prstGeom>
        </p:spPr>
      </p:pic>
      <p:pic>
        <p:nvPicPr>
          <p:cNvPr id="2" name="Afbeelding 1">
            <a:extLst>
              <a:ext uri="{FF2B5EF4-FFF2-40B4-BE49-F238E27FC236}">
                <a16:creationId xmlns:a16="http://schemas.microsoft.com/office/drawing/2014/main" id="{BF4C9AB0-F5D3-F63A-265A-0DC31E8C71C3}"/>
              </a:ext>
            </a:extLst>
          </p:cNvPr>
          <p:cNvPicPr>
            <a:picLocks noChangeAspect="1"/>
          </p:cNvPicPr>
          <p:nvPr/>
        </p:nvPicPr>
        <p:blipFill>
          <a:blip r:embed="rId5"/>
          <a:srcRect l="5225" t="2074" r="3181" b="3533"/>
          <a:stretch>
            <a:fillRect/>
          </a:stretch>
        </p:blipFill>
        <p:spPr>
          <a:xfrm rot="2634199">
            <a:off x="13753960" y="3767439"/>
            <a:ext cx="1519598" cy="2162057"/>
          </a:xfrm>
          <a:prstGeom prst="rect">
            <a:avLst/>
          </a:prstGeom>
          <a:effectLst>
            <a:outerShdw blurRad="50800" dist="38100" dir="2700000" algn="tl" rotWithShape="0">
              <a:prstClr val="black">
                <a:alpha val="40000"/>
              </a:prstClr>
            </a:outerShdw>
          </a:effectLst>
        </p:spPr>
      </p:pic>
      <p:pic>
        <p:nvPicPr>
          <p:cNvPr id="4" name="Afbeelding 3">
            <a:extLst>
              <a:ext uri="{FF2B5EF4-FFF2-40B4-BE49-F238E27FC236}">
                <a16:creationId xmlns:a16="http://schemas.microsoft.com/office/drawing/2014/main" id="{D3612A94-5405-FFC5-264B-5CC759F92E1E}"/>
              </a:ext>
            </a:extLst>
          </p:cNvPr>
          <p:cNvPicPr>
            <a:picLocks noChangeAspect="1"/>
          </p:cNvPicPr>
          <p:nvPr/>
        </p:nvPicPr>
        <p:blipFill>
          <a:blip r:embed="rId6"/>
          <a:srcRect l="4049" t="2194" r="4404" b="3291"/>
          <a:stretch>
            <a:fillRect/>
          </a:stretch>
        </p:blipFill>
        <p:spPr>
          <a:xfrm>
            <a:off x="12759627" y="3429000"/>
            <a:ext cx="1572076" cy="224068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27833558"/>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AF2F9-107A-9C99-E002-3FDB2B1E5E21}"/>
            </a:ext>
          </a:extLst>
        </p:cNvPr>
        <p:cNvGrpSpPr/>
        <p:nvPr/>
      </p:nvGrpSpPr>
      <p:grpSpPr>
        <a:xfrm>
          <a:off x="0" y="0"/>
          <a:ext cx="0" cy="0"/>
          <a:chOff x="0" y="0"/>
          <a:chExt cx="0" cy="0"/>
        </a:xfrm>
      </p:grpSpPr>
      <p:pic>
        <p:nvPicPr>
          <p:cNvPr id="10" name="Afbeelding 9">
            <a:extLst>
              <a:ext uri="{FF2B5EF4-FFF2-40B4-BE49-F238E27FC236}">
                <a16:creationId xmlns:a16="http://schemas.microsoft.com/office/drawing/2014/main" id="{9F315C92-E7EA-FC79-30CA-321409D89858}"/>
              </a:ext>
            </a:extLst>
          </p:cNvPr>
          <p:cNvPicPr>
            <a:picLocks noChangeAspect="1"/>
          </p:cNvPicPr>
          <p:nvPr/>
        </p:nvPicPr>
        <p:blipFill>
          <a:blip r:embed="rId3"/>
          <a:srcRect l="5225" t="2074" r="3181" b="3533"/>
          <a:stretch>
            <a:fillRect/>
          </a:stretch>
        </p:blipFill>
        <p:spPr>
          <a:xfrm rot="1373628">
            <a:off x="7641643" y="901086"/>
            <a:ext cx="2942677" cy="4186788"/>
          </a:xfrm>
          <a:prstGeom prst="rect">
            <a:avLst/>
          </a:prstGeom>
          <a:effectLst>
            <a:outerShdw blurRad="50800" dist="38100" dir="2700000" algn="tl" rotWithShape="0">
              <a:prstClr val="black">
                <a:alpha val="40000"/>
              </a:prstClr>
            </a:outerShdw>
          </a:effectLst>
        </p:spPr>
      </p:pic>
      <p:sp>
        <p:nvSpPr>
          <p:cNvPr id="6" name="Afgeronde rechthoek 6">
            <a:extLst>
              <a:ext uri="{FF2B5EF4-FFF2-40B4-BE49-F238E27FC236}">
                <a16:creationId xmlns:a16="http://schemas.microsoft.com/office/drawing/2014/main" id="{8491B0E4-F2DF-2111-E81E-2F3CAEDB88EC}"/>
              </a:ext>
            </a:extLst>
          </p:cNvPr>
          <p:cNvSpPr/>
          <p:nvPr/>
        </p:nvSpPr>
        <p:spPr>
          <a:xfrm>
            <a:off x="359999" y="359999"/>
            <a:ext cx="3453350" cy="6118860"/>
          </a:xfrm>
          <a:prstGeom prst="roundRect">
            <a:avLst>
              <a:gd name="adj" fmla="val 548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E46DB570-8835-DCA1-9092-9D9AFD85423A}"/>
              </a:ext>
            </a:extLst>
          </p:cNvPr>
          <p:cNvPicPr>
            <a:picLocks noChangeAspect="1"/>
          </p:cNvPicPr>
          <p:nvPr/>
        </p:nvPicPr>
        <p:blipFill>
          <a:blip r:embed="rId4"/>
          <a:srcRect/>
          <a:stretch/>
        </p:blipFill>
        <p:spPr>
          <a:xfrm flipH="1">
            <a:off x="751397" y="25400"/>
            <a:ext cx="7538014" cy="7022209"/>
          </a:xfrm>
          <a:prstGeom prst="rect">
            <a:avLst/>
          </a:prstGeom>
        </p:spPr>
      </p:pic>
      <p:sp>
        <p:nvSpPr>
          <p:cNvPr id="5" name="Ovaal 4">
            <a:extLst>
              <a:ext uri="{FF2B5EF4-FFF2-40B4-BE49-F238E27FC236}">
                <a16:creationId xmlns:a16="http://schemas.microsoft.com/office/drawing/2014/main" id="{E457C736-605F-F3A7-3D97-C81E36DECAB5}"/>
              </a:ext>
            </a:extLst>
          </p:cNvPr>
          <p:cNvSpPr/>
          <p:nvPr/>
        </p:nvSpPr>
        <p:spPr>
          <a:xfrm>
            <a:off x="679783" y="2952342"/>
            <a:ext cx="2451762" cy="245176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Stroomdiagram: Alternatief proces 10">
            <a:extLst>
              <a:ext uri="{FF2B5EF4-FFF2-40B4-BE49-F238E27FC236}">
                <a16:creationId xmlns:a16="http://schemas.microsoft.com/office/drawing/2014/main" id="{E7842424-196D-2BF0-CE31-A89564630385}"/>
              </a:ext>
            </a:extLst>
          </p:cNvPr>
          <p:cNvSpPr/>
          <p:nvPr/>
        </p:nvSpPr>
        <p:spPr>
          <a:xfrm>
            <a:off x="9193539" y="5616387"/>
            <a:ext cx="2496187" cy="721278"/>
          </a:xfrm>
          <a:prstGeom prst="flowChartAlternateProcess">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3200">
                <a:latin typeface="VAGRounded Lt" panose="020F0502020203020204" pitchFamily="34" charset="0"/>
              </a:rPr>
              <a:t>Antwoord </a:t>
            </a:r>
            <a:r>
              <a:rPr lang="nl-NL" sz="3200">
                <a:latin typeface="VAGRounded Lt" panose="020F0502020203020204" pitchFamily="34" charset="0"/>
                <a:sym typeface="Wingdings" panose="05000000000000000000" pitchFamily="2" charset="2"/>
              </a:rPr>
              <a:t> </a:t>
            </a:r>
            <a:endParaRPr lang="nl-NL" sz="3200">
              <a:latin typeface="VAGRounded Lt" panose="020F0502020203020204" pitchFamily="34" charset="0"/>
            </a:endParaRPr>
          </a:p>
        </p:txBody>
      </p:sp>
      <p:sp>
        <p:nvSpPr>
          <p:cNvPr id="9" name="Rechthoek: afgeronde hoeken 8">
            <a:extLst>
              <a:ext uri="{FF2B5EF4-FFF2-40B4-BE49-F238E27FC236}">
                <a16:creationId xmlns:a16="http://schemas.microsoft.com/office/drawing/2014/main" id="{AEC937F9-BC43-5AE3-2DD9-6D5E18DC2E4A}"/>
              </a:ext>
            </a:extLst>
          </p:cNvPr>
          <p:cNvSpPr/>
          <p:nvPr/>
        </p:nvSpPr>
        <p:spPr>
          <a:xfrm rot="21448618">
            <a:off x="-307496" y="543070"/>
            <a:ext cx="4641913"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a:extLst>
              <a:ext uri="{FF2B5EF4-FFF2-40B4-BE49-F238E27FC236}">
                <a16:creationId xmlns:a16="http://schemas.microsoft.com/office/drawing/2014/main" id="{1BCD3E78-F504-8483-77EB-455588D10423}"/>
              </a:ext>
            </a:extLst>
          </p:cNvPr>
          <p:cNvSpPr txBox="1"/>
          <p:nvPr/>
        </p:nvSpPr>
        <p:spPr>
          <a:xfrm rot="21448618">
            <a:off x="513879" y="523533"/>
            <a:ext cx="4678823"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Aan de slag!</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57D95BD2-AE51-AE3A-7782-442F1303CD83}"/>
              </a:ext>
            </a:extLst>
          </p:cNvPr>
          <p:cNvPicPr>
            <a:picLocks noChangeAspect="1"/>
          </p:cNvPicPr>
          <p:nvPr/>
        </p:nvPicPr>
        <p:blipFill>
          <a:blip r:embed="rId5"/>
          <a:stretch>
            <a:fillRect/>
          </a:stretch>
        </p:blipFill>
        <p:spPr>
          <a:xfrm>
            <a:off x="531077" y="2933617"/>
            <a:ext cx="2964765" cy="2247949"/>
          </a:xfrm>
          <a:prstGeom prst="rect">
            <a:avLst/>
          </a:prstGeom>
        </p:spPr>
      </p:pic>
      <p:pic>
        <p:nvPicPr>
          <p:cNvPr id="7" name="Afbeelding 6">
            <a:extLst>
              <a:ext uri="{FF2B5EF4-FFF2-40B4-BE49-F238E27FC236}">
                <a16:creationId xmlns:a16="http://schemas.microsoft.com/office/drawing/2014/main" id="{2AA103A9-AA15-B947-2A32-568D93C7BB6C}"/>
              </a:ext>
            </a:extLst>
          </p:cNvPr>
          <p:cNvPicPr>
            <a:picLocks noChangeAspect="1"/>
          </p:cNvPicPr>
          <p:nvPr/>
        </p:nvPicPr>
        <p:blipFill>
          <a:blip r:embed="rId6"/>
          <a:srcRect l="4049" t="2194" r="4404" b="3291"/>
          <a:stretch>
            <a:fillRect/>
          </a:stretch>
        </p:blipFill>
        <p:spPr>
          <a:xfrm rot="20905176">
            <a:off x="5060900" y="1767171"/>
            <a:ext cx="3044299" cy="433905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296627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433D4-DFB5-E82A-5F26-48E512841DC3}"/>
            </a:ext>
          </a:extLst>
        </p:cNvPr>
        <p:cNvGrpSpPr/>
        <p:nvPr/>
      </p:nvGrpSpPr>
      <p:grpSpPr>
        <a:xfrm>
          <a:off x="0" y="0"/>
          <a:ext cx="0" cy="0"/>
          <a:chOff x="0" y="0"/>
          <a:chExt cx="0" cy="0"/>
        </a:xfrm>
      </p:grpSpPr>
      <p:sp>
        <p:nvSpPr>
          <p:cNvPr id="6" name="Afgeronde rechthoek 6">
            <a:extLst>
              <a:ext uri="{FF2B5EF4-FFF2-40B4-BE49-F238E27FC236}">
                <a16:creationId xmlns:a16="http://schemas.microsoft.com/office/drawing/2014/main" id="{0B987D87-340C-3CDC-662D-55B8ACC31CC7}"/>
              </a:ext>
            </a:extLst>
          </p:cNvPr>
          <p:cNvSpPr/>
          <p:nvPr/>
        </p:nvSpPr>
        <p:spPr>
          <a:xfrm>
            <a:off x="359999" y="359999"/>
            <a:ext cx="3453350" cy="6118860"/>
          </a:xfrm>
          <a:prstGeom prst="roundRect">
            <a:avLst>
              <a:gd name="adj" fmla="val 548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A99BA9E1-185A-D387-FDAC-BB5A81BA14DD}"/>
              </a:ext>
            </a:extLst>
          </p:cNvPr>
          <p:cNvPicPr>
            <a:picLocks noChangeAspect="1"/>
          </p:cNvPicPr>
          <p:nvPr/>
        </p:nvPicPr>
        <p:blipFill>
          <a:blip r:embed="rId3"/>
          <a:srcRect/>
          <a:stretch/>
        </p:blipFill>
        <p:spPr>
          <a:xfrm flipH="1">
            <a:off x="739935" y="25397"/>
            <a:ext cx="7538014" cy="7022209"/>
          </a:xfrm>
          <a:prstGeom prst="rect">
            <a:avLst/>
          </a:prstGeom>
        </p:spPr>
      </p:pic>
      <p:sp>
        <p:nvSpPr>
          <p:cNvPr id="5" name="Ovaal 4">
            <a:extLst>
              <a:ext uri="{FF2B5EF4-FFF2-40B4-BE49-F238E27FC236}">
                <a16:creationId xmlns:a16="http://schemas.microsoft.com/office/drawing/2014/main" id="{E572B5F6-7323-1593-A998-FD24BDA32D23}"/>
              </a:ext>
            </a:extLst>
          </p:cNvPr>
          <p:cNvSpPr/>
          <p:nvPr/>
        </p:nvSpPr>
        <p:spPr>
          <a:xfrm>
            <a:off x="679783" y="2952342"/>
            <a:ext cx="2451762" cy="245176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afgeronde hoeken 8">
            <a:extLst>
              <a:ext uri="{FF2B5EF4-FFF2-40B4-BE49-F238E27FC236}">
                <a16:creationId xmlns:a16="http://schemas.microsoft.com/office/drawing/2014/main" id="{9FC2C973-CA39-C87B-B068-1AFB33A7D4C6}"/>
              </a:ext>
            </a:extLst>
          </p:cNvPr>
          <p:cNvSpPr/>
          <p:nvPr/>
        </p:nvSpPr>
        <p:spPr>
          <a:xfrm rot="21448618">
            <a:off x="-307496" y="543070"/>
            <a:ext cx="4641913"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a:extLst>
              <a:ext uri="{FF2B5EF4-FFF2-40B4-BE49-F238E27FC236}">
                <a16:creationId xmlns:a16="http://schemas.microsoft.com/office/drawing/2014/main" id="{9D1783CB-D9B9-687E-1C07-322B689BD2EC}"/>
              </a:ext>
            </a:extLst>
          </p:cNvPr>
          <p:cNvSpPr txBox="1"/>
          <p:nvPr/>
        </p:nvSpPr>
        <p:spPr>
          <a:xfrm rot="21448618">
            <a:off x="513879" y="523533"/>
            <a:ext cx="4678823"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Aan de slag!</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2A292ACD-93EF-F5F2-2661-EA34C8818938}"/>
              </a:ext>
            </a:extLst>
          </p:cNvPr>
          <p:cNvPicPr>
            <a:picLocks noChangeAspect="1"/>
          </p:cNvPicPr>
          <p:nvPr/>
        </p:nvPicPr>
        <p:blipFill>
          <a:blip r:embed="rId4"/>
          <a:stretch>
            <a:fillRect/>
          </a:stretch>
        </p:blipFill>
        <p:spPr>
          <a:xfrm>
            <a:off x="531077" y="2933617"/>
            <a:ext cx="2964765" cy="2247949"/>
          </a:xfrm>
          <a:prstGeom prst="rect">
            <a:avLst/>
          </a:prstGeom>
        </p:spPr>
      </p:pic>
      <p:pic>
        <p:nvPicPr>
          <p:cNvPr id="4" name="Afbeelding 3">
            <a:extLst>
              <a:ext uri="{FF2B5EF4-FFF2-40B4-BE49-F238E27FC236}">
                <a16:creationId xmlns:a16="http://schemas.microsoft.com/office/drawing/2014/main" id="{B7D16C13-4BDF-DA0A-4BF4-9DD4BA19C0A8}"/>
              </a:ext>
            </a:extLst>
          </p:cNvPr>
          <p:cNvPicPr>
            <a:picLocks noChangeAspect="1"/>
          </p:cNvPicPr>
          <p:nvPr/>
        </p:nvPicPr>
        <p:blipFill>
          <a:blip r:embed="rId5"/>
          <a:srcRect l="4049" t="2194" r="4404" b="3291"/>
          <a:stretch>
            <a:fillRect/>
          </a:stretch>
        </p:blipFill>
        <p:spPr>
          <a:xfrm>
            <a:off x="5919428" y="558822"/>
            <a:ext cx="4027459" cy="5740356"/>
          </a:xfrm>
          <a:prstGeom prst="rect">
            <a:avLst/>
          </a:prstGeom>
          <a:effectLst>
            <a:outerShdw blurRad="50800" dist="38100" dir="2700000" algn="tl" rotWithShape="0">
              <a:prstClr val="black">
                <a:alpha val="40000"/>
              </a:prstClr>
            </a:outerShdw>
          </a:effectLst>
        </p:spPr>
      </p:pic>
      <p:pic>
        <p:nvPicPr>
          <p:cNvPr id="7" name="Afbeelding 6">
            <a:extLst>
              <a:ext uri="{FF2B5EF4-FFF2-40B4-BE49-F238E27FC236}">
                <a16:creationId xmlns:a16="http://schemas.microsoft.com/office/drawing/2014/main" id="{FAAD7E9C-05D0-840B-724D-E2B07399EA60}"/>
              </a:ext>
            </a:extLst>
          </p:cNvPr>
          <p:cNvPicPr>
            <a:picLocks noChangeAspect="1"/>
          </p:cNvPicPr>
          <p:nvPr/>
        </p:nvPicPr>
        <p:blipFill>
          <a:blip r:embed="rId6"/>
          <a:srcRect l="5225" t="2074" r="3181" b="3533"/>
          <a:stretch>
            <a:fillRect/>
          </a:stretch>
        </p:blipFill>
        <p:spPr>
          <a:xfrm rot="1373628">
            <a:off x="13579623" y="3728345"/>
            <a:ext cx="1761732" cy="2506560"/>
          </a:xfrm>
          <a:prstGeom prst="rect">
            <a:avLst/>
          </a:prstGeom>
          <a:effectLst>
            <a:outerShdw blurRad="50800" dist="38100" dir="2700000" algn="tl" rotWithShape="0">
              <a:prstClr val="black">
                <a:alpha val="40000"/>
              </a:prstClr>
            </a:outerShdw>
          </a:effectLst>
        </p:spPr>
      </p:pic>
      <p:sp>
        <p:nvSpPr>
          <p:cNvPr id="8" name="Tekstvak 7">
            <a:extLst>
              <a:ext uri="{FF2B5EF4-FFF2-40B4-BE49-F238E27FC236}">
                <a16:creationId xmlns:a16="http://schemas.microsoft.com/office/drawing/2014/main" id="{BCCA08DE-CFBB-AB9B-FF61-E3BA7F75755F}"/>
              </a:ext>
            </a:extLst>
          </p:cNvPr>
          <p:cNvSpPr txBox="1"/>
          <p:nvPr/>
        </p:nvSpPr>
        <p:spPr>
          <a:xfrm rot="156394">
            <a:off x="6275637" y="3028132"/>
            <a:ext cx="339793" cy="261267"/>
          </a:xfrm>
          <a:prstGeom prst="rect">
            <a:avLst/>
          </a:prstGeom>
          <a:noFill/>
        </p:spPr>
        <p:txBody>
          <a:bodyPr wrap="none" rtlCol="0">
            <a:noAutofit/>
          </a:bodyPr>
          <a:lstStyle/>
          <a:p>
            <a:r>
              <a:rPr lang="nl-NL" sz="1000" spc="100">
                <a:solidFill>
                  <a:schemeClr val="accent3"/>
                </a:solidFill>
                <a:latin typeface="VAGRounded-Bold" pitchFamily="2" charset="0"/>
                <a:ea typeface="Open Sans" panose="020B0606030504020204" pitchFamily="34" charset="0"/>
                <a:cs typeface="Open Sans" panose="020B0606030504020204" pitchFamily="34" charset="0"/>
              </a:rPr>
              <a:t>Open antwoord</a:t>
            </a:r>
            <a:endParaRPr lang="nl-NL" sz="800" spc="100">
              <a:solidFill>
                <a:schemeClr val="accent3"/>
              </a:solidFill>
              <a:latin typeface="VAGRounded-Bold" pitchFamily="2" charset="0"/>
              <a:ea typeface="Open Sans" panose="020B0606030504020204" pitchFamily="34" charset="0"/>
              <a:cs typeface="Open Sans" panose="020B0606030504020204" pitchFamily="34" charset="0"/>
            </a:endParaRPr>
          </a:p>
        </p:txBody>
      </p:sp>
      <p:sp>
        <p:nvSpPr>
          <p:cNvPr id="10" name="Tekstvak 9">
            <a:extLst>
              <a:ext uri="{FF2B5EF4-FFF2-40B4-BE49-F238E27FC236}">
                <a16:creationId xmlns:a16="http://schemas.microsoft.com/office/drawing/2014/main" id="{83A18B5F-AA9C-B15C-386B-7E15AB81AD4D}"/>
              </a:ext>
            </a:extLst>
          </p:cNvPr>
          <p:cNvSpPr txBox="1"/>
          <p:nvPr/>
        </p:nvSpPr>
        <p:spPr>
          <a:xfrm rot="156394">
            <a:off x="6826819" y="3544094"/>
            <a:ext cx="339793" cy="261267"/>
          </a:xfrm>
          <a:prstGeom prst="rect">
            <a:avLst/>
          </a:prstGeom>
          <a:noFill/>
        </p:spPr>
        <p:txBody>
          <a:bodyPr wrap="none" rtlCol="0">
            <a:noAutofit/>
          </a:bodyPr>
          <a:lstStyle/>
          <a:p>
            <a:r>
              <a:rPr lang="nl-NL" sz="900" spc="100">
                <a:solidFill>
                  <a:schemeClr val="accent3"/>
                </a:solidFill>
                <a:latin typeface="VAGRounded-Bold" pitchFamily="2" charset="0"/>
                <a:ea typeface="Open Sans" panose="020B0606030504020204" pitchFamily="34" charset="0"/>
                <a:cs typeface="Open Sans" panose="020B0606030504020204" pitchFamily="34" charset="0"/>
              </a:rPr>
              <a:t>1308</a:t>
            </a:r>
          </a:p>
        </p:txBody>
      </p:sp>
      <p:sp>
        <p:nvSpPr>
          <p:cNvPr id="11" name="Tekstvak 10">
            <a:extLst>
              <a:ext uri="{FF2B5EF4-FFF2-40B4-BE49-F238E27FC236}">
                <a16:creationId xmlns:a16="http://schemas.microsoft.com/office/drawing/2014/main" id="{A5DDFBFD-F77A-D55D-0D50-017B0D15037D}"/>
              </a:ext>
            </a:extLst>
          </p:cNvPr>
          <p:cNvSpPr txBox="1"/>
          <p:nvPr/>
        </p:nvSpPr>
        <p:spPr>
          <a:xfrm rot="156394">
            <a:off x="6615349" y="3653313"/>
            <a:ext cx="339793" cy="261267"/>
          </a:xfrm>
          <a:prstGeom prst="rect">
            <a:avLst/>
          </a:prstGeom>
          <a:noFill/>
        </p:spPr>
        <p:txBody>
          <a:bodyPr wrap="none" rtlCol="0">
            <a:noAutofit/>
          </a:bodyPr>
          <a:lstStyle/>
          <a:p>
            <a:r>
              <a:rPr lang="nl-NL" sz="900" spc="100">
                <a:solidFill>
                  <a:schemeClr val="accent3"/>
                </a:solidFill>
                <a:latin typeface="VAGRounded-Bold" pitchFamily="2" charset="0"/>
                <a:ea typeface="Open Sans" panose="020B0606030504020204" pitchFamily="34" charset="0"/>
                <a:cs typeface="Open Sans" panose="020B0606030504020204" pitchFamily="34" charset="0"/>
              </a:rPr>
              <a:t>1021</a:t>
            </a:r>
          </a:p>
        </p:txBody>
      </p:sp>
      <p:sp>
        <p:nvSpPr>
          <p:cNvPr id="12" name="Tekstvak 11">
            <a:extLst>
              <a:ext uri="{FF2B5EF4-FFF2-40B4-BE49-F238E27FC236}">
                <a16:creationId xmlns:a16="http://schemas.microsoft.com/office/drawing/2014/main" id="{A63E62C4-E58A-BA04-6999-FD813A422FDE}"/>
              </a:ext>
            </a:extLst>
          </p:cNvPr>
          <p:cNvSpPr txBox="1"/>
          <p:nvPr/>
        </p:nvSpPr>
        <p:spPr>
          <a:xfrm rot="156394">
            <a:off x="6243986" y="3929763"/>
            <a:ext cx="339793" cy="261267"/>
          </a:xfrm>
          <a:prstGeom prst="rect">
            <a:avLst/>
          </a:prstGeom>
          <a:noFill/>
        </p:spPr>
        <p:txBody>
          <a:bodyPr wrap="none" rtlCol="0">
            <a:noAutofit/>
          </a:bodyPr>
          <a:lstStyle/>
          <a:p>
            <a:r>
              <a:rPr lang="nl-NL" sz="1000" spc="100">
                <a:solidFill>
                  <a:schemeClr val="accent3"/>
                </a:solidFill>
                <a:latin typeface="VAGRounded-Bold" pitchFamily="2" charset="0"/>
                <a:ea typeface="Open Sans" panose="020B0606030504020204" pitchFamily="34" charset="0"/>
                <a:cs typeface="Open Sans" panose="020B0606030504020204" pitchFamily="34" charset="0"/>
              </a:rPr>
              <a:t>Grietje</a:t>
            </a:r>
          </a:p>
        </p:txBody>
      </p:sp>
      <p:sp>
        <p:nvSpPr>
          <p:cNvPr id="13" name="Tekstvak 12">
            <a:extLst>
              <a:ext uri="{FF2B5EF4-FFF2-40B4-BE49-F238E27FC236}">
                <a16:creationId xmlns:a16="http://schemas.microsoft.com/office/drawing/2014/main" id="{59DFA4F8-8C17-CC55-624C-77616A944050}"/>
              </a:ext>
            </a:extLst>
          </p:cNvPr>
          <p:cNvSpPr txBox="1"/>
          <p:nvPr/>
        </p:nvSpPr>
        <p:spPr>
          <a:xfrm rot="156394">
            <a:off x="6255821" y="4282824"/>
            <a:ext cx="339793" cy="261267"/>
          </a:xfrm>
          <a:prstGeom prst="rect">
            <a:avLst/>
          </a:prstGeom>
          <a:noFill/>
        </p:spPr>
        <p:txBody>
          <a:bodyPr wrap="none" rtlCol="0">
            <a:noAutofit/>
          </a:bodyPr>
          <a:lstStyle/>
          <a:p>
            <a:r>
              <a:rPr lang="nl-NL" sz="1000" spc="100" err="1">
                <a:solidFill>
                  <a:schemeClr val="accent3"/>
                </a:solidFill>
                <a:latin typeface="VAGRounded-Bold" pitchFamily="2" charset="0"/>
                <a:ea typeface="Open Sans" panose="020B0606030504020204" pitchFamily="34" charset="0"/>
                <a:cs typeface="Open Sans" panose="020B0606030504020204" pitchFamily="34" charset="0"/>
              </a:rPr>
              <a:t>MandjeMobiel</a:t>
            </a:r>
            <a:endParaRPr lang="nl-NL" sz="1000" spc="100">
              <a:solidFill>
                <a:schemeClr val="accent3"/>
              </a:solidFill>
              <a:latin typeface="VAGRounded-Bold" pitchFamily="2" charset="0"/>
              <a:ea typeface="Open Sans" panose="020B0606030504020204" pitchFamily="34" charset="0"/>
              <a:cs typeface="Open Sans" panose="020B0606030504020204" pitchFamily="34" charset="0"/>
            </a:endParaRPr>
          </a:p>
        </p:txBody>
      </p:sp>
      <p:sp>
        <p:nvSpPr>
          <p:cNvPr id="17" name="Tekstvak 16">
            <a:extLst>
              <a:ext uri="{FF2B5EF4-FFF2-40B4-BE49-F238E27FC236}">
                <a16:creationId xmlns:a16="http://schemas.microsoft.com/office/drawing/2014/main" id="{3A45794E-8915-5BCC-FD48-B3D1C691E30A}"/>
              </a:ext>
            </a:extLst>
          </p:cNvPr>
          <p:cNvSpPr txBox="1"/>
          <p:nvPr/>
        </p:nvSpPr>
        <p:spPr>
          <a:xfrm rot="156394">
            <a:off x="6225341" y="4529224"/>
            <a:ext cx="339793" cy="261267"/>
          </a:xfrm>
          <a:prstGeom prst="rect">
            <a:avLst/>
          </a:prstGeom>
          <a:noFill/>
        </p:spPr>
        <p:txBody>
          <a:bodyPr wrap="none" rtlCol="0">
            <a:noAutofit/>
          </a:bodyPr>
          <a:lstStyle/>
          <a:p>
            <a:r>
              <a:rPr lang="nl-NL" sz="1000" spc="100">
                <a:solidFill>
                  <a:schemeClr val="accent3"/>
                </a:solidFill>
                <a:latin typeface="VAGRounded-Bold" pitchFamily="2" charset="0"/>
                <a:ea typeface="Open Sans" panose="020B0606030504020204" pitchFamily="34" charset="0"/>
                <a:cs typeface="Open Sans" panose="020B0606030504020204" pitchFamily="34" charset="0"/>
              </a:rPr>
              <a:t>Open antwoord</a:t>
            </a:r>
          </a:p>
        </p:txBody>
      </p:sp>
      <p:sp>
        <p:nvSpPr>
          <p:cNvPr id="19" name="Tekstvak 18">
            <a:extLst>
              <a:ext uri="{FF2B5EF4-FFF2-40B4-BE49-F238E27FC236}">
                <a16:creationId xmlns:a16="http://schemas.microsoft.com/office/drawing/2014/main" id="{03DC78FF-8DB3-04D6-E7D4-D91D850EDB27}"/>
              </a:ext>
            </a:extLst>
          </p:cNvPr>
          <p:cNvSpPr txBox="1"/>
          <p:nvPr/>
        </p:nvSpPr>
        <p:spPr>
          <a:xfrm rot="156394">
            <a:off x="6225342" y="5171596"/>
            <a:ext cx="339793" cy="261267"/>
          </a:xfrm>
          <a:prstGeom prst="rect">
            <a:avLst/>
          </a:prstGeom>
          <a:noFill/>
        </p:spPr>
        <p:txBody>
          <a:bodyPr wrap="none" rtlCol="0">
            <a:noAutofit/>
          </a:bodyPr>
          <a:lstStyle/>
          <a:p>
            <a:r>
              <a:rPr lang="nl-NL" sz="1000" spc="100">
                <a:solidFill>
                  <a:schemeClr val="accent3"/>
                </a:solidFill>
                <a:latin typeface="VAGRounded-Bold" pitchFamily="2" charset="0"/>
                <a:ea typeface="Open Sans" panose="020B0606030504020204" pitchFamily="34" charset="0"/>
                <a:cs typeface="Open Sans" panose="020B0606030504020204" pitchFamily="34" charset="0"/>
              </a:rPr>
              <a:t>Open antwoord</a:t>
            </a:r>
          </a:p>
        </p:txBody>
      </p:sp>
      <p:sp>
        <p:nvSpPr>
          <p:cNvPr id="20" name="Ovaal 19">
            <a:extLst>
              <a:ext uri="{FF2B5EF4-FFF2-40B4-BE49-F238E27FC236}">
                <a16:creationId xmlns:a16="http://schemas.microsoft.com/office/drawing/2014/main" id="{CDB3F135-607C-AF0B-96BA-3E027669A56D}"/>
              </a:ext>
            </a:extLst>
          </p:cNvPr>
          <p:cNvSpPr/>
          <p:nvPr/>
        </p:nvSpPr>
        <p:spPr>
          <a:xfrm>
            <a:off x="9328596" y="3922171"/>
            <a:ext cx="237607" cy="276451"/>
          </a:xfrm>
          <a:prstGeom prst="ellipse">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al 20">
            <a:extLst>
              <a:ext uri="{FF2B5EF4-FFF2-40B4-BE49-F238E27FC236}">
                <a16:creationId xmlns:a16="http://schemas.microsoft.com/office/drawing/2014/main" id="{A1D23D01-F3AA-8821-5ED5-A3E5D2BC4469}"/>
              </a:ext>
            </a:extLst>
          </p:cNvPr>
          <p:cNvSpPr/>
          <p:nvPr/>
        </p:nvSpPr>
        <p:spPr>
          <a:xfrm>
            <a:off x="9348916" y="3484390"/>
            <a:ext cx="237607" cy="276451"/>
          </a:xfrm>
          <a:prstGeom prst="ellipse">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al 21">
            <a:extLst>
              <a:ext uri="{FF2B5EF4-FFF2-40B4-BE49-F238E27FC236}">
                <a16:creationId xmlns:a16="http://schemas.microsoft.com/office/drawing/2014/main" id="{D98EBA14-BC06-E980-D4F7-18BF30888875}"/>
              </a:ext>
            </a:extLst>
          </p:cNvPr>
          <p:cNvSpPr/>
          <p:nvPr/>
        </p:nvSpPr>
        <p:spPr>
          <a:xfrm>
            <a:off x="8868718" y="3088150"/>
            <a:ext cx="237607" cy="276451"/>
          </a:xfrm>
          <a:prstGeom prst="ellipse">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al 22">
            <a:extLst>
              <a:ext uri="{FF2B5EF4-FFF2-40B4-BE49-F238E27FC236}">
                <a16:creationId xmlns:a16="http://schemas.microsoft.com/office/drawing/2014/main" id="{6A3C7B8C-3BC7-95AE-D2AF-A89294C6A33F}"/>
              </a:ext>
            </a:extLst>
          </p:cNvPr>
          <p:cNvSpPr/>
          <p:nvPr/>
        </p:nvSpPr>
        <p:spPr>
          <a:xfrm>
            <a:off x="9328595" y="2694450"/>
            <a:ext cx="237607" cy="276451"/>
          </a:xfrm>
          <a:prstGeom prst="ellipse">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al 23">
            <a:extLst>
              <a:ext uri="{FF2B5EF4-FFF2-40B4-BE49-F238E27FC236}">
                <a16:creationId xmlns:a16="http://schemas.microsoft.com/office/drawing/2014/main" id="{0F527D3B-C7F4-52F1-38C5-0EB801DE3272}"/>
              </a:ext>
            </a:extLst>
          </p:cNvPr>
          <p:cNvSpPr/>
          <p:nvPr/>
        </p:nvSpPr>
        <p:spPr>
          <a:xfrm>
            <a:off x="9447398" y="2080590"/>
            <a:ext cx="237607" cy="276451"/>
          </a:xfrm>
          <a:prstGeom prst="ellipse">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al 24">
            <a:extLst>
              <a:ext uri="{FF2B5EF4-FFF2-40B4-BE49-F238E27FC236}">
                <a16:creationId xmlns:a16="http://schemas.microsoft.com/office/drawing/2014/main" id="{27267115-F529-764E-8BD6-5A0FA8CEE155}"/>
              </a:ext>
            </a:extLst>
          </p:cNvPr>
          <p:cNvSpPr/>
          <p:nvPr/>
        </p:nvSpPr>
        <p:spPr>
          <a:xfrm>
            <a:off x="9411838" y="1861700"/>
            <a:ext cx="237607" cy="276451"/>
          </a:xfrm>
          <a:prstGeom prst="ellipse">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30" name="Groep 29">
            <a:extLst>
              <a:ext uri="{FF2B5EF4-FFF2-40B4-BE49-F238E27FC236}">
                <a16:creationId xmlns:a16="http://schemas.microsoft.com/office/drawing/2014/main" id="{EE38CA17-BC0E-FE63-5B5B-99BDA89639E9}"/>
              </a:ext>
            </a:extLst>
          </p:cNvPr>
          <p:cNvGrpSpPr/>
          <p:nvPr/>
        </p:nvGrpSpPr>
        <p:grpSpPr>
          <a:xfrm>
            <a:off x="8087910" y="5843502"/>
            <a:ext cx="1160288" cy="310503"/>
            <a:chOff x="8087910" y="5843502"/>
            <a:chExt cx="1160288" cy="310503"/>
          </a:xfrm>
        </p:grpSpPr>
        <p:grpSp>
          <p:nvGrpSpPr>
            <p:cNvPr id="29" name="Groep 28">
              <a:extLst>
                <a:ext uri="{FF2B5EF4-FFF2-40B4-BE49-F238E27FC236}">
                  <a16:creationId xmlns:a16="http://schemas.microsoft.com/office/drawing/2014/main" id="{7825A86C-BA56-B3FF-3677-0B9520712F29}"/>
                </a:ext>
              </a:extLst>
            </p:cNvPr>
            <p:cNvGrpSpPr/>
            <p:nvPr/>
          </p:nvGrpSpPr>
          <p:grpSpPr>
            <a:xfrm>
              <a:off x="8087910" y="5852880"/>
              <a:ext cx="983009" cy="301125"/>
              <a:chOff x="8087910" y="5852880"/>
              <a:chExt cx="983009" cy="301125"/>
            </a:xfrm>
          </p:grpSpPr>
          <p:sp>
            <p:nvSpPr>
              <p:cNvPr id="26" name="Tekstvak 25">
                <a:extLst>
                  <a:ext uri="{FF2B5EF4-FFF2-40B4-BE49-F238E27FC236}">
                    <a16:creationId xmlns:a16="http://schemas.microsoft.com/office/drawing/2014/main" id="{9E41D39D-8B31-BA51-147A-0D82BA947DF5}"/>
                  </a:ext>
                </a:extLst>
              </p:cNvPr>
              <p:cNvSpPr txBox="1"/>
              <p:nvPr/>
            </p:nvSpPr>
            <p:spPr>
              <a:xfrm rot="21397856">
                <a:off x="8087910" y="5892738"/>
                <a:ext cx="339793" cy="261267"/>
              </a:xfrm>
              <a:prstGeom prst="rect">
                <a:avLst/>
              </a:prstGeom>
              <a:noFill/>
            </p:spPr>
            <p:txBody>
              <a:bodyPr wrap="none" rtlCol="0">
                <a:noAutofit/>
              </a:bodyPr>
              <a:lstStyle/>
              <a:p>
                <a:r>
                  <a:rPr lang="nl-NL" sz="1000" spc="100" dirty="0">
                    <a:solidFill>
                      <a:schemeClr val="accent3"/>
                    </a:solidFill>
                    <a:latin typeface="VAGRounded-Bold" pitchFamily="2" charset="0"/>
                    <a:ea typeface="Open Sans" panose="020B0606030504020204" pitchFamily="34" charset="0"/>
                    <a:cs typeface="Open Sans" panose="020B0606030504020204" pitchFamily="34" charset="0"/>
                  </a:rPr>
                  <a:t>p</a:t>
                </a:r>
              </a:p>
            </p:txBody>
          </p:sp>
          <p:sp>
            <p:nvSpPr>
              <p:cNvPr id="15" name="Tekstvak 14">
                <a:extLst>
                  <a:ext uri="{FF2B5EF4-FFF2-40B4-BE49-F238E27FC236}">
                    <a16:creationId xmlns:a16="http://schemas.microsoft.com/office/drawing/2014/main" id="{4CEA2DC8-9E76-11FF-C2C3-E9377986565B}"/>
                  </a:ext>
                </a:extLst>
              </p:cNvPr>
              <p:cNvSpPr txBox="1"/>
              <p:nvPr/>
            </p:nvSpPr>
            <p:spPr>
              <a:xfrm rot="21397856">
                <a:off x="8265189" y="5892738"/>
                <a:ext cx="339793" cy="261267"/>
              </a:xfrm>
              <a:prstGeom prst="rect">
                <a:avLst/>
              </a:prstGeom>
              <a:noFill/>
            </p:spPr>
            <p:txBody>
              <a:bodyPr wrap="none" rtlCol="0">
                <a:noAutofit/>
              </a:bodyPr>
              <a:lstStyle/>
              <a:p>
                <a:r>
                  <a:rPr lang="nl-NL" sz="1000" spc="100" dirty="0">
                    <a:solidFill>
                      <a:schemeClr val="accent3"/>
                    </a:solidFill>
                    <a:latin typeface="VAGRounded-Bold" pitchFamily="2" charset="0"/>
                    <a:ea typeface="Open Sans" panose="020B0606030504020204" pitchFamily="34" charset="0"/>
                    <a:cs typeface="Open Sans" panose="020B0606030504020204" pitchFamily="34" charset="0"/>
                  </a:rPr>
                  <a:t>i</a:t>
                </a:r>
              </a:p>
            </p:txBody>
          </p:sp>
          <p:sp>
            <p:nvSpPr>
              <p:cNvPr id="16" name="Tekstvak 15">
                <a:extLst>
                  <a:ext uri="{FF2B5EF4-FFF2-40B4-BE49-F238E27FC236}">
                    <a16:creationId xmlns:a16="http://schemas.microsoft.com/office/drawing/2014/main" id="{7C3BDFB4-025A-8611-744A-11497BFBBA3A}"/>
                  </a:ext>
                </a:extLst>
              </p:cNvPr>
              <p:cNvSpPr txBox="1"/>
              <p:nvPr/>
            </p:nvSpPr>
            <p:spPr>
              <a:xfrm rot="21397856">
                <a:off x="8409079" y="5876326"/>
                <a:ext cx="339793" cy="261267"/>
              </a:xfrm>
              <a:prstGeom prst="rect">
                <a:avLst/>
              </a:prstGeom>
              <a:noFill/>
            </p:spPr>
            <p:txBody>
              <a:bodyPr wrap="none" rtlCol="0">
                <a:noAutofit/>
              </a:bodyPr>
              <a:lstStyle/>
              <a:p>
                <a:r>
                  <a:rPr lang="nl-NL" sz="1000" spc="100" dirty="0">
                    <a:solidFill>
                      <a:schemeClr val="accent3"/>
                    </a:solidFill>
                    <a:latin typeface="VAGRounded-Bold" pitchFamily="2" charset="0"/>
                    <a:ea typeface="Open Sans" panose="020B0606030504020204" pitchFamily="34" charset="0"/>
                    <a:cs typeface="Open Sans" panose="020B0606030504020204" pitchFamily="34" charset="0"/>
                  </a:rPr>
                  <a:t>n</a:t>
                </a:r>
              </a:p>
            </p:txBody>
          </p:sp>
          <p:sp>
            <p:nvSpPr>
              <p:cNvPr id="18" name="Tekstvak 17">
                <a:extLst>
                  <a:ext uri="{FF2B5EF4-FFF2-40B4-BE49-F238E27FC236}">
                    <a16:creationId xmlns:a16="http://schemas.microsoft.com/office/drawing/2014/main" id="{BDCB3938-F337-232F-D9A3-F01B0DE00427}"/>
                  </a:ext>
                </a:extLst>
              </p:cNvPr>
              <p:cNvSpPr txBox="1"/>
              <p:nvPr/>
            </p:nvSpPr>
            <p:spPr>
              <a:xfrm rot="21397856">
                <a:off x="8586358" y="5857570"/>
                <a:ext cx="339793" cy="261267"/>
              </a:xfrm>
              <a:prstGeom prst="rect">
                <a:avLst/>
              </a:prstGeom>
              <a:noFill/>
            </p:spPr>
            <p:txBody>
              <a:bodyPr wrap="none" rtlCol="0">
                <a:noAutofit/>
              </a:bodyPr>
              <a:lstStyle/>
              <a:p>
                <a:r>
                  <a:rPr lang="nl-NL" sz="1000" spc="100" dirty="0">
                    <a:solidFill>
                      <a:schemeClr val="accent3"/>
                    </a:solidFill>
                    <a:latin typeface="VAGRounded-Bold" pitchFamily="2" charset="0"/>
                    <a:ea typeface="Open Sans" panose="020B0606030504020204" pitchFamily="34" charset="0"/>
                    <a:cs typeface="Open Sans" panose="020B0606030504020204" pitchFamily="34" charset="0"/>
                  </a:rPr>
                  <a:t>p</a:t>
                </a:r>
              </a:p>
            </p:txBody>
          </p:sp>
          <p:sp>
            <p:nvSpPr>
              <p:cNvPr id="27" name="Tekstvak 26">
                <a:extLst>
                  <a:ext uri="{FF2B5EF4-FFF2-40B4-BE49-F238E27FC236}">
                    <a16:creationId xmlns:a16="http://schemas.microsoft.com/office/drawing/2014/main" id="{AE44501D-2F49-1CC6-FC90-48547DBAE52C}"/>
                  </a:ext>
                </a:extLst>
              </p:cNvPr>
              <p:cNvSpPr txBox="1"/>
              <p:nvPr/>
            </p:nvSpPr>
            <p:spPr>
              <a:xfrm rot="21397856">
                <a:off x="8731126" y="5852880"/>
                <a:ext cx="339793" cy="261267"/>
              </a:xfrm>
              <a:prstGeom prst="rect">
                <a:avLst/>
              </a:prstGeom>
              <a:noFill/>
            </p:spPr>
            <p:txBody>
              <a:bodyPr wrap="none" rtlCol="0">
                <a:noAutofit/>
              </a:bodyPr>
              <a:lstStyle/>
              <a:p>
                <a:r>
                  <a:rPr lang="nl-NL" sz="1000" spc="100" dirty="0">
                    <a:solidFill>
                      <a:schemeClr val="accent3"/>
                    </a:solidFill>
                    <a:latin typeface="VAGRounded-Bold" pitchFamily="2" charset="0"/>
                    <a:ea typeface="Open Sans" panose="020B0606030504020204" pitchFamily="34" charset="0"/>
                    <a:cs typeface="Open Sans" panose="020B0606030504020204" pitchFamily="34" charset="0"/>
                  </a:rPr>
                  <a:t>a</a:t>
                </a:r>
              </a:p>
            </p:txBody>
          </p:sp>
        </p:grpSp>
        <p:sp>
          <p:nvSpPr>
            <p:cNvPr id="28" name="Tekstvak 27">
              <a:extLst>
                <a:ext uri="{FF2B5EF4-FFF2-40B4-BE49-F238E27FC236}">
                  <a16:creationId xmlns:a16="http://schemas.microsoft.com/office/drawing/2014/main" id="{E8CC4C99-6B79-EDBE-6270-06B4E3758BE8}"/>
                </a:ext>
              </a:extLst>
            </p:cNvPr>
            <p:cNvSpPr txBox="1"/>
            <p:nvPr/>
          </p:nvSpPr>
          <p:spPr>
            <a:xfrm rot="21397856">
              <a:off x="8908405" y="5843502"/>
              <a:ext cx="339793" cy="261267"/>
            </a:xfrm>
            <a:prstGeom prst="rect">
              <a:avLst/>
            </a:prstGeom>
            <a:noFill/>
          </p:spPr>
          <p:txBody>
            <a:bodyPr wrap="none" rtlCol="0">
              <a:noAutofit/>
            </a:bodyPr>
            <a:lstStyle/>
            <a:p>
              <a:r>
                <a:rPr lang="nl-NL" sz="1000" spc="100" dirty="0">
                  <a:solidFill>
                    <a:schemeClr val="accent3"/>
                  </a:solidFill>
                  <a:latin typeface="VAGRounded-Bold" pitchFamily="2" charset="0"/>
                  <a:ea typeface="Open Sans" panose="020B0606030504020204" pitchFamily="34" charset="0"/>
                  <a:cs typeface="Open Sans" panose="020B0606030504020204" pitchFamily="34" charset="0"/>
                </a:rPr>
                <a:t>s</a:t>
              </a:r>
            </a:p>
          </p:txBody>
        </p:sp>
      </p:grpSp>
    </p:spTree>
    <p:extLst>
      <p:ext uri="{BB962C8B-B14F-4D97-AF65-F5344CB8AC3E}">
        <p14:creationId xmlns:p14="http://schemas.microsoft.com/office/powerpoint/2010/main" val="28427837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500"/>
                                        <p:tgtEl>
                                          <p:spTgt spid="25"/>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fade">
                                      <p:cBhvr>
                                        <p:cTn id="7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7" grpId="0"/>
      <p:bldP spid="19" grpId="0"/>
      <p:bldP spid="20" grpId="0" animBg="1"/>
      <p:bldP spid="21" grpId="0" animBg="1"/>
      <p:bldP spid="22" grpId="0" animBg="1"/>
      <p:bldP spid="23" grpId="0" animBg="1"/>
      <p:bldP spid="24" grpId="0" animBg="1"/>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274DC-120F-0352-6045-6F59AF9994F2}"/>
            </a:ext>
          </a:extLst>
        </p:cNvPr>
        <p:cNvGrpSpPr/>
        <p:nvPr/>
      </p:nvGrpSpPr>
      <p:grpSpPr>
        <a:xfrm>
          <a:off x="0" y="0"/>
          <a:ext cx="0" cy="0"/>
          <a:chOff x="0" y="0"/>
          <a:chExt cx="0" cy="0"/>
        </a:xfrm>
      </p:grpSpPr>
      <p:sp>
        <p:nvSpPr>
          <p:cNvPr id="6" name="Afgeronde rechthoek 6">
            <a:extLst>
              <a:ext uri="{FF2B5EF4-FFF2-40B4-BE49-F238E27FC236}">
                <a16:creationId xmlns:a16="http://schemas.microsoft.com/office/drawing/2014/main" id="{F3A5CDA6-CCAF-70C9-4D64-40B360701B5A}"/>
              </a:ext>
            </a:extLst>
          </p:cNvPr>
          <p:cNvSpPr/>
          <p:nvPr/>
        </p:nvSpPr>
        <p:spPr>
          <a:xfrm>
            <a:off x="359999" y="359999"/>
            <a:ext cx="3453350" cy="6118860"/>
          </a:xfrm>
          <a:prstGeom prst="roundRect">
            <a:avLst>
              <a:gd name="adj" fmla="val 548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72D5C7EE-5A5A-A721-2B83-9A6FD304E951}"/>
              </a:ext>
            </a:extLst>
          </p:cNvPr>
          <p:cNvPicPr>
            <a:picLocks noChangeAspect="1"/>
          </p:cNvPicPr>
          <p:nvPr/>
        </p:nvPicPr>
        <p:blipFill>
          <a:blip r:embed="rId3"/>
          <a:srcRect/>
          <a:stretch/>
        </p:blipFill>
        <p:spPr>
          <a:xfrm flipH="1">
            <a:off x="751397" y="25400"/>
            <a:ext cx="7538014" cy="7022209"/>
          </a:xfrm>
          <a:prstGeom prst="rect">
            <a:avLst/>
          </a:prstGeom>
        </p:spPr>
      </p:pic>
      <p:sp>
        <p:nvSpPr>
          <p:cNvPr id="5" name="Ovaal 4">
            <a:extLst>
              <a:ext uri="{FF2B5EF4-FFF2-40B4-BE49-F238E27FC236}">
                <a16:creationId xmlns:a16="http://schemas.microsoft.com/office/drawing/2014/main" id="{AD009F6A-614D-A68A-8A5D-5CFD3288113F}"/>
              </a:ext>
            </a:extLst>
          </p:cNvPr>
          <p:cNvSpPr/>
          <p:nvPr/>
        </p:nvSpPr>
        <p:spPr>
          <a:xfrm>
            <a:off x="679783" y="2952342"/>
            <a:ext cx="2451762" cy="245176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afgeronde hoeken 8">
            <a:extLst>
              <a:ext uri="{FF2B5EF4-FFF2-40B4-BE49-F238E27FC236}">
                <a16:creationId xmlns:a16="http://schemas.microsoft.com/office/drawing/2014/main" id="{580538FB-18DC-BF7A-12F5-51C7310CD995}"/>
              </a:ext>
            </a:extLst>
          </p:cNvPr>
          <p:cNvSpPr/>
          <p:nvPr/>
        </p:nvSpPr>
        <p:spPr>
          <a:xfrm rot="21448618">
            <a:off x="-307496" y="543070"/>
            <a:ext cx="4641913"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a:extLst>
              <a:ext uri="{FF2B5EF4-FFF2-40B4-BE49-F238E27FC236}">
                <a16:creationId xmlns:a16="http://schemas.microsoft.com/office/drawing/2014/main" id="{B9E7B261-337D-DD2D-B67D-CAEDC787560D}"/>
              </a:ext>
            </a:extLst>
          </p:cNvPr>
          <p:cNvSpPr txBox="1"/>
          <p:nvPr/>
        </p:nvSpPr>
        <p:spPr>
          <a:xfrm rot="21448618">
            <a:off x="513879" y="523533"/>
            <a:ext cx="4678823"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Aan de slag!</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A125BC8F-3B9B-35E6-3EC9-FA92E12511AB}"/>
              </a:ext>
            </a:extLst>
          </p:cNvPr>
          <p:cNvPicPr>
            <a:picLocks noChangeAspect="1"/>
          </p:cNvPicPr>
          <p:nvPr/>
        </p:nvPicPr>
        <p:blipFill>
          <a:blip r:embed="rId4"/>
          <a:stretch>
            <a:fillRect/>
          </a:stretch>
        </p:blipFill>
        <p:spPr>
          <a:xfrm>
            <a:off x="531077" y="2933617"/>
            <a:ext cx="2964765" cy="2247949"/>
          </a:xfrm>
          <a:prstGeom prst="rect">
            <a:avLst/>
          </a:prstGeom>
        </p:spPr>
      </p:pic>
      <p:pic>
        <p:nvPicPr>
          <p:cNvPr id="4" name="Afbeelding 3">
            <a:extLst>
              <a:ext uri="{FF2B5EF4-FFF2-40B4-BE49-F238E27FC236}">
                <a16:creationId xmlns:a16="http://schemas.microsoft.com/office/drawing/2014/main" id="{6E44017C-622E-9AAD-3EFF-D704B29BB3D4}"/>
              </a:ext>
            </a:extLst>
          </p:cNvPr>
          <p:cNvPicPr>
            <a:picLocks noChangeAspect="1"/>
          </p:cNvPicPr>
          <p:nvPr/>
        </p:nvPicPr>
        <p:blipFill>
          <a:blip r:embed="rId5"/>
          <a:srcRect l="5225" t="2074" r="3181" b="3533"/>
          <a:stretch>
            <a:fillRect/>
          </a:stretch>
        </p:blipFill>
        <p:spPr>
          <a:xfrm>
            <a:off x="5746935" y="579197"/>
            <a:ext cx="3992504" cy="5680463"/>
          </a:xfrm>
          <a:prstGeom prst="rect">
            <a:avLst/>
          </a:prstGeom>
          <a:effectLst>
            <a:outerShdw blurRad="50800" dist="38100" dir="2700000" algn="tl" rotWithShape="0">
              <a:prstClr val="black">
                <a:alpha val="40000"/>
              </a:prstClr>
            </a:outerShdw>
          </a:effectLst>
        </p:spPr>
      </p:pic>
      <p:pic>
        <p:nvPicPr>
          <p:cNvPr id="7" name="Afbeelding 6">
            <a:extLst>
              <a:ext uri="{FF2B5EF4-FFF2-40B4-BE49-F238E27FC236}">
                <a16:creationId xmlns:a16="http://schemas.microsoft.com/office/drawing/2014/main" id="{222785E1-F936-E03C-A400-26CBEC4DEF04}"/>
              </a:ext>
            </a:extLst>
          </p:cNvPr>
          <p:cNvPicPr>
            <a:picLocks noChangeAspect="1"/>
          </p:cNvPicPr>
          <p:nvPr/>
        </p:nvPicPr>
        <p:blipFill>
          <a:blip r:embed="rId6"/>
          <a:srcRect l="4049" t="2194" r="4404" b="3291"/>
          <a:stretch>
            <a:fillRect/>
          </a:stretch>
        </p:blipFill>
        <p:spPr>
          <a:xfrm rot="937547">
            <a:off x="12775989" y="4117513"/>
            <a:ext cx="1539698" cy="2194538"/>
          </a:xfrm>
          <a:prstGeom prst="rect">
            <a:avLst/>
          </a:prstGeom>
          <a:effectLst>
            <a:outerShdw blurRad="50800" dist="38100" dir="2700000" algn="tl" rotWithShape="0">
              <a:prstClr val="black">
                <a:alpha val="40000"/>
              </a:prstClr>
            </a:outerShdw>
          </a:effectLst>
        </p:spPr>
      </p:pic>
      <p:sp>
        <p:nvSpPr>
          <p:cNvPr id="8" name="Tekstvak 7">
            <a:extLst>
              <a:ext uri="{FF2B5EF4-FFF2-40B4-BE49-F238E27FC236}">
                <a16:creationId xmlns:a16="http://schemas.microsoft.com/office/drawing/2014/main" id="{8ABB2A40-3521-6FF6-64C7-49B7DA8CB1B9}"/>
              </a:ext>
            </a:extLst>
          </p:cNvPr>
          <p:cNvSpPr txBox="1"/>
          <p:nvPr/>
        </p:nvSpPr>
        <p:spPr>
          <a:xfrm>
            <a:off x="5881483" y="3820071"/>
            <a:ext cx="339793" cy="261267"/>
          </a:xfrm>
          <a:prstGeom prst="rect">
            <a:avLst/>
          </a:prstGeom>
          <a:noFill/>
        </p:spPr>
        <p:txBody>
          <a:bodyPr wrap="none" rtlCol="0">
            <a:noAutofit/>
          </a:bodyPr>
          <a:lstStyle/>
          <a:p>
            <a:r>
              <a:rPr lang="nl-NL" sz="1000" spc="100">
                <a:solidFill>
                  <a:schemeClr val="accent3"/>
                </a:solidFill>
                <a:latin typeface="VAGRounded-Bold" pitchFamily="2" charset="0"/>
                <a:ea typeface="Open Sans" panose="020B0606030504020204" pitchFamily="34" charset="0"/>
                <a:cs typeface="Open Sans" panose="020B0606030504020204" pitchFamily="34" charset="0"/>
              </a:rPr>
              <a:t>Open antwoord</a:t>
            </a:r>
            <a:endParaRPr lang="nl-NL" sz="800" spc="100">
              <a:solidFill>
                <a:schemeClr val="accent3"/>
              </a:solidFill>
              <a:latin typeface="VAGRounded-Bold" pitchFamily="2" charset="0"/>
              <a:ea typeface="Open Sans" panose="020B0606030504020204" pitchFamily="34" charset="0"/>
              <a:cs typeface="Open Sans" panose="020B0606030504020204" pitchFamily="34" charset="0"/>
            </a:endParaRPr>
          </a:p>
        </p:txBody>
      </p:sp>
      <p:sp>
        <p:nvSpPr>
          <p:cNvPr id="10" name="Tekstvak 9">
            <a:extLst>
              <a:ext uri="{FF2B5EF4-FFF2-40B4-BE49-F238E27FC236}">
                <a16:creationId xmlns:a16="http://schemas.microsoft.com/office/drawing/2014/main" id="{AAC1034B-D236-2A1C-72F5-78BD87831CE0}"/>
              </a:ext>
            </a:extLst>
          </p:cNvPr>
          <p:cNvSpPr txBox="1"/>
          <p:nvPr/>
        </p:nvSpPr>
        <p:spPr>
          <a:xfrm>
            <a:off x="7743187" y="3820071"/>
            <a:ext cx="339793" cy="261267"/>
          </a:xfrm>
          <a:prstGeom prst="rect">
            <a:avLst/>
          </a:prstGeom>
          <a:noFill/>
        </p:spPr>
        <p:txBody>
          <a:bodyPr wrap="none" rtlCol="0">
            <a:noAutofit/>
          </a:bodyPr>
          <a:lstStyle/>
          <a:p>
            <a:r>
              <a:rPr lang="nl-NL" sz="1000" spc="100">
                <a:solidFill>
                  <a:schemeClr val="accent3"/>
                </a:solidFill>
                <a:latin typeface="VAGRounded-Bold" pitchFamily="2" charset="0"/>
                <a:ea typeface="Open Sans" panose="020B0606030504020204" pitchFamily="34" charset="0"/>
                <a:cs typeface="Open Sans" panose="020B0606030504020204" pitchFamily="34" charset="0"/>
              </a:rPr>
              <a:t>Open antwoord</a:t>
            </a:r>
            <a:endParaRPr lang="nl-NL" sz="800" spc="100">
              <a:solidFill>
                <a:schemeClr val="accent3"/>
              </a:solidFill>
              <a:latin typeface="VAGRounded-Bold" pitchFamily="2" charset="0"/>
              <a:ea typeface="Open Sans" panose="020B0606030504020204" pitchFamily="34" charset="0"/>
              <a:cs typeface="Open Sans" panose="020B0606030504020204" pitchFamily="34" charset="0"/>
            </a:endParaRPr>
          </a:p>
        </p:txBody>
      </p:sp>
      <p:sp>
        <p:nvSpPr>
          <p:cNvPr id="11" name="Tekstvak 10">
            <a:extLst>
              <a:ext uri="{FF2B5EF4-FFF2-40B4-BE49-F238E27FC236}">
                <a16:creationId xmlns:a16="http://schemas.microsoft.com/office/drawing/2014/main" id="{0F468523-72E2-0FDF-7578-49DCDADCD0C4}"/>
              </a:ext>
            </a:extLst>
          </p:cNvPr>
          <p:cNvSpPr txBox="1"/>
          <p:nvPr/>
        </p:nvSpPr>
        <p:spPr>
          <a:xfrm rot="161916">
            <a:off x="7862930" y="4723041"/>
            <a:ext cx="339793" cy="261267"/>
          </a:xfrm>
          <a:prstGeom prst="rect">
            <a:avLst/>
          </a:prstGeom>
          <a:noFill/>
        </p:spPr>
        <p:txBody>
          <a:bodyPr wrap="none" rtlCol="0">
            <a:noAutofit/>
          </a:bodyPr>
          <a:lstStyle/>
          <a:p>
            <a:r>
              <a:rPr lang="nl-NL" sz="1000" spc="100">
                <a:solidFill>
                  <a:schemeClr val="accent3"/>
                </a:solidFill>
                <a:latin typeface="VAGRounded-Bold" pitchFamily="2" charset="0"/>
                <a:ea typeface="Open Sans" panose="020B0606030504020204" pitchFamily="34" charset="0"/>
                <a:cs typeface="Open Sans" panose="020B0606030504020204" pitchFamily="34" charset="0"/>
              </a:rPr>
              <a:t>Open antwoord</a:t>
            </a:r>
            <a:endParaRPr lang="nl-NL" sz="800" spc="100">
              <a:solidFill>
                <a:schemeClr val="accent3"/>
              </a:solidFill>
              <a:latin typeface="VAGRounded-Bold" pitchFamily="2" charset="0"/>
              <a:ea typeface="Open Sans" panose="020B0606030504020204" pitchFamily="34" charset="0"/>
              <a:cs typeface="Open Sans" panose="020B0606030504020204" pitchFamily="34" charset="0"/>
            </a:endParaRPr>
          </a:p>
        </p:txBody>
      </p:sp>
      <p:sp>
        <p:nvSpPr>
          <p:cNvPr id="12" name="Tekstvak 11">
            <a:extLst>
              <a:ext uri="{FF2B5EF4-FFF2-40B4-BE49-F238E27FC236}">
                <a16:creationId xmlns:a16="http://schemas.microsoft.com/office/drawing/2014/main" id="{98B4B7AC-B154-510B-728A-776BF49AFCFA}"/>
              </a:ext>
            </a:extLst>
          </p:cNvPr>
          <p:cNvSpPr txBox="1"/>
          <p:nvPr/>
        </p:nvSpPr>
        <p:spPr>
          <a:xfrm>
            <a:off x="6462157" y="4623649"/>
            <a:ext cx="339793" cy="261267"/>
          </a:xfrm>
          <a:prstGeom prst="rect">
            <a:avLst/>
          </a:prstGeom>
          <a:noFill/>
        </p:spPr>
        <p:txBody>
          <a:bodyPr wrap="none" rtlCol="0">
            <a:noAutofit/>
          </a:bodyPr>
          <a:lstStyle/>
          <a:p>
            <a:r>
              <a:rPr lang="nl-NL" sz="800" spc="100">
                <a:solidFill>
                  <a:schemeClr val="accent3"/>
                </a:solidFill>
                <a:latin typeface="VAGRounded-Bold" pitchFamily="2" charset="0"/>
                <a:ea typeface="Open Sans" panose="020B0606030504020204" pitchFamily="34" charset="0"/>
                <a:cs typeface="Open Sans" panose="020B0606030504020204" pitchFamily="34" charset="0"/>
              </a:rPr>
              <a:t>Omdat ze niet</a:t>
            </a:r>
          </a:p>
          <a:p>
            <a:r>
              <a:rPr lang="nl-NL" sz="800" spc="100">
                <a:solidFill>
                  <a:schemeClr val="accent3"/>
                </a:solidFill>
                <a:latin typeface="VAGRounded-Bold" pitchFamily="2" charset="0"/>
                <a:ea typeface="Open Sans" panose="020B0606030504020204" pitchFamily="34" charset="0"/>
                <a:cs typeface="Open Sans" panose="020B0606030504020204" pitchFamily="34" charset="0"/>
              </a:rPr>
              <a:t>doorhadden dat ze</a:t>
            </a:r>
          </a:p>
          <a:p>
            <a:r>
              <a:rPr lang="nl-NL" sz="800" spc="100">
                <a:solidFill>
                  <a:schemeClr val="accent3"/>
                </a:solidFill>
                <a:latin typeface="VAGRounded-Bold" pitchFamily="2" charset="0"/>
                <a:ea typeface="Open Sans" panose="020B0606030504020204" pitchFamily="34" charset="0"/>
                <a:cs typeface="Open Sans" panose="020B0606030504020204" pitchFamily="34" charset="0"/>
              </a:rPr>
              <a:t>al veel geld hadden</a:t>
            </a:r>
          </a:p>
          <a:p>
            <a:r>
              <a:rPr lang="nl-NL" sz="800" spc="100">
                <a:solidFill>
                  <a:schemeClr val="accent3"/>
                </a:solidFill>
                <a:latin typeface="VAGRounded-Bold" pitchFamily="2" charset="0"/>
                <a:ea typeface="Open Sans" panose="020B0606030504020204" pitchFamily="34" charset="0"/>
                <a:cs typeface="Open Sans" panose="020B0606030504020204" pitchFamily="34" charset="0"/>
              </a:rPr>
              <a:t> uitgegeven aan de </a:t>
            </a:r>
          </a:p>
          <a:p>
            <a:r>
              <a:rPr lang="nl-NL" sz="800" spc="100">
                <a:solidFill>
                  <a:schemeClr val="accent3"/>
                </a:solidFill>
                <a:latin typeface="VAGRounded-Bold" pitchFamily="2" charset="0"/>
                <a:ea typeface="Open Sans" panose="020B0606030504020204" pitchFamily="34" charset="0"/>
                <a:cs typeface="Open Sans" panose="020B0606030504020204" pitchFamily="34" charset="0"/>
              </a:rPr>
              <a:t>‘gratis’ spellen.</a:t>
            </a:r>
            <a:endParaRPr lang="nl-NL" sz="600" spc="100">
              <a:solidFill>
                <a:schemeClr val="accent3"/>
              </a:solidFill>
              <a:latin typeface="VAGRounded-Bold" pitchFamily="2" charset="0"/>
              <a:ea typeface="Open Sans" panose="020B0606030504020204" pitchFamily="34" charset="0"/>
              <a:cs typeface="Open Sans" panose="020B0606030504020204" pitchFamily="34" charset="0"/>
            </a:endParaRPr>
          </a:p>
        </p:txBody>
      </p:sp>
      <p:sp>
        <p:nvSpPr>
          <p:cNvPr id="13" name="Tekstvak 12">
            <a:extLst>
              <a:ext uri="{FF2B5EF4-FFF2-40B4-BE49-F238E27FC236}">
                <a16:creationId xmlns:a16="http://schemas.microsoft.com/office/drawing/2014/main" id="{D4AEFBA1-9CC5-F5FA-AC72-00FC5BC7CBDF}"/>
              </a:ext>
            </a:extLst>
          </p:cNvPr>
          <p:cNvSpPr txBox="1"/>
          <p:nvPr/>
        </p:nvSpPr>
        <p:spPr>
          <a:xfrm rot="21443372">
            <a:off x="6601848" y="5673917"/>
            <a:ext cx="2109610" cy="261267"/>
          </a:xfrm>
          <a:prstGeom prst="rect">
            <a:avLst/>
          </a:prstGeom>
          <a:noFill/>
        </p:spPr>
        <p:txBody>
          <a:bodyPr wrap="none" rtlCol="0">
            <a:noAutofit/>
          </a:bodyPr>
          <a:lstStyle/>
          <a:p>
            <a:r>
              <a:rPr lang="nl-NL" sz="600" spc="100">
                <a:solidFill>
                  <a:schemeClr val="accent3"/>
                </a:solidFill>
                <a:latin typeface="VAGRounded-Bold" pitchFamily="2" charset="0"/>
                <a:ea typeface="Open Sans" panose="020B0606030504020204" pitchFamily="34" charset="0"/>
                <a:cs typeface="Open Sans" panose="020B0606030504020204" pitchFamily="34" charset="0"/>
              </a:rPr>
              <a:t>Deze spellen proberen je te verleiden om kleine</a:t>
            </a:r>
          </a:p>
          <a:p>
            <a:r>
              <a:rPr lang="nl-NL" sz="600" spc="100">
                <a:solidFill>
                  <a:schemeClr val="accent3"/>
                </a:solidFill>
                <a:latin typeface="VAGRounded-Bold" pitchFamily="2" charset="0"/>
                <a:ea typeface="Open Sans" panose="020B0606030504020204" pitchFamily="34" charset="0"/>
                <a:cs typeface="Open Sans" panose="020B0606030504020204" pitchFamily="34" charset="0"/>
              </a:rPr>
              <a:t>aankopen te doen. </a:t>
            </a:r>
            <a:endParaRPr lang="nl-NL" sz="400" spc="100">
              <a:solidFill>
                <a:schemeClr val="accent3"/>
              </a:solidFill>
              <a:latin typeface="VAGRounded-Bol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517009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11893940"/>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6CB85-84E5-9233-6C18-1B640A55CB2E}"/>
            </a:ext>
          </a:extLst>
        </p:cNvPr>
        <p:cNvGrpSpPr/>
        <p:nvPr/>
      </p:nvGrpSpPr>
      <p:grpSpPr>
        <a:xfrm>
          <a:off x="0" y="0"/>
          <a:ext cx="0" cy="0"/>
          <a:chOff x="0" y="0"/>
          <a:chExt cx="0" cy="0"/>
        </a:xfrm>
      </p:grpSpPr>
      <p:pic>
        <p:nvPicPr>
          <p:cNvPr id="26" name="Afbeelding 25" descr="Afbeelding met Karmijn, windmolentje&#10;&#10;Door AI gegenereerde inhoud is mogelijk onjuist.">
            <a:extLst>
              <a:ext uri="{FF2B5EF4-FFF2-40B4-BE49-F238E27FC236}">
                <a16:creationId xmlns:a16="http://schemas.microsoft.com/office/drawing/2014/main" id="{3B5D3047-16E4-FA61-DAE3-1CA29B1B5CE8}"/>
              </a:ext>
            </a:extLst>
          </p:cNvPr>
          <p:cNvPicPr>
            <a:picLocks noChangeAspect="1"/>
          </p:cNvPicPr>
          <p:nvPr/>
        </p:nvPicPr>
        <p:blipFill>
          <a:blip r:embed="rId3"/>
          <a:stretch>
            <a:fillRect/>
          </a:stretch>
        </p:blipFill>
        <p:spPr>
          <a:xfrm rot="613891">
            <a:off x="347540" y="4199878"/>
            <a:ext cx="979231" cy="2286634"/>
          </a:xfrm>
          <a:prstGeom prst="rect">
            <a:avLst/>
          </a:prstGeom>
        </p:spPr>
      </p:pic>
      <p:pic>
        <p:nvPicPr>
          <p:cNvPr id="7" name="Afbeelding 6">
            <a:extLst>
              <a:ext uri="{FF2B5EF4-FFF2-40B4-BE49-F238E27FC236}">
                <a16:creationId xmlns:a16="http://schemas.microsoft.com/office/drawing/2014/main" id="{03B59968-5741-020C-3766-ED04A8FAEE79}"/>
              </a:ext>
            </a:extLst>
          </p:cNvPr>
          <p:cNvPicPr>
            <a:picLocks noChangeAspect="1"/>
          </p:cNvPicPr>
          <p:nvPr/>
        </p:nvPicPr>
        <p:blipFill>
          <a:blip r:embed="rId4"/>
          <a:srcRect/>
          <a:stretch/>
        </p:blipFill>
        <p:spPr>
          <a:xfrm flipH="1">
            <a:off x="-2530079" y="-36618"/>
            <a:ext cx="7538014" cy="7022209"/>
          </a:xfrm>
          <a:prstGeom prst="rect">
            <a:avLst/>
          </a:prstGeom>
        </p:spPr>
      </p:pic>
      <p:sp>
        <p:nvSpPr>
          <p:cNvPr id="16" name="Titel 1">
            <a:extLst>
              <a:ext uri="{FF2B5EF4-FFF2-40B4-BE49-F238E27FC236}">
                <a16:creationId xmlns:a16="http://schemas.microsoft.com/office/drawing/2014/main" id="{0E7CD2A9-88C6-D054-4ACC-3386421A0591}"/>
              </a:ext>
            </a:extLst>
          </p:cNvPr>
          <p:cNvSpPr txBox="1">
            <a:spLocks/>
          </p:cNvSpPr>
          <p:nvPr/>
        </p:nvSpPr>
        <p:spPr>
          <a:xfrm>
            <a:off x="7323398" y="2067339"/>
            <a:ext cx="3255541" cy="992114"/>
          </a:xfrm>
          <a:prstGeom prst="wedgeRoundRectCallout">
            <a:avLst>
              <a:gd name="adj1" fmla="val 63395"/>
              <a:gd name="adj2" fmla="val -44589"/>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a:latin typeface="Calibri" panose="020F0502020204030204" pitchFamily="34" charset="0"/>
                <a:ea typeface="Calibri" panose="020F0502020204030204" pitchFamily="34" charset="0"/>
                <a:cs typeface="Calibri" panose="020F0502020204030204" pitchFamily="34" charset="0"/>
              </a:rPr>
              <a:t>Hans en Grietje</a:t>
            </a:r>
            <a:r>
              <a:rPr lang="nl-NL" sz="2800" b="0">
                <a:latin typeface="Calibri" panose="020F0502020204030204" pitchFamily="34" charset="0"/>
                <a:ea typeface="Calibri" panose="020F0502020204030204" pitchFamily="34" charset="0"/>
                <a:cs typeface="Calibri" panose="020F0502020204030204" pitchFamily="34" charset="0"/>
              </a:rPr>
              <a:t>!</a:t>
            </a:r>
            <a:endParaRPr lang="nl-NL" sz="2800" b="0"/>
          </a:p>
        </p:txBody>
      </p:sp>
      <p:pic>
        <p:nvPicPr>
          <p:cNvPr id="8" name="Afbeelding 7" descr="Afbeelding met tekenfilm, pop, beeldje, kleding&#10;&#10;Door AI gegenereerde inhoud is mogelijk onjuist.">
            <a:extLst>
              <a:ext uri="{FF2B5EF4-FFF2-40B4-BE49-F238E27FC236}">
                <a16:creationId xmlns:a16="http://schemas.microsoft.com/office/drawing/2014/main" id="{E2941585-B11F-B578-751F-16B309AF5E26}"/>
              </a:ext>
            </a:extLst>
          </p:cNvPr>
          <p:cNvPicPr>
            <a:picLocks noChangeAspect="1"/>
          </p:cNvPicPr>
          <p:nvPr/>
        </p:nvPicPr>
        <p:blipFill>
          <a:blip r:embed="rId5"/>
          <a:stretch>
            <a:fillRect/>
          </a:stretch>
        </p:blipFill>
        <p:spPr>
          <a:xfrm rot="19713527">
            <a:off x="11088552" y="244880"/>
            <a:ext cx="1986996" cy="3934646"/>
          </a:xfrm>
          <a:prstGeom prst="rect">
            <a:avLst/>
          </a:prstGeom>
        </p:spPr>
      </p:pic>
      <p:pic>
        <p:nvPicPr>
          <p:cNvPr id="9" name="Afbeelding 8" descr="Afbeelding met tekenfilm, pop, beeldje, kleding&#10;&#10;Door AI gegenereerde inhoud is mogelijk onjuist.">
            <a:extLst>
              <a:ext uri="{FF2B5EF4-FFF2-40B4-BE49-F238E27FC236}">
                <a16:creationId xmlns:a16="http://schemas.microsoft.com/office/drawing/2014/main" id="{7292A375-173D-A1DB-0E5F-3C31660F4506}"/>
              </a:ext>
            </a:extLst>
          </p:cNvPr>
          <p:cNvPicPr>
            <a:picLocks noChangeAspect="1"/>
          </p:cNvPicPr>
          <p:nvPr/>
        </p:nvPicPr>
        <p:blipFill>
          <a:blip r:embed="rId5"/>
          <a:stretch>
            <a:fillRect/>
          </a:stretch>
        </p:blipFill>
        <p:spPr>
          <a:xfrm>
            <a:off x="12523683" y="2600249"/>
            <a:ext cx="2256025" cy="4467377"/>
          </a:xfrm>
          <a:prstGeom prst="rect">
            <a:avLst/>
          </a:prstGeom>
        </p:spPr>
      </p:pic>
      <p:pic>
        <p:nvPicPr>
          <p:cNvPr id="17" name="Afbeelding 16" descr="Afbeelding met speelgoed, beeldje, tekenfilm, pop&#10;&#10;Door AI gegenereerde inhoud is mogelijk onjuist.">
            <a:extLst>
              <a:ext uri="{FF2B5EF4-FFF2-40B4-BE49-F238E27FC236}">
                <a16:creationId xmlns:a16="http://schemas.microsoft.com/office/drawing/2014/main" id="{8DC43E11-8314-8DED-3984-4C967FE00EDB}"/>
              </a:ext>
            </a:extLst>
          </p:cNvPr>
          <p:cNvPicPr>
            <a:picLocks noChangeAspect="1"/>
          </p:cNvPicPr>
          <p:nvPr/>
        </p:nvPicPr>
        <p:blipFill>
          <a:blip r:embed="rId6"/>
          <a:stretch>
            <a:fillRect/>
          </a:stretch>
        </p:blipFill>
        <p:spPr>
          <a:xfrm>
            <a:off x="1772505" y="2422450"/>
            <a:ext cx="2712955" cy="4079631"/>
          </a:xfrm>
          <a:prstGeom prst="rect">
            <a:avLst/>
          </a:prstGeom>
        </p:spPr>
      </p:pic>
      <p:pic>
        <p:nvPicPr>
          <p:cNvPr id="18" name="Afbeelding 17" descr="Afbeelding met snoep, speelgoed, pop, persoon&#10;&#10;Door AI gegenereerde inhoud is mogelijk onjuist.">
            <a:extLst>
              <a:ext uri="{FF2B5EF4-FFF2-40B4-BE49-F238E27FC236}">
                <a16:creationId xmlns:a16="http://schemas.microsoft.com/office/drawing/2014/main" id="{5D8D8EB1-158D-09DD-821D-49173BD876DB}"/>
              </a:ext>
            </a:extLst>
          </p:cNvPr>
          <p:cNvPicPr>
            <a:picLocks noChangeAspect="1"/>
          </p:cNvPicPr>
          <p:nvPr/>
        </p:nvPicPr>
        <p:blipFill>
          <a:blip r:embed="rId7"/>
          <a:stretch>
            <a:fillRect/>
          </a:stretch>
        </p:blipFill>
        <p:spPr>
          <a:xfrm>
            <a:off x="3834133" y="2407299"/>
            <a:ext cx="2072962" cy="4079631"/>
          </a:xfrm>
          <a:prstGeom prst="rect">
            <a:avLst/>
          </a:prstGeom>
        </p:spPr>
      </p:pic>
      <p:pic>
        <p:nvPicPr>
          <p:cNvPr id="27" name="Afbeelding 26">
            <a:extLst>
              <a:ext uri="{FF2B5EF4-FFF2-40B4-BE49-F238E27FC236}">
                <a16:creationId xmlns:a16="http://schemas.microsoft.com/office/drawing/2014/main" id="{C0674347-6AD8-EC11-3E63-16FF9B1EBFC3}"/>
              </a:ext>
            </a:extLst>
          </p:cNvPr>
          <p:cNvPicPr>
            <a:picLocks noChangeAspect="1"/>
          </p:cNvPicPr>
          <p:nvPr/>
        </p:nvPicPr>
        <p:blipFill>
          <a:blip r:embed="rId8"/>
          <a:srcRect l="4167" t="14378" r="5042" b="15790"/>
          <a:stretch>
            <a:fillRect/>
          </a:stretch>
        </p:blipFill>
        <p:spPr>
          <a:xfrm rot="1794527">
            <a:off x="-261840" y="50968"/>
            <a:ext cx="846789" cy="532231"/>
          </a:xfrm>
          <a:prstGeom prst="rect">
            <a:avLst/>
          </a:prstGeom>
        </p:spPr>
      </p:pic>
      <p:pic>
        <p:nvPicPr>
          <p:cNvPr id="28" name="Afbeelding 27">
            <a:extLst>
              <a:ext uri="{FF2B5EF4-FFF2-40B4-BE49-F238E27FC236}">
                <a16:creationId xmlns:a16="http://schemas.microsoft.com/office/drawing/2014/main" id="{BD73E37A-ECEE-FB81-9D95-71B8CEB2D1BC}"/>
              </a:ext>
            </a:extLst>
          </p:cNvPr>
          <p:cNvPicPr>
            <a:picLocks noChangeAspect="1"/>
          </p:cNvPicPr>
          <p:nvPr/>
        </p:nvPicPr>
        <p:blipFill>
          <a:blip r:embed="rId9"/>
          <a:stretch>
            <a:fillRect/>
          </a:stretch>
        </p:blipFill>
        <p:spPr>
          <a:xfrm rot="17849789">
            <a:off x="2565056" y="26004"/>
            <a:ext cx="807456" cy="659829"/>
          </a:xfrm>
          <a:prstGeom prst="rect">
            <a:avLst/>
          </a:prstGeom>
        </p:spPr>
      </p:pic>
      <p:sp>
        <p:nvSpPr>
          <p:cNvPr id="36" name="Titel 1">
            <a:extLst>
              <a:ext uri="{FF2B5EF4-FFF2-40B4-BE49-F238E27FC236}">
                <a16:creationId xmlns:a16="http://schemas.microsoft.com/office/drawing/2014/main" id="{325C4D96-5FC5-9F9F-008E-39145797AB5C}"/>
              </a:ext>
            </a:extLst>
          </p:cNvPr>
          <p:cNvSpPr txBox="1">
            <a:spLocks/>
          </p:cNvSpPr>
          <p:nvPr/>
        </p:nvSpPr>
        <p:spPr>
          <a:xfrm>
            <a:off x="7510561" y="3642973"/>
            <a:ext cx="3747662" cy="1850221"/>
          </a:xfrm>
          <a:prstGeom prst="wedgeRoundRectCallout">
            <a:avLst>
              <a:gd name="adj1" fmla="val 61362"/>
              <a:gd name="adj2" fmla="val -54198"/>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a:latin typeface="Calibri" panose="020F0502020204030204" pitchFamily="34" charset="0"/>
                <a:ea typeface="Calibri" panose="020F0502020204030204" pitchFamily="34" charset="0"/>
                <a:cs typeface="Calibri" panose="020F0502020204030204" pitchFamily="34" charset="0"/>
              </a:rPr>
              <a:t>Laten we het </a:t>
            </a:r>
            <a:r>
              <a:rPr lang="nl-NL" sz="2800">
                <a:latin typeface="Calibri" panose="020F0502020204030204" pitchFamily="34" charset="0"/>
                <a:ea typeface="Calibri" panose="020F0502020204030204" pitchFamily="34" charset="0"/>
                <a:cs typeface="Calibri" panose="020F0502020204030204" pitchFamily="34" charset="0"/>
              </a:rPr>
              <a:t>Grote Geldsprookjesboek </a:t>
            </a:r>
            <a:r>
              <a:rPr lang="nl-NL" sz="2800" b="0">
                <a:latin typeface="Calibri" panose="020F0502020204030204" pitchFamily="34" charset="0"/>
                <a:ea typeface="Calibri" panose="020F0502020204030204" pitchFamily="34" charset="0"/>
                <a:cs typeface="Calibri" panose="020F0502020204030204" pitchFamily="34" charset="0"/>
              </a:rPr>
              <a:t>erbij pakken!</a:t>
            </a:r>
            <a:endParaRPr lang="nl-NL" sz="2800" b="0"/>
          </a:p>
        </p:txBody>
      </p:sp>
      <p:grpSp>
        <p:nvGrpSpPr>
          <p:cNvPr id="37" name="Groep 36">
            <a:extLst>
              <a:ext uri="{FF2B5EF4-FFF2-40B4-BE49-F238E27FC236}">
                <a16:creationId xmlns:a16="http://schemas.microsoft.com/office/drawing/2014/main" id="{89E2606B-BF18-564C-F2B9-2D5128E4A4C6}"/>
              </a:ext>
            </a:extLst>
          </p:cNvPr>
          <p:cNvGrpSpPr/>
          <p:nvPr/>
        </p:nvGrpSpPr>
        <p:grpSpPr>
          <a:xfrm rot="1203218">
            <a:off x="8096170" y="-6410902"/>
            <a:ext cx="11159240" cy="7895063"/>
            <a:chOff x="516380" y="-518532"/>
            <a:chExt cx="11159240" cy="7895063"/>
          </a:xfrm>
        </p:grpSpPr>
        <p:pic>
          <p:nvPicPr>
            <p:cNvPr id="38" name="Afbeelding 37">
              <a:extLst>
                <a:ext uri="{FF2B5EF4-FFF2-40B4-BE49-F238E27FC236}">
                  <a16:creationId xmlns:a16="http://schemas.microsoft.com/office/drawing/2014/main" id="{9A76347D-F610-E019-665C-E2BBD64F8496}"/>
                </a:ext>
              </a:extLst>
            </p:cNvPr>
            <p:cNvPicPr>
              <a:picLocks noChangeAspect="1"/>
            </p:cNvPicPr>
            <p:nvPr/>
          </p:nvPicPr>
          <p:blipFill>
            <a:blip r:embed="rId10"/>
            <a:srcRect/>
            <a:stretch/>
          </p:blipFill>
          <p:spPr>
            <a:xfrm rot="157261">
              <a:off x="516380" y="-518532"/>
              <a:ext cx="11159240" cy="7895063"/>
            </a:xfrm>
            <a:prstGeom prst="rect">
              <a:avLst/>
            </a:prstGeom>
          </p:spPr>
        </p:pic>
        <p:pic>
          <p:nvPicPr>
            <p:cNvPr id="39" name="Afbeelding 38" descr="Afbeelding met kleding, Menselijk gezicht, glimlach, tekst&#10;&#10;Door AI gegenereerde inhoud is mogelijk onjuist.">
              <a:extLst>
                <a:ext uri="{FF2B5EF4-FFF2-40B4-BE49-F238E27FC236}">
                  <a16:creationId xmlns:a16="http://schemas.microsoft.com/office/drawing/2014/main" id="{54FB3EE5-183F-108A-1A51-5BE588199802}"/>
                </a:ext>
              </a:extLst>
            </p:cNvPr>
            <p:cNvPicPr>
              <a:picLocks noChangeAspect="1"/>
            </p:cNvPicPr>
            <p:nvPr/>
          </p:nvPicPr>
          <p:blipFill>
            <a:blip r:embed="rId11"/>
            <a:stretch>
              <a:fillRect/>
            </a:stretch>
          </p:blipFill>
          <p:spPr>
            <a:xfrm rot="162592">
              <a:off x="6352066" y="2483524"/>
              <a:ext cx="3506186" cy="1954726"/>
            </a:xfrm>
            <a:prstGeom prst="rect">
              <a:avLst/>
            </a:prstGeom>
          </p:spPr>
        </p:pic>
      </p:grpSp>
      <p:pic>
        <p:nvPicPr>
          <p:cNvPr id="40" name="Afbeelding 39">
            <a:extLst>
              <a:ext uri="{FF2B5EF4-FFF2-40B4-BE49-F238E27FC236}">
                <a16:creationId xmlns:a16="http://schemas.microsoft.com/office/drawing/2014/main" id="{4D2C12C2-DAA0-E823-768F-7E0BD0931E2C}"/>
              </a:ext>
            </a:extLst>
          </p:cNvPr>
          <p:cNvPicPr>
            <a:picLocks noChangeAspect="1"/>
          </p:cNvPicPr>
          <p:nvPr/>
        </p:nvPicPr>
        <p:blipFill>
          <a:blip r:embed="rId12"/>
          <a:stretch>
            <a:fillRect/>
          </a:stretch>
        </p:blipFill>
        <p:spPr>
          <a:xfrm>
            <a:off x="3281016" y="932886"/>
            <a:ext cx="816199" cy="666973"/>
          </a:xfrm>
          <a:prstGeom prst="rect">
            <a:avLst/>
          </a:prstGeom>
        </p:spPr>
      </p:pic>
      <p:sp>
        <p:nvSpPr>
          <p:cNvPr id="33" name="Rechthoek: afgeronde hoeken 32">
            <a:extLst>
              <a:ext uri="{FF2B5EF4-FFF2-40B4-BE49-F238E27FC236}">
                <a16:creationId xmlns:a16="http://schemas.microsoft.com/office/drawing/2014/main" id="{260C2D6B-CF8D-2EAC-F8B5-D4C5012AB23F}"/>
              </a:ext>
            </a:extLst>
          </p:cNvPr>
          <p:cNvSpPr/>
          <p:nvPr/>
        </p:nvSpPr>
        <p:spPr>
          <a:xfrm rot="21448618">
            <a:off x="-308171" y="512438"/>
            <a:ext cx="6033635"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Tekstvak 33">
            <a:extLst>
              <a:ext uri="{FF2B5EF4-FFF2-40B4-BE49-F238E27FC236}">
                <a16:creationId xmlns:a16="http://schemas.microsoft.com/office/drawing/2014/main" id="{9D915F11-26BF-FC26-F7EF-4575355E0C7B}"/>
              </a:ext>
            </a:extLst>
          </p:cNvPr>
          <p:cNvSpPr txBox="1"/>
          <p:nvPr/>
        </p:nvSpPr>
        <p:spPr>
          <a:xfrm rot="21448618">
            <a:off x="513879" y="523533"/>
            <a:ext cx="4678823"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In deze les</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32951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F7089-41DE-90A8-B740-96193B91F3F8}"/>
            </a:ext>
          </a:extLst>
        </p:cNvPr>
        <p:cNvGrpSpPr/>
        <p:nvPr/>
      </p:nvGrpSpPr>
      <p:grpSpPr>
        <a:xfrm>
          <a:off x="0" y="0"/>
          <a:ext cx="0" cy="0"/>
          <a:chOff x="0" y="0"/>
          <a:chExt cx="0" cy="0"/>
        </a:xfrm>
      </p:grpSpPr>
      <p:grpSp>
        <p:nvGrpSpPr>
          <p:cNvPr id="2" name="Groep 1">
            <a:extLst>
              <a:ext uri="{FF2B5EF4-FFF2-40B4-BE49-F238E27FC236}">
                <a16:creationId xmlns:a16="http://schemas.microsoft.com/office/drawing/2014/main" id="{25D61450-54D4-0735-66F0-7E61009CEBE2}"/>
              </a:ext>
            </a:extLst>
          </p:cNvPr>
          <p:cNvGrpSpPr/>
          <p:nvPr/>
        </p:nvGrpSpPr>
        <p:grpSpPr>
          <a:xfrm>
            <a:off x="516380" y="-518532"/>
            <a:ext cx="11159240" cy="7895063"/>
            <a:chOff x="516380" y="-518532"/>
            <a:chExt cx="11159240" cy="7895063"/>
          </a:xfrm>
        </p:grpSpPr>
        <p:pic>
          <p:nvPicPr>
            <p:cNvPr id="3" name="Afbeelding 2">
              <a:extLst>
                <a:ext uri="{FF2B5EF4-FFF2-40B4-BE49-F238E27FC236}">
                  <a16:creationId xmlns:a16="http://schemas.microsoft.com/office/drawing/2014/main" id="{3AEBBD72-6A59-F058-8AB2-7EFC4EED76E0}"/>
                </a:ext>
              </a:extLst>
            </p:cNvPr>
            <p:cNvPicPr>
              <a:picLocks noChangeAspect="1"/>
            </p:cNvPicPr>
            <p:nvPr/>
          </p:nvPicPr>
          <p:blipFill>
            <a:blip r:embed="rId3"/>
            <a:srcRect/>
            <a:stretch/>
          </p:blipFill>
          <p:spPr>
            <a:xfrm rot="157261">
              <a:off x="516380" y="-518532"/>
              <a:ext cx="11159240" cy="7895063"/>
            </a:xfrm>
            <a:prstGeom prst="rect">
              <a:avLst/>
            </a:prstGeom>
          </p:spPr>
        </p:pic>
        <p:pic>
          <p:nvPicPr>
            <p:cNvPr id="5" name="Afbeelding 4" descr="Afbeelding met kleding, Menselijk gezicht, glimlach, tekst&#10;&#10;Door AI gegenereerde inhoud is mogelijk onjuist.">
              <a:extLst>
                <a:ext uri="{FF2B5EF4-FFF2-40B4-BE49-F238E27FC236}">
                  <a16:creationId xmlns:a16="http://schemas.microsoft.com/office/drawing/2014/main" id="{385AB959-CAE1-1427-2B51-9BDCABEBF799}"/>
                </a:ext>
              </a:extLst>
            </p:cNvPr>
            <p:cNvPicPr>
              <a:picLocks noChangeAspect="1"/>
            </p:cNvPicPr>
            <p:nvPr/>
          </p:nvPicPr>
          <p:blipFill>
            <a:blip r:embed="rId4"/>
            <a:stretch>
              <a:fillRect/>
            </a:stretch>
          </p:blipFill>
          <p:spPr>
            <a:xfrm rot="162592">
              <a:off x="6352066" y="2483524"/>
              <a:ext cx="3506186" cy="1954726"/>
            </a:xfrm>
            <a:prstGeom prst="rect">
              <a:avLst/>
            </a:prstGeom>
          </p:spPr>
        </p:pic>
      </p:grpSp>
      <p:grpSp>
        <p:nvGrpSpPr>
          <p:cNvPr id="6" name="Groep 5">
            <a:extLst>
              <a:ext uri="{FF2B5EF4-FFF2-40B4-BE49-F238E27FC236}">
                <a16:creationId xmlns:a16="http://schemas.microsoft.com/office/drawing/2014/main" id="{2C4715EB-C0E1-8CF9-5BEE-529B75313E46}"/>
              </a:ext>
            </a:extLst>
          </p:cNvPr>
          <p:cNvGrpSpPr/>
          <p:nvPr/>
        </p:nvGrpSpPr>
        <p:grpSpPr>
          <a:xfrm rot="355408">
            <a:off x="7580704" y="3013209"/>
            <a:ext cx="931300" cy="895356"/>
            <a:chOff x="5498673" y="3045267"/>
            <a:chExt cx="1429901" cy="1429901"/>
          </a:xfrm>
        </p:grpSpPr>
        <p:sp>
          <p:nvSpPr>
            <p:cNvPr id="7" name="Ovaal 6">
              <a:extLst>
                <a:ext uri="{FF2B5EF4-FFF2-40B4-BE49-F238E27FC236}">
                  <a16:creationId xmlns:a16="http://schemas.microsoft.com/office/drawing/2014/main" id="{0C26B046-12BF-940C-6428-7F5E577A1103}"/>
                </a:ext>
              </a:extLst>
            </p:cNvPr>
            <p:cNvSpPr/>
            <p:nvPr/>
          </p:nvSpPr>
          <p:spPr>
            <a:xfrm>
              <a:off x="5498673" y="3045267"/>
              <a:ext cx="1429901" cy="1429901"/>
            </a:xfrm>
            <a:prstGeom prst="ellipse">
              <a:avLst/>
            </a:prstGeom>
            <a:solidFill>
              <a:schemeClr val="bg1">
                <a:alpha val="52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Gelijkbenige driehoek 8">
              <a:extLst>
                <a:ext uri="{FF2B5EF4-FFF2-40B4-BE49-F238E27FC236}">
                  <a16:creationId xmlns:a16="http://schemas.microsoft.com/office/drawing/2014/main" id="{BFC44F67-31D6-B538-A5DC-42A9D97318EB}"/>
                </a:ext>
              </a:extLst>
            </p:cNvPr>
            <p:cNvSpPr/>
            <p:nvPr/>
          </p:nvSpPr>
          <p:spPr>
            <a:xfrm rot="5400000">
              <a:off x="5870149" y="3385866"/>
              <a:ext cx="868497" cy="748704"/>
            </a:xfrm>
            <a:prstGeom prst="triangl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1" name="Tekstvak 10">
            <a:extLst>
              <a:ext uri="{FF2B5EF4-FFF2-40B4-BE49-F238E27FC236}">
                <a16:creationId xmlns:a16="http://schemas.microsoft.com/office/drawing/2014/main" id="{C7713B84-7E8E-A1F9-1168-EB30BA4F568D}"/>
              </a:ext>
            </a:extLst>
          </p:cNvPr>
          <p:cNvSpPr txBox="1"/>
          <p:nvPr/>
        </p:nvSpPr>
        <p:spPr>
          <a:xfrm rot="172856">
            <a:off x="2225438" y="2838410"/>
            <a:ext cx="4221804" cy="1848404"/>
          </a:xfrm>
          <a:prstGeom prst="rect">
            <a:avLst/>
          </a:prstGeom>
          <a:noFill/>
        </p:spPr>
        <p:txBody>
          <a:bodyPr wrap="none" rtlCol="0">
            <a:noAutofit/>
          </a:bodyPr>
          <a:lstStyle/>
          <a:p>
            <a:pPr algn="ctr"/>
            <a:r>
              <a:rPr lang="nl-NL" sz="3200" spc="100">
                <a:solidFill>
                  <a:schemeClr val="accent2"/>
                </a:solidFill>
                <a:latin typeface="VAGRounded Lt" panose="020F0502020203020204" pitchFamily="34" charset="0"/>
                <a:ea typeface="Open Sans" panose="020B0606030504020204" pitchFamily="34" charset="0"/>
                <a:cs typeface="Open Sans" panose="020B0606030504020204" pitchFamily="34" charset="0"/>
              </a:rPr>
              <a:t>Hans en Grietje</a:t>
            </a:r>
          </a:p>
        </p:txBody>
      </p:sp>
    </p:spTree>
    <p:extLst>
      <p:ext uri="{BB962C8B-B14F-4D97-AF65-F5344CB8AC3E}">
        <p14:creationId xmlns:p14="http://schemas.microsoft.com/office/powerpoint/2010/main" val="36730377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395EF-091E-B798-DFE9-5086E9D296D1}"/>
            </a:ext>
          </a:extLst>
        </p:cNvPr>
        <p:cNvGrpSpPr/>
        <p:nvPr/>
      </p:nvGrpSpPr>
      <p:grpSpPr>
        <a:xfrm>
          <a:off x="0" y="0"/>
          <a:ext cx="0" cy="0"/>
          <a:chOff x="0" y="0"/>
          <a:chExt cx="0" cy="0"/>
        </a:xfrm>
      </p:grpSpPr>
      <p:grpSp>
        <p:nvGrpSpPr>
          <p:cNvPr id="2" name="Groep 1">
            <a:extLst>
              <a:ext uri="{FF2B5EF4-FFF2-40B4-BE49-F238E27FC236}">
                <a16:creationId xmlns:a16="http://schemas.microsoft.com/office/drawing/2014/main" id="{723A7838-91ED-FAED-80BE-1430C23915A0}"/>
              </a:ext>
            </a:extLst>
          </p:cNvPr>
          <p:cNvGrpSpPr/>
          <p:nvPr/>
        </p:nvGrpSpPr>
        <p:grpSpPr>
          <a:xfrm>
            <a:off x="516380" y="-518532"/>
            <a:ext cx="11159240" cy="7895063"/>
            <a:chOff x="516380" y="-518532"/>
            <a:chExt cx="11159240" cy="7895063"/>
          </a:xfrm>
        </p:grpSpPr>
        <p:pic>
          <p:nvPicPr>
            <p:cNvPr id="3" name="Afbeelding 2">
              <a:extLst>
                <a:ext uri="{FF2B5EF4-FFF2-40B4-BE49-F238E27FC236}">
                  <a16:creationId xmlns:a16="http://schemas.microsoft.com/office/drawing/2014/main" id="{19A0DBC9-083D-3D92-98C0-696B63429ED1}"/>
                </a:ext>
              </a:extLst>
            </p:cNvPr>
            <p:cNvPicPr>
              <a:picLocks noChangeAspect="1"/>
            </p:cNvPicPr>
            <p:nvPr/>
          </p:nvPicPr>
          <p:blipFill>
            <a:blip r:embed="rId3"/>
            <a:srcRect/>
            <a:stretch/>
          </p:blipFill>
          <p:spPr>
            <a:xfrm rot="157261">
              <a:off x="516380" y="-518532"/>
              <a:ext cx="11159240" cy="7895063"/>
            </a:xfrm>
            <a:prstGeom prst="rect">
              <a:avLst/>
            </a:prstGeom>
          </p:spPr>
        </p:pic>
        <p:pic>
          <p:nvPicPr>
            <p:cNvPr id="5" name="Afbeelding 4" descr="Afbeelding met kleding, Menselijk gezicht, glimlach, tekst&#10;&#10;Door AI gegenereerde inhoud is mogelijk onjuist.">
              <a:extLst>
                <a:ext uri="{FF2B5EF4-FFF2-40B4-BE49-F238E27FC236}">
                  <a16:creationId xmlns:a16="http://schemas.microsoft.com/office/drawing/2014/main" id="{A85EC3C7-5954-5398-4CCF-575848DF33DB}"/>
                </a:ext>
              </a:extLst>
            </p:cNvPr>
            <p:cNvPicPr>
              <a:picLocks noChangeAspect="1"/>
            </p:cNvPicPr>
            <p:nvPr/>
          </p:nvPicPr>
          <p:blipFill>
            <a:blip r:embed="rId4"/>
            <a:stretch>
              <a:fillRect/>
            </a:stretch>
          </p:blipFill>
          <p:spPr>
            <a:xfrm rot="162592">
              <a:off x="6352066" y="2483524"/>
              <a:ext cx="3506186" cy="1954726"/>
            </a:xfrm>
            <a:prstGeom prst="rect">
              <a:avLst/>
            </a:prstGeom>
          </p:spPr>
        </p:pic>
      </p:grpSp>
      <p:sp>
        <p:nvSpPr>
          <p:cNvPr id="11" name="Tekstvak 10">
            <a:extLst>
              <a:ext uri="{FF2B5EF4-FFF2-40B4-BE49-F238E27FC236}">
                <a16:creationId xmlns:a16="http://schemas.microsoft.com/office/drawing/2014/main" id="{12368FEE-E42F-8A00-93BB-8866BBFA642D}"/>
              </a:ext>
            </a:extLst>
          </p:cNvPr>
          <p:cNvSpPr txBox="1"/>
          <p:nvPr/>
        </p:nvSpPr>
        <p:spPr>
          <a:xfrm rot="172856">
            <a:off x="2225438" y="2838410"/>
            <a:ext cx="4221804" cy="1848404"/>
          </a:xfrm>
          <a:prstGeom prst="rect">
            <a:avLst/>
          </a:prstGeom>
          <a:noFill/>
        </p:spPr>
        <p:txBody>
          <a:bodyPr wrap="none" rtlCol="0">
            <a:noAutofit/>
          </a:bodyPr>
          <a:lstStyle/>
          <a:p>
            <a:pPr algn="ctr"/>
            <a:r>
              <a:rPr lang="nl-NL" sz="3200" spc="100">
                <a:solidFill>
                  <a:schemeClr val="accent2"/>
                </a:solidFill>
                <a:latin typeface="VAGRounded Lt" panose="020F0502020203020204" pitchFamily="34" charset="0"/>
                <a:ea typeface="Open Sans" panose="020B0606030504020204" pitchFamily="34" charset="0"/>
                <a:cs typeface="Open Sans" panose="020B0606030504020204" pitchFamily="34" charset="0"/>
              </a:rPr>
              <a:t>Hans en Grietje</a:t>
            </a:r>
          </a:p>
        </p:txBody>
      </p:sp>
      <p:grpSp>
        <p:nvGrpSpPr>
          <p:cNvPr id="4" name="Groep 3">
            <a:extLst>
              <a:ext uri="{FF2B5EF4-FFF2-40B4-BE49-F238E27FC236}">
                <a16:creationId xmlns:a16="http://schemas.microsoft.com/office/drawing/2014/main" id="{9FC9B73B-ABFA-DB42-DF74-5EBD69C55686}"/>
              </a:ext>
            </a:extLst>
          </p:cNvPr>
          <p:cNvGrpSpPr/>
          <p:nvPr/>
        </p:nvGrpSpPr>
        <p:grpSpPr>
          <a:xfrm rot="355408">
            <a:off x="7580704" y="3013209"/>
            <a:ext cx="931300" cy="895356"/>
            <a:chOff x="5498673" y="3045267"/>
            <a:chExt cx="1429901" cy="1429901"/>
          </a:xfrm>
        </p:grpSpPr>
        <p:sp>
          <p:nvSpPr>
            <p:cNvPr id="8" name="Ovaal 7">
              <a:extLst>
                <a:ext uri="{FF2B5EF4-FFF2-40B4-BE49-F238E27FC236}">
                  <a16:creationId xmlns:a16="http://schemas.microsoft.com/office/drawing/2014/main" id="{D99B5F2D-E872-D960-8A38-040E050C056F}"/>
                </a:ext>
              </a:extLst>
            </p:cNvPr>
            <p:cNvSpPr/>
            <p:nvPr/>
          </p:nvSpPr>
          <p:spPr>
            <a:xfrm>
              <a:off x="5498673" y="3045267"/>
              <a:ext cx="1429901" cy="1429901"/>
            </a:xfrm>
            <a:prstGeom prst="ellipse">
              <a:avLst/>
            </a:prstGeom>
            <a:solidFill>
              <a:schemeClr val="bg1">
                <a:alpha val="52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Gelijkbenige driehoek 9">
              <a:extLst>
                <a:ext uri="{FF2B5EF4-FFF2-40B4-BE49-F238E27FC236}">
                  <a16:creationId xmlns:a16="http://schemas.microsoft.com/office/drawing/2014/main" id="{B7E21ADF-970F-E02C-F4FB-2A95BCEDEF94}"/>
                </a:ext>
              </a:extLst>
            </p:cNvPr>
            <p:cNvSpPr/>
            <p:nvPr/>
          </p:nvSpPr>
          <p:spPr>
            <a:xfrm rot="5400000">
              <a:off x="5870149" y="3385866"/>
              <a:ext cx="868497" cy="748704"/>
            </a:xfrm>
            <a:prstGeom prst="triangl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3337153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xit" presetSubtype="0" accel="100000" fill="hold" nodeType="with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 calcmode="lin" valueType="num">
                                      <p:cBhvr>
                                        <p:cTn id="8" dur="500"/>
                                        <p:tgtEl>
                                          <p:spTgt spid="4"/>
                                        </p:tgtEl>
                                        <p:attrNameLst>
                                          <p:attrName>style.rotation</p:attrName>
                                        </p:attrNameLst>
                                      </p:cBhvr>
                                      <p:tavLst>
                                        <p:tav tm="0">
                                          <p:val>
                                            <p:fltVal val="0"/>
                                          </p:val>
                                        </p:tav>
                                        <p:tav tm="100000">
                                          <p:val>
                                            <p:fltVal val="360"/>
                                          </p:val>
                                        </p:tav>
                                      </p:tavLst>
                                    </p:anim>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FA5BE-4BC9-A1A0-265D-EFD092210ACE}"/>
            </a:ext>
          </a:extLst>
        </p:cNvPr>
        <p:cNvGrpSpPr/>
        <p:nvPr/>
      </p:nvGrpSpPr>
      <p:grpSpPr>
        <a:xfrm>
          <a:off x="0" y="0"/>
          <a:ext cx="0" cy="0"/>
          <a:chOff x="0" y="0"/>
          <a:chExt cx="0" cy="0"/>
        </a:xfrm>
      </p:grpSpPr>
      <p:pic>
        <p:nvPicPr>
          <p:cNvPr id="15" name="Afbeelding 14">
            <a:extLst>
              <a:ext uri="{FF2B5EF4-FFF2-40B4-BE49-F238E27FC236}">
                <a16:creationId xmlns:a16="http://schemas.microsoft.com/office/drawing/2014/main" id="{12343578-694C-32E9-8C82-A36BD17B5958}"/>
              </a:ext>
            </a:extLst>
          </p:cNvPr>
          <p:cNvPicPr>
            <a:picLocks noChangeAspect="1"/>
          </p:cNvPicPr>
          <p:nvPr/>
        </p:nvPicPr>
        <p:blipFill>
          <a:blip r:embed="rId4"/>
          <a:srcRect/>
          <a:stretch/>
        </p:blipFill>
        <p:spPr>
          <a:xfrm rot="21564553">
            <a:off x="-22845544" y="-10890772"/>
            <a:ext cx="42695576" cy="30206740"/>
          </a:xfrm>
          <a:prstGeom prst="rect">
            <a:avLst/>
          </a:prstGeom>
        </p:spPr>
      </p:pic>
      <p:pic>
        <p:nvPicPr>
          <p:cNvPr id="2" name="Hans en Grietje deel 1">
            <a:hlinkClick r:id="" action="ppaction://media"/>
            <a:extLst>
              <a:ext uri="{FF2B5EF4-FFF2-40B4-BE49-F238E27FC236}">
                <a16:creationId xmlns:a16="http://schemas.microsoft.com/office/drawing/2014/main" id="{28A13132-2C50-41BA-1787-895DE0FF3550}"/>
              </a:ext>
            </a:extLst>
          </p:cNvPr>
          <p:cNvPicPr>
            <a:picLocks noChangeAspect="1"/>
          </p:cNvPicPr>
          <p:nvPr>
            <a:videoFile r:link="rId1"/>
            <p:extLst>
              <p:ext uri="{DAA4B4D4-6D71-4841-9C94-3DE7FCFB9230}">
                <p14:media xmlns:p14="http://schemas.microsoft.com/office/powerpoint/2010/main"/>
              </p:ext>
            </p:extLst>
          </p:nvPr>
        </p:nvPicPr>
        <p:blipFill>
          <a:blip r:embed="rId5"/>
          <a:stretch>
            <a:fillRect/>
          </a:stretch>
        </p:blipFill>
        <p:spPr>
          <a:xfrm>
            <a:off x="-675419" y="-1"/>
            <a:ext cx="12979307" cy="7300860"/>
          </a:xfrm>
          <a:prstGeom prst="rect">
            <a:avLst/>
          </a:prstGeom>
        </p:spPr>
      </p:pic>
      <p:grpSp>
        <p:nvGrpSpPr>
          <p:cNvPr id="17" name="Groep 16">
            <a:extLst>
              <a:ext uri="{FF2B5EF4-FFF2-40B4-BE49-F238E27FC236}">
                <a16:creationId xmlns:a16="http://schemas.microsoft.com/office/drawing/2014/main" id="{413B5248-741D-622D-F381-8E814D6984CC}"/>
              </a:ext>
            </a:extLst>
          </p:cNvPr>
          <p:cNvGrpSpPr/>
          <p:nvPr/>
        </p:nvGrpSpPr>
        <p:grpSpPr>
          <a:xfrm>
            <a:off x="4652405" y="2025144"/>
            <a:ext cx="2887190" cy="2807711"/>
            <a:chOff x="5498673" y="3045267"/>
            <a:chExt cx="1429901" cy="1429901"/>
          </a:xfrm>
        </p:grpSpPr>
        <p:sp>
          <p:nvSpPr>
            <p:cNvPr id="18" name="Ovaal 17">
              <a:extLst>
                <a:ext uri="{FF2B5EF4-FFF2-40B4-BE49-F238E27FC236}">
                  <a16:creationId xmlns:a16="http://schemas.microsoft.com/office/drawing/2014/main" id="{A479AB3A-9AA4-7B54-F287-E2E9E11852A8}"/>
                </a:ext>
              </a:extLst>
            </p:cNvPr>
            <p:cNvSpPr/>
            <p:nvPr/>
          </p:nvSpPr>
          <p:spPr>
            <a:xfrm>
              <a:off x="5498673" y="3045267"/>
              <a:ext cx="1429901" cy="1429901"/>
            </a:xfrm>
            <a:prstGeom prst="ellipse">
              <a:avLst/>
            </a:prstGeom>
            <a:solidFill>
              <a:schemeClr val="bg1">
                <a:alpha val="52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Gelijkbenige driehoek 18">
              <a:extLst>
                <a:ext uri="{FF2B5EF4-FFF2-40B4-BE49-F238E27FC236}">
                  <a16:creationId xmlns:a16="http://schemas.microsoft.com/office/drawing/2014/main" id="{540BAABD-26B8-DCD8-16E6-22975AEB9FFF}"/>
                </a:ext>
              </a:extLst>
            </p:cNvPr>
            <p:cNvSpPr/>
            <p:nvPr/>
          </p:nvSpPr>
          <p:spPr>
            <a:xfrm rot="5400000">
              <a:off x="5870149" y="3385866"/>
              <a:ext cx="868497" cy="748704"/>
            </a:xfrm>
            <a:prstGeom prst="triangl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11003699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xit" presetSubtype="0" accel="100000" fill="hold" nodeType="withEffect">
                                  <p:stCondLst>
                                    <p:cond delay="0"/>
                                  </p:stCondLst>
                                  <p:childTnLst>
                                    <p:anim calcmode="lin" valueType="num">
                                      <p:cBhvr>
                                        <p:cTn id="6" dur="500"/>
                                        <p:tgtEl>
                                          <p:spTgt spid="17"/>
                                        </p:tgtEl>
                                        <p:attrNameLst>
                                          <p:attrName>ppt_w</p:attrName>
                                        </p:attrNameLst>
                                      </p:cBhvr>
                                      <p:tavLst>
                                        <p:tav tm="0">
                                          <p:val>
                                            <p:strVal val="ppt_w"/>
                                          </p:val>
                                        </p:tav>
                                        <p:tav tm="100000">
                                          <p:val>
                                            <p:fltVal val="0"/>
                                          </p:val>
                                        </p:tav>
                                      </p:tavLst>
                                    </p:anim>
                                    <p:anim calcmode="lin" valueType="num">
                                      <p:cBhvr>
                                        <p:cTn id="7" dur="500"/>
                                        <p:tgtEl>
                                          <p:spTgt spid="17"/>
                                        </p:tgtEl>
                                        <p:attrNameLst>
                                          <p:attrName>ppt_h</p:attrName>
                                        </p:attrNameLst>
                                      </p:cBhvr>
                                      <p:tavLst>
                                        <p:tav tm="0">
                                          <p:val>
                                            <p:strVal val="ppt_h"/>
                                          </p:val>
                                        </p:tav>
                                        <p:tav tm="100000">
                                          <p:val>
                                            <p:fltVal val="0"/>
                                          </p:val>
                                        </p:tav>
                                      </p:tavLst>
                                    </p:anim>
                                    <p:anim calcmode="lin" valueType="num">
                                      <p:cBhvr>
                                        <p:cTn id="8" dur="500"/>
                                        <p:tgtEl>
                                          <p:spTgt spid="17"/>
                                        </p:tgtEl>
                                        <p:attrNameLst>
                                          <p:attrName>style.rotation</p:attrName>
                                        </p:attrNameLst>
                                      </p:cBhvr>
                                      <p:tavLst>
                                        <p:tav tm="0">
                                          <p:val>
                                            <p:fltVal val="0"/>
                                          </p:val>
                                        </p:tav>
                                        <p:tav tm="100000">
                                          <p:val>
                                            <p:fltVal val="360"/>
                                          </p:val>
                                        </p:tav>
                                      </p:tavLst>
                                    </p:anim>
                                    <p:animEffect transition="out" filter="fade">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44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FE107-238A-F6D6-9ED7-6AFF34335B81}"/>
            </a:ext>
          </a:extLst>
        </p:cNvPr>
        <p:cNvGrpSpPr/>
        <p:nvPr/>
      </p:nvGrpSpPr>
      <p:grpSpPr>
        <a:xfrm>
          <a:off x="0" y="0"/>
          <a:ext cx="0" cy="0"/>
          <a:chOff x="0" y="0"/>
          <a:chExt cx="0" cy="0"/>
        </a:xfrm>
      </p:grpSpPr>
      <p:sp>
        <p:nvSpPr>
          <p:cNvPr id="6" name="Titel 1">
            <a:extLst>
              <a:ext uri="{FF2B5EF4-FFF2-40B4-BE49-F238E27FC236}">
                <a16:creationId xmlns:a16="http://schemas.microsoft.com/office/drawing/2014/main" id="{6D8D90FD-D25E-BB1E-4FDA-9B2651AEB0BA}"/>
              </a:ext>
            </a:extLst>
          </p:cNvPr>
          <p:cNvSpPr txBox="1">
            <a:spLocks/>
          </p:cNvSpPr>
          <p:nvPr/>
        </p:nvSpPr>
        <p:spPr>
          <a:xfrm>
            <a:off x="2871319" y="2053318"/>
            <a:ext cx="3574939" cy="1421168"/>
          </a:xfrm>
          <a:prstGeom prst="wedgeRoundRectCallout">
            <a:avLst>
              <a:gd name="adj1" fmla="val 74296"/>
              <a:gd name="adj2" fmla="val 55820"/>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Extra munten kopen voor € 1,99... </a:t>
            </a:r>
            <a:r>
              <a:rPr lang="nl-NL" sz="2800" dirty="0" err="1">
                <a:latin typeface="Calibri" panose="020F0502020204030204" pitchFamily="34" charset="0"/>
                <a:ea typeface="Calibri" panose="020F0502020204030204" pitchFamily="34" charset="0"/>
                <a:cs typeface="Calibri" panose="020F0502020204030204" pitchFamily="34" charset="0"/>
              </a:rPr>
              <a:t>Hmm</a:t>
            </a:r>
            <a:r>
              <a:rPr lang="nl-NL" sz="2800" b="0" dirty="0">
                <a:latin typeface="Calibri" panose="020F0502020204030204" pitchFamily="34" charset="0"/>
                <a:ea typeface="Calibri" panose="020F0502020204030204" pitchFamily="34" charset="0"/>
                <a:cs typeface="Calibri" panose="020F0502020204030204" pitchFamily="34" charset="0"/>
              </a:rPr>
              <a:t> </a:t>
            </a:r>
            <a:endParaRPr lang="nl-NL" sz="2800" b="0" dirty="0"/>
          </a:p>
        </p:txBody>
      </p:sp>
      <p:pic>
        <p:nvPicPr>
          <p:cNvPr id="26" name="Afbeelding 25" descr="Afbeelding met Karmijn, windmolentje&#10;&#10;Door AI gegenereerde inhoud is mogelijk onjuist.">
            <a:extLst>
              <a:ext uri="{FF2B5EF4-FFF2-40B4-BE49-F238E27FC236}">
                <a16:creationId xmlns:a16="http://schemas.microsoft.com/office/drawing/2014/main" id="{CBD3A7B5-8A7B-0539-0485-8BF6FA451775}"/>
              </a:ext>
            </a:extLst>
          </p:cNvPr>
          <p:cNvPicPr>
            <a:picLocks noChangeAspect="1"/>
          </p:cNvPicPr>
          <p:nvPr/>
        </p:nvPicPr>
        <p:blipFill>
          <a:blip r:embed="rId3"/>
          <a:stretch>
            <a:fillRect/>
          </a:stretch>
        </p:blipFill>
        <p:spPr>
          <a:xfrm rot="613891">
            <a:off x="347540" y="4199878"/>
            <a:ext cx="979231" cy="2286634"/>
          </a:xfrm>
          <a:prstGeom prst="rect">
            <a:avLst/>
          </a:prstGeom>
        </p:spPr>
      </p:pic>
      <p:pic>
        <p:nvPicPr>
          <p:cNvPr id="7" name="Afbeelding 6">
            <a:extLst>
              <a:ext uri="{FF2B5EF4-FFF2-40B4-BE49-F238E27FC236}">
                <a16:creationId xmlns:a16="http://schemas.microsoft.com/office/drawing/2014/main" id="{185D57DE-B910-6643-2ADA-6A3CADF58480}"/>
              </a:ext>
            </a:extLst>
          </p:cNvPr>
          <p:cNvPicPr>
            <a:picLocks noChangeAspect="1"/>
          </p:cNvPicPr>
          <p:nvPr/>
        </p:nvPicPr>
        <p:blipFill>
          <a:blip r:embed="rId4"/>
          <a:srcRect/>
          <a:stretch/>
        </p:blipFill>
        <p:spPr>
          <a:xfrm flipH="1">
            <a:off x="-2530079" y="-36618"/>
            <a:ext cx="7538014" cy="7022209"/>
          </a:xfrm>
          <a:prstGeom prst="rect">
            <a:avLst/>
          </a:prstGeom>
        </p:spPr>
      </p:pic>
      <p:pic>
        <p:nvPicPr>
          <p:cNvPr id="18" name="Afbeelding 17" descr="Afbeelding met snoep, speelgoed, pop, persoon&#10;&#10;Door AI gegenereerde inhoud is mogelijk onjuist.">
            <a:extLst>
              <a:ext uri="{FF2B5EF4-FFF2-40B4-BE49-F238E27FC236}">
                <a16:creationId xmlns:a16="http://schemas.microsoft.com/office/drawing/2014/main" id="{4755C71E-B503-1F9A-FA86-269C0739B2DA}"/>
              </a:ext>
            </a:extLst>
          </p:cNvPr>
          <p:cNvPicPr>
            <a:picLocks noChangeAspect="1"/>
          </p:cNvPicPr>
          <p:nvPr/>
        </p:nvPicPr>
        <p:blipFill>
          <a:blip r:embed="rId5"/>
          <a:stretch>
            <a:fillRect/>
          </a:stretch>
        </p:blipFill>
        <p:spPr>
          <a:xfrm>
            <a:off x="7519947" y="2475669"/>
            <a:ext cx="2072962" cy="4079631"/>
          </a:xfrm>
          <a:prstGeom prst="rect">
            <a:avLst/>
          </a:prstGeom>
        </p:spPr>
      </p:pic>
      <p:pic>
        <p:nvPicPr>
          <p:cNvPr id="4" name="Afbeelding 3">
            <a:extLst>
              <a:ext uri="{FF2B5EF4-FFF2-40B4-BE49-F238E27FC236}">
                <a16:creationId xmlns:a16="http://schemas.microsoft.com/office/drawing/2014/main" id="{1F59744E-2243-F584-7DFA-F193036075CD}"/>
              </a:ext>
            </a:extLst>
          </p:cNvPr>
          <p:cNvPicPr>
            <a:picLocks noChangeAspect="1"/>
          </p:cNvPicPr>
          <p:nvPr/>
        </p:nvPicPr>
        <p:blipFill>
          <a:blip r:embed="rId6"/>
          <a:srcRect l="4167" t="14378" r="5042" b="15790"/>
          <a:stretch>
            <a:fillRect/>
          </a:stretch>
        </p:blipFill>
        <p:spPr>
          <a:xfrm rot="1794527">
            <a:off x="-261840" y="50968"/>
            <a:ext cx="846789" cy="532231"/>
          </a:xfrm>
          <a:prstGeom prst="rect">
            <a:avLst/>
          </a:prstGeom>
        </p:spPr>
      </p:pic>
      <p:pic>
        <p:nvPicPr>
          <p:cNvPr id="5" name="Afbeelding 4">
            <a:extLst>
              <a:ext uri="{FF2B5EF4-FFF2-40B4-BE49-F238E27FC236}">
                <a16:creationId xmlns:a16="http://schemas.microsoft.com/office/drawing/2014/main" id="{1F5E4621-4FDF-8B3D-618A-69939933A887}"/>
              </a:ext>
            </a:extLst>
          </p:cNvPr>
          <p:cNvPicPr>
            <a:picLocks noChangeAspect="1"/>
          </p:cNvPicPr>
          <p:nvPr/>
        </p:nvPicPr>
        <p:blipFill>
          <a:blip r:embed="rId7"/>
          <a:stretch>
            <a:fillRect/>
          </a:stretch>
        </p:blipFill>
        <p:spPr>
          <a:xfrm rot="17849789">
            <a:off x="2565056" y="26004"/>
            <a:ext cx="807456" cy="659829"/>
          </a:xfrm>
          <a:prstGeom prst="rect">
            <a:avLst/>
          </a:prstGeom>
        </p:spPr>
      </p:pic>
      <p:pic>
        <p:nvPicPr>
          <p:cNvPr id="8" name="Afbeelding 7">
            <a:extLst>
              <a:ext uri="{FF2B5EF4-FFF2-40B4-BE49-F238E27FC236}">
                <a16:creationId xmlns:a16="http://schemas.microsoft.com/office/drawing/2014/main" id="{EF182903-2B8A-A337-0A36-BDD4334FFFC9}"/>
              </a:ext>
            </a:extLst>
          </p:cNvPr>
          <p:cNvPicPr>
            <a:picLocks noChangeAspect="1"/>
          </p:cNvPicPr>
          <p:nvPr/>
        </p:nvPicPr>
        <p:blipFill>
          <a:blip r:embed="rId8"/>
          <a:stretch>
            <a:fillRect/>
          </a:stretch>
        </p:blipFill>
        <p:spPr>
          <a:xfrm>
            <a:off x="3281016" y="932886"/>
            <a:ext cx="816199" cy="666973"/>
          </a:xfrm>
          <a:prstGeom prst="rect">
            <a:avLst/>
          </a:prstGeom>
        </p:spPr>
      </p:pic>
      <p:sp>
        <p:nvSpPr>
          <p:cNvPr id="33" name="Rechthoek: afgeronde hoeken 32">
            <a:extLst>
              <a:ext uri="{FF2B5EF4-FFF2-40B4-BE49-F238E27FC236}">
                <a16:creationId xmlns:a16="http://schemas.microsoft.com/office/drawing/2014/main" id="{366B8CEC-A40A-10CE-B6B0-3A5AB3D078A9}"/>
              </a:ext>
            </a:extLst>
          </p:cNvPr>
          <p:cNvSpPr/>
          <p:nvPr/>
        </p:nvSpPr>
        <p:spPr>
          <a:xfrm rot="21448618">
            <a:off x="-308171" y="512438"/>
            <a:ext cx="6033635"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Tekstvak 33">
            <a:extLst>
              <a:ext uri="{FF2B5EF4-FFF2-40B4-BE49-F238E27FC236}">
                <a16:creationId xmlns:a16="http://schemas.microsoft.com/office/drawing/2014/main" id="{BB12E952-808C-CB3E-E414-6EE2DB983D3A}"/>
              </a:ext>
            </a:extLst>
          </p:cNvPr>
          <p:cNvSpPr txBox="1"/>
          <p:nvPr/>
        </p:nvSpPr>
        <p:spPr>
          <a:xfrm rot="21448618">
            <a:off x="513879" y="523533"/>
            <a:ext cx="4678823"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Gratis gamen?</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sp>
        <p:nvSpPr>
          <p:cNvPr id="2" name="Titel 1">
            <a:extLst>
              <a:ext uri="{FF2B5EF4-FFF2-40B4-BE49-F238E27FC236}">
                <a16:creationId xmlns:a16="http://schemas.microsoft.com/office/drawing/2014/main" id="{DDF25D21-7988-6BE8-AD82-E7E33022BF7B}"/>
              </a:ext>
            </a:extLst>
          </p:cNvPr>
          <p:cNvSpPr txBox="1">
            <a:spLocks/>
          </p:cNvSpPr>
          <p:nvPr/>
        </p:nvSpPr>
        <p:spPr>
          <a:xfrm>
            <a:off x="2689002" y="4494295"/>
            <a:ext cx="3574939" cy="1421168"/>
          </a:xfrm>
          <a:prstGeom prst="wedgeRoundRectCallout">
            <a:avLst>
              <a:gd name="adj1" fmla="val 83248"/>
              <a:gd name="adj2" fmla="val -79183"/>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dirty="0">
                <a:latin typeface="Calibri" panose="020F0502020204030204" pitchFamily="34" charset="0"/>
                <a:ea typeface="Calibri" panose="020F0502020204030204" pitchFamily="34" charset="0"/>
                <a:cs typeface="Calibri" panose="020F0502020204030204" pitchFamily="34" charset="0"/>
              </a:rPr>
              <a:t>Zou jij de extra munten kopen?</a:t>
            </a:r>
            <a:endParaRPr lang="nl-NL" sz="2800" dirty="0"/>
          </a:p>
        </p:txBody>
      </p:sp>
    </p:spTree>
    <p:extLst>
      <p:ext uri="{BB962C8B-B14F-4D97-AF65-F5344CB8AC3E}">
        <p14:creationId xmlns:p14="http://schemas.microsoft.com/office/powerpoint/2010/main" val="3471303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D7841-291B-E86F-4F19-5415DC05DCAC}"/>
            </a:ext>
          </a:extLst>
        </p:cNvPr>
        <p:cNvGrpSpPr/>
        <p:nvPr/>
      </p:nvGrpSpPr>
      <p:grpSpPr>
        <a:xfrm>
          <a:off x="0" y="0"/>
          <a:ext cx="0" cy="0"/>
          <a:chOff x="0" y="0"/>
          <a:chExt cx="0" cy="0"/>
        </a:xfrm>
      </p:grpSpPr>
      <p:pic>
        <p:nvPicPr>
          <p:cNvPr id="26" name="Afbeelding 25" descr="Afbeelding met Karmijn, windmolentje&#10;&#10;Door AI gegenereerde inhoud is mogelijk onjuist.">
            <a:extLst>
              <a:ext uri="{FF2B5EF4-FFF2-40B4-BE49-F238E27FC236}">
                <a16:creationId xmlns:a16="http://schemas.microsoft.com/office/drawing/2014/main" id="{EB5551D9-9984-BDC4-3805-E13C5F22D13A}"/>
              </a:ext>
            </a:extLst>
          </p:cNvPr>
          <p:cNvPicPr>
            <a:picLocks noChangeAspect="1"/>
          </p:cNvPicPr>
          <p:nvPr/>
        </p:nvPicPr>
        <p:blipFill>
          <a:blip r:embed="rId3"/>
          <a:stretch>
            <a:fillRect/>
          </a:stretch>
        </p:blipFill>
        <p:spPr>
          <a:xfrm rot="613891">
            <a:off x="347540" y="4199878"/>
            <a:ext cx="979231" cy="2286634"/>
          </a:xfrm>
          <a:prstGeom prst="rect">
            <a:avLst/>
          </a:prstGeom>
        </p:spPr>
      </p:pic>
      <p:pic>
        <p:nvPicPr>
          <p:cNvPr id="7" name="Afbeelding 6">
            <a:extLst>
              <a:ext uri="{FF2B5EF4-FFF2-40B4-BE49-F238E27FC236}">
                <a16:creationId xmlns:a16="http://schemas.microsoft.com/office/drawing/2014/main" id="{C4D33BC7-883A-001E-3678-33202EBE045D}"/>
              </a:ext>
            </a:extLst>
          </p:cNvPr>
          <p:cNvPicPr>
            <a:picLocks noChangeAspect="1"/>
          </p:cNvPicPr>
          <p:nvPr/>
        </p:nvPicPr>
        <p:blipFill>
          <a:blip r:embed="rId4"/>
          <a:srcRect/>
          <a:stretch/>
        </p:blipFill>
        <p:spPr>
          <a:xfrm flipH="1">
            <a:off x="-2530079" y="-36618"/>
            <a:ext cx="7538014" cy="7022209"/>
          </a:xfrm>
          <a:prstGeom prst="rect">
            <a:avLst/>
          </a:prstGeom>
        </p:spPr>
      </p:pic>
      <p:pic>
        <p:nvPicPr>
          <p:cNvPr id="18" name="Afbeelding 17" descr="Afbeelding met snoep, speelgoed, pop, persoon&#10;&#10;Door AI gegenereerde inhoud is mogelijk onjuist.">
            <a:extLst>
              <a:ext uri="{FF2B5EF4-FFF2-40B4-BE49-F238E27FC236}">
                <a16:creationId xmlns:a16="http://schemas.microsoft.com/office/drawing/2014/main" id="{496F7276-20A1-46BE-74B6-3C71BD7038BC}"/>
              </a:ext>
            </a:extLst>
          </p:cNvPr>
          <p:cNvPicPr>
            <a:picLocks noChangeAspect="1"/>
          </p:cNvPicPr>
          <p:nvPr/>
        </p:nvPicPr>
        <p:blipFill>
          <a:blip r:embed="rId5"/>
          <a:stretch>
            <a:fillRect/>
          </a:stretch>
        </p:blipFill>
        <p:spPr>
          <a:xfrm>
            <a:off x="7519947" y="2475669"/>
            <a:ext cx="2072962" cy="4079631"/>
          </a:xfrm>
          <a:prstGeom prst="rect">
            <a:avLst/>
          </a:prstGeom>
        </p:spPr>
      </p:pic>
      <p:pic>
        <p:nvPicPr>
          <p:cNvPr id="4" name="Afbeelding 3">
            <a:extLst>
              <a:ext uri="{FF2B5EF4-FFF2-40B4-BE49-F238E27FC236}">
                <a16:creationId xmlns:a16="http://schemas.microsoft.com/office/drawing/2014/main" id="{30F7DB49-8019-1384-6654-68E0B4D3085B}"/>
              </a:ext>
            </a:extLst>
          </p:cNvPr>
          <p:cNvPicPr>
            <a:picLocks noChangeAspect="1"/>
          </p:cNvPicPr>
          <p:nvPr/>
        </p:nvPicPr>
        <p:blipFill>
          <a:blip r:embed="rId6"/>
          <a:srcRect l="4167" t="14378" r="5042" b="15790"/>
          <a:stretch>
            <a:fillRect/>
          </a:stretch>
        </p:blipFill>
        <p:spPr>
          <a:xfrm rot="1794527">
            <a:off x="-261840" y="50968"/>
            <a:ext cx="846789" cy="532231"/>
          </a:xfrm>
          <a:prstGeom prst="rect">
            <a:avLst/>
          </a:prstGeom>
        </p:spPr>
      </p:pic>
      <p:pic>
        <p:nvPicPr>
          <p:cNvPr id="5" name="Afbeelding 4">
            <a:extLst>
              <a:ext uri="{FF2B5EF4-FFF2-40B4-BE49-F238E27FC236}">
                <a16:creationId xmlns:a16="http://schemas.microsoft.com/office/drawing/2014/main" id="{6C3C23A2-E601-E300-3C6E-F3C033DF6D64}"/>
              </a:ext>
            </a:extLst>
          </p:cNvPr>
          <p:cNvPicPr>
            <a:picLocks noChangeAspect="1"/>
          </p:cNvPicPr>
          <p:nvPr/>
        </p:nvPicPr>
        <p:blipFill>
          <a:blip r:embed="rId7"/>
          <a:stretch>
            <a:fillRect/>
          </a:stretch>
        </p:blipFill>
        <p:spPr>
          <a:xfrm rot="17849789">
            <a:off x="2565056" y="26004"/>
            <a:ext cx="807456" cy="659829"/>
          </a:xfrm>
          <a:prstGeom prst="rect">
            <a:avLst/>
          </a:prstGeom>
        </p:spPr>
      </p:pic>
      <p:pic>
        <p:nvPicPr>
          <p:cNvPr id="8" name="Afbeelding 7">
            <a:extLst>
              <a:ext uri="{FF2B5EF4-FFF2-40B4-BE49-F238E27FC236}">
                <a16:creationId xmlns:a16="http://schemas.microsoft.com/office/drawing/2014/main" id="{5D46F9F1-B550-A208-A16A-0511B571B098}"/>
              </a:ext>
            </a:extLst>
          </p:cNvPr>
          <p:cNvPicPr>
            <a:picLocks noChangeAspect="1"/>
          </p:cNvPicPr>
          <p:nvPr/>
        </p:nvPicPr>
        <p:blipFill>
          <a:blip r:embed="rId8"/>
          <a:stretch>
            <a:fillRect/>
          </a:stretch>
        </p:blipFill>
        <p:spPr>
          <a:xfrm>
            <a:off x="3281016" y="932886"/>
            <a:ext cx="816199" cy="666973"/>
          </a:xfrm>
          <a:prstGeom prst="rect">
            <a:avLst/>
          </a:prstGeom>
        </p:spPr>
      </p:pic>
      <p:sp>
        <p:nvSpPr>
          <p:cNvPr id="33" name="Rechthoek: afgeronde hoeken 32">
            <a:extLst>
              <a:ext uri="{FF2B5EF4-FFF2-40B4-BE49-F238E27FC236}">
                <a16:creationId xmlns:a16="http://schemas.microsoft.com/office/drawing/2014/main" id="{05B70135-0F12-5AC3-6B2F-5E45383D23A9}"/>
              </a:ext>
            </a:extLst>
          </p:cNvPr>
          <p:cNvSpPr/>
          <p:nvPr/>
        </p:nvSpPr>
        <p:spPr>
          <a:xfrm rot="21448618">
            <a:off x="-308171" y="512438"/>
            <a:ext cx="6033635"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Tekstvak 33">
            <a:extLst>
              <a:ext uri="{FF2B5EF4-FFF2-40B4-BE49-F238E27FC236}">
                <a16:creationId xmlns:a16="http://schemas.microsoft.com/office/drawing/2014/main" id="{99842EED-8F8C-3E97-1260-279C1ED05A11}"/>
              </a:ext>
            </a:extLst>
          </p:cNvPr>
          <p:cNvSpPr txBox="1"/>
          <p:nvPr/>
        </p:nvSpPr>
        <p:spPr>
          <a:xfrm rot="21448618">
            <a:off x="513879" y="523533"/>
            <a:ext cx="4678823"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Gratis gamen?</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sp>
        <p:nvSpPr>
          <p:cNvPr id="9" name="Titel 1">
            <a:extLst>
              <a:ext uri="{FF2B5EF4-FFF2-40B4-BE49-F238E27FC236}">
                <a16:creationId xmlns:a16="http://schemas.microsoft.com/office/drawing/2014/main" id="{C1DB771D-F8BE-B090-6F52-B362549E6A32}"/>
              </a:ext>
            </a:extLst>
          </p:cNvPr>
          <p:cNvSpPr txBox="1">
            <a:spLocks/>
          </p:cNvSpPr>
          <p:nvPr/>
        </p:nvSpPr>
        <p:spPr>
          <a:xfrm>
            <a:off x="9419646" y="576067"/>
            <a:ext cx="2493904" cy="2279275"/>
          </a:xfrm>
          <a:prstGeom prst="wedgeRoundRectCallout">
            <a:avLst>
              <a:gd name="adj1" fmla="val -43225"/>
              <a:gd name="adj2" fmla="val 87096"/>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Laten we het filmpje </a:t>
            </a:r>
            <a:r>
              <a:rPr lang="nl-NL" sz="2800" dirty="0">
                <a:latin typeface="Calibri" panose="020F0502020204030204" pitchFamily="34" charset="0"/>
                <a:ea typeface="Calibri" panose="020F0502020204030204" pitchFamily="34" charset="0"/>
                <a:cs typeface="Calibri" panose="020F0502020204030204" pitchFamily="34" charset="0"/>
              </a:rPr>
              <a:t>verder afkijken</a:t>
            </a:r>
            <a:r>
              <a:rPr lang="nl-NL" sz="2800" b="0" dirty="0">
                <a:latin typeface="Calibri" panose="020F0502020204030204" pitchFamily="34" charset="0"/>
                <a:ea typeface="Calibri" panose="020F0502020204030204" pitchFamily="34" charset="0"/>
                <a:cs typeface="Calibri" panose="020F0502020204030204" pitchFamily="34" charset="0"/>
              </a:rPr>
              <a:t>!</a:t>
            </a:r>
            <a:endParaRPr lang="nl-NL" sz="2800" b="0" dirty="0"/>
          </a:p>
        </p:txBody>
      </p:sp>
      <p:sp>
        <p:nvSpPr>
          <p:cNvPr id="3" name="Titel 1">
            <a:extLst>
              <a:ext uri="{FF2B5EF4-FFF2-40B4-BE49-F238E27FC236}">
                <a16:creationId xmlns:a16="http://schemas.microsoft.com/office/drawing/2014/main" id="{C109FD5D-81F4-17C6-6929-8F3146373450}"/>
              </a:ext>
            </a:extLst>
          </p:cNvPr>
          <p:cNvSpPr txBox="1">
            <a:spLocks/>
          </p:cNvSpPr>
          <p:nvPr/>
        </p:nvSpPr>
        <p:spPr>
          <a:xfrm>
            <a:off x="2871319" y="2053318"/>
            <a:ext cx="3574939" cy="1421168"/>
          </a:xfrm>
          <a:prstGeom prst="wedgeRoundRectCallout">
            <a:avLst>
              <a:gd name="adj1" fmla="val 74296"/>
              <a:gd name="adj2" fmla="val 55820"/>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Extra munten kopen voor € 1,99... </a:t>
            </a:r>
            <a:r>
              <a:rPr lang="nl-NL" sz="2800" dirty="0" err="1">
                <a:latin typeface="Calibri" panose="020F0502020204030204" pitchFamily="34" charset="0"/>
                <a:ea typeface="Calibri" panose="020F0502020204030204" pitchFamily="34" charset="0"/>
                <a:cs typeface="Calibri" panose="020F0502020204030204" pitchFamily="34" charset="0"/>
              </a:rPr>
              <a:t>Hmm</a:t>
            </a:r>
            <a:r>
              <a:rPr lang="nl-NL" sz="2800" b="0" dirty="0">
                <a:latin typeface="Calibri" panose="020F0502020204030204" pitchFamily="34" charset="0"/>
                <a:ea typeface="Calibri" panose="020F0502020204030204" pitchFamily="34" charset="0"/>
                <a:cs typeface="Calibri" panose="020F0502020204030204" pitchFamily="34" charset="0"/>
              </a:rPr>
              <a:t> </a:t>
            </a:r>
            <a:endParaRPr lang="nl-NL" sz="2800" b="0" dirty="0"/>
          </a:p>
        </p:txBody>
      </p:sp>
      <p:sp>
        <p:nvSpPr>
          <p:cNvPr id="10" name="Titel 1">
            <a:extLst>
              <a:ext uri="{FF2B5EF4-FFF2-40B4-BE49-F238E27FC236}">
                <a16:creationId xmlns:a16="http://schemas.microsoft.com/office/drawing/2014/main" id="{30F4E019-C64B-F7E4-FE4A-99A0B2D34F78}"/>
              </a:ext>
            </a:extLst>
          </p:cNvPr>
          <p:cNvSpPr txBox="1">
            <a:spLocks/>
          </p:cNvSpPr>
          <p:nvPr/>
        </p:nvSpPr>
        <p:spPr>
          <a:xfrm>
            <a:off x="2689002" y="4494295"/>
            <a:ext cx="3574939" cy="1421168"/>
          </a:xfrm>
          <a:prstGeom prst="wedgeRoundRectCallout">
            <a:avLst>
              <a:gd name="adj1" fmla="val 83248"/>
              <a:gd name="adj2" fmla="val -79183"/>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dirty="0">
                <a:latin typeface="Calibri" panose="020F0502020204030204" pitchFamily="34" charset="0"/>
                <a:ea typeface="Calibri" panose="020F0502020204030204" pitchFamily="34" charset="0"/>
                <a:cs typeface="Calibri" panose="020F0502020204030204" pitchFamily="34" charset="0"/>
              </a:rPr>
              <a:t>Zou jij de extra munten kopen?</a:t>
            </a:r>
            <a:endParaRPr lang="nl-NL" sz="2800" dirty="0"/>
          </a:p>
        </p:txBody>
      </p:sp>
    </p:spTree>
    <p:extLst>
      <p:ext uri="{BB962C8B-B14F-4D97-AF65-F5344CB8AC3E}">
        <p14:creationId xmlns:p14="http://schemas.microsoft.com/office/powerpoint/2010/main" val="2541336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par>
                                <p:cTn id="11" presetID="53" presetClass="entr" presetSubtype="16" fill="hold" grpId="0" nodeType="withEffect">
                                  <p:stCondLst>
                                    <p:cond delay="50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8F70C-F87D-A96F-B9F7-9DCEE51B0EED}"/>
            </a:ext>
          </a:extLst>
        </p:cNvPr>
        <p:cNvGrpSpPr/>
        <p:nvPr/>
      </p:nvGrpSpPr>
      <p:grpSpPr>
        <a:xfrm>
          <a:off x="0" y="0"/>
          <a:ext cx="0" cy="0"/>
          <a:chOff x="0" y="0"/>
          <a:chExt cx="0" cy="0"/>
        </a:xfrm>
      </p:grpSpPr>
      <p:pic>
        <p:nvPicPr>
          <p:cNvPr id="15" name="Afbeelding 14">
            <a:extLst>
              <a:ext uri="{FF2B5EF4-FFF2-40B4-BE49-F238E27FC236}">
                <a16:creationId xmlns:a16="http://schemas.microsoft.com/office/drawing/2014/main" id="{08F2A05D-C1CB-1A5E-BD6B-395EF72A502E}"/>
              </a:ext>
            </a:extLst>
          </p:cNvPr>
          <p:cNvPicPr>
            <a:picLocks noChangeAspect="1"/>
          </p:cNvPicPr>
          <p:nvPr/>
        </p:nvPicPr>
        <p:blipFill>
          <a:blip r:embed="rId5"/>
          <a:srcRect/>
          <a:stretch/>
        </p:blipFill>
        <p:spPr>
          <a:xfrm rot="21564553">
            <a:off x="-22845544" y="-10890772"/>
            <a:ext cx="42695576" cy="30206740"/>
          </a:xfrm>
          <a:prstGeom prst="rect">
            <a:avLst/>
          </a:prstGeom>
        </p:spPr>
      </p:pic>
      <p:pic>
        <p:nvPicPr>
          <p:cNvPr id="2" name="Hans en Grietje deel 2">
            <a:hlinkClick r:id="" action="ppaction://media"/>
            <a:extLst>
              <a:ext uri="{FF2B5EF4-FFF2-40B4-BE49-F238E27FC236}">
                <a16:creationId xmlns:a16="http://schemas.microsoft.com/office/drawing/2014/main" id="{5430D90E-9460-7D24-12DE-6CB5A79A1C2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75418" y="0"/>
            <a:ext cx="13095053" cy="7365968"/>
          </a:xfrm>
          <a:prstGeom prst="rect">
            <a:avLst/>
          </a:prstGeom>
        </p:spPr>
      </p:pic>
      <p:grpSp>
        <p:nvGrpSpPr>
          <p:cNvPr id="17" name="Groep 16">
            <a:extLst>
              <a:ext uri="{FF2B5EF4-FFF2-40B4-BE49-F238E27FC236}">
                <a16:creationId xmlns:a16="http://schemas.microsoft.com/office/drawing/2014/main" id="{85888B07-C00A-CDDD-E248-D36D4566A914}"/>
              </a:ext>
            </a:extLst>
          </p:cNvPr>
          <p:cNvGrpSpPr/>
          <p:nvPr/>
        </p:nvGrpSpPr>
        <p:grpSpPr>
          <a:xfrm>
            <a:off x="4652405" y="2025144"/>
            <a:ext cx="2887190" cy="2807711"/>
            <a:chOff x="5498673" y="3045267"/>
            <a:chExt cx="1429901" cy="1429901"/>
          </a:xfrm>
        </p:grpSpPr>
        <p:sp>
          <p:nvSpPr>
            <p:cNvPr id="18" name="Ovaal 17">
              <a:extLst>
                <a:ext uri="{FF2B5EF4-FFF2-40B4-BE49-F238E27FC236}">
                  <a16:creationId xmlns:a16="http://schemas.microsoft.com/office/drawing/2014/main" id="{F85C5328-4D28-43E7-204E-48815179464F}"/>
                </a:ext>
              </a:extLst>
            </p:cNvPr>
            <p:cNvSpPr/>
            <p:nvPr/>
          </p:nvSpPr>
          <p:spPr>
            <a:xfrm>
              <a:off x="5498673" y="3045267"/>
              <a:ext cx="1429901" cy="1429901"/>
            </a:xfrm>
            <a:prstGeom prst="ellipse">
              <a:avLst/>
            </a:prstGeom>
            <a:solidFill>
              <a:schemeClr val="bg1">
                <a:alpha val="52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Gelijkbenige driehoek 18">
              <a:extLst>
                <a:ext uri="{FF2B5EF4-FFF2-40B4-BE49-F238E27FC236}">
                  <a16:creationId xmlns:a16="http://schemas.microsoft.com/office/drawing/2014/main" id="{4FE73A60-A1B7-D79A-8B1B-146020BD2C19}"/>
                </a:ext>
              </a:extLst>
            </p:cNvPr>
            <p:cNvSpPr/>
            <p:nvPr/>
          </p:nvSpPr>
          <p:spPr>
            <a:xfrm rot="5400000">
              <a:off x="5870149" y="3385866"/>
              <a:ext cx="868497" cy="748704"/>
            </a:xfrm>
            <a:prstGeom prst="triangl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10441653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xit" presetSubtype="0" accel="100000" fill="hold" nodeType="withEffect">
                                  <p:stCondLst>
                                    <p:cond delay="0"/>
                                  </p:stCondLst>
                                  <p:childTnLst>
                                    <p:anim calcmode="lin" valueType="num">
                                      <p:cBhvr>
                                        <p:cTn id="6" dur="500"/>
                                        <p:tgtEl>
                                          <p:spTgt spid="17"/>
                                        </p:tgtEl>
                                        <p:attrNameLst>
                                          <p:attrName>ppt_w</p:attrName>
                                        </p:attrNameLst>
                                      </p:cBhvr>
                                      <p:tavLst>
                                        <p:tav tm="0">
                                          <p:val>
                                            <p:strVal val="ppt_w"/>
                                          </p:val>
                                        </p:tav>
                                        <p:tav tm="100000">
                                          <p:val>
                                            <p:fltVal val="0"/>
                                          </p:val>
                                        </p:tav>
                                      </p:tavLst>
                                    </p:anim>
                                    <p:anim calcmode="lin" valueType="num">
                                      <p:cBhvr>
                                        <p:cTn id="7" dur="500"/>
                                        <p:tgtEl>
                                          <p:spTgt spid="17"/>
                                        </p:tgtEl>
                                        <p:attrNameLst>
                                          <p:attrName>ppt_h</p:attrName>
                                        </p:attrNameLst>
                                      </p:cBhvr>
                                      <p:tavLst>
                                        <p:tav tm="0">
                                          <p:val>
                                            <p:strVal val="ppt_h"/>
                                          </p:val>
                                        </p:tav>
                                        <p:tav tm="100000">
                                          <p:val>
                                            <p:fltVal val="0"/>
                                          </p:val>
                                        </p:tav>
                                      </p:tavLst>
                                    </p:anim>
                                    <p:anim calcmode="lin" valueType="num">
                                      <p:cBhvr>
                                        <p:cTn id="8" dur="500"/>
                                        <p:tgtEl>
                                          <p:spTgt spid="17"/>
                                        </p:tgtEl>
                                        <p:attrNameLst>
                                          <p:attrName>style.rotation</p:attrName>
                                        </p:attrNameLst>
                                      </p:cBhvr>
                                      <p:tavLst>
                                        <p:tav tm="0">
                                          <p:val>
                                            <p:fltVal val="0"/>
                                          </p:val>
                                        </p:tav>
                                        <p:tav tm="100000">
                                          <p:val>
                                            <p:fltVal val="360"/>
                                          </p:val>
                                        </p:tav>
                                      </p:tavLst>
                                    </p:anim>
                                    <p:animEffect transition="out" filter="fade">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908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Kantoorthema">
  <a:themeElements>
    <a:clrScheme name="Wijzer in Geldzaken">
      <a:dk1>
        <a:srgbClr val="000000"/>
      </a:dk1>
      <a:lt1>
        <a:srgbClr val="FFFFFF"/>
      </a:lt1>
      <a:dk2>
        <a:srgbClr val="0E2841"/>
      </a:dk2>
      <a:lt2>
        <a:srgbClr val="E8E8E8"/>
      </a:lt2>
      <a:accent1>
        <a:srgbClr val="18A649"/>
      </a:accent1>
      <a:accent2>
        <a:srgbClr val="662879"/>
      </a:accent2>
      <a:accent3>
        <a:srgbClr val="DB1767"/>
      </a:accent3>
      <a:accent4>
        <a:srgbClr val="ECD316"/>
      </a:accent4>
      <a:accent5>
        <a:srgbClr val="A02B93"/>
      </a:accent5>
      <a:accent6>
        <a:srgbClr val="4EA72E"/>
      </a:accent6>
      <a:hlink>
        <a:srgbClr val="467886"/>
      </a:hlink>
      <a:folHlink>
        <a:srgbClr val="96607D"/>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noAutofit/>
      </a:bodyPr>
      <a:lstStyle>
        <a:defPPr algn="r">
          <a:defRPr sz="1000" spc="1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0fcaa1a-ac74-410f-95bc-20bbab667105">
      <Terms xmlns="http://schemas.microsoft.com/office/infopath/2007/PartnerControls"/>
    </lcf76f155ced4ddcb4097134ff3c332f>
    <TaxCatchAll xmlns="16fe547f-eec1-4793-a1b6-34d56b9fc957" xsi:nil="true"/>
    <Soort xmlns="40fcaa1a-ac74-410f-95bc-20bbab66710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C095BBF60614640A6382A98A6922223" ma:contentTypeVersion="22" ma:contentTypeDescription="Een nieuw document maken." ma:contentTypeScope="" ma:versionID="a2556c9012a9b6d02eacef4028716d56">
  <xsd:schema xmlns:xsd="http://www.w3.org/2001/XMLSchema" xmlns:xs="http://www.w3.org/2001/XMLSchema" xmlns:p="http://schemas.microsoft.com/office/2006/metadata/properties" xmlns:ns2="40fcaa1a-ac74-410f-95bc-20bbab667105" xmlns:ns3="16fe547f-eec1-4793-a1b6-34d56b9fc957" targetNamespace="http://schemas.microsoft.com/office/2006/metadata/properties" ma:root="true" ma:fieldsID="991377a11ea41d026034a94dcbcf8e7c" ns2:_="" ns3:_="">
    <xsd:import namespace="40fcaa1a-ac74-410f-95bc-20bbab667105"/>
    <xsd:import namespace="16fe547f-eec1-4793-a1b6-34d56b9fc95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LengthInSeconds" minOccurs="0"/>
                <xsd:element ref="ns2:Soort"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fcaa1a-ac74-410f-95bc-20bbab6671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Soort" ma:index="21" nillable="true" ma:displayName="Soort" ma:format="Dropdown" ma:internalName="Soort">
      <xsd:simpleType>
        <xsd:restriction base="dms:Text">
          <xsd:maxLength value="255"/>
        </xsd:restriction>
      </xsd:simpleType>
    </xsd:element>
    <xsd:element name="lcf76f155ced4ddcb4097134ff3c332f" ma:index="23" nillable="true" ma:taxonomy="true" ma:internalName="lcf76f155ced4ddcb4097134ff3c332f" ma:taxonomyFieldName="MediaServiceImageTags" ma:displayName="Afbeeldingtags" ma:readOnly="false" ma:fieldId="{5cf76f15-5ced-4ddc-b409-7134ff3c332f}" ma:taxonomyMulti="true" ma:sspId="783c6dbd-d7b0-4fca-a2a6-200f1dabdf0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fe547f-eec1-4793-a1b6-34d56b9fc957" elementFormDefault="qualified">
    <xsd:import namespace="http://schemas.microsoft.com/office/2006/documentManagement/types"/>
    <xsd:import namespace="http://schemas.microsoft.com/office/infopath/2007/PartnerControls"/>
    <xsd:element name="SharedWithUsers" ma:index="13"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Gedeeld met details" ma:internalName="SharedWithDetails" ma:readOnly="true">
      <xsd:simpleType>
        <xsd:restriction base="dms:Note">
          <xsd:maxLength value="255"/>
        </xsd:restriction>
      </xsd:simpleType>
    </xsd:element>
    <xsd:element name="TaxCatchAll" ma:index="24" nillable="true" ma:displayName="Taxonomy Catch All Column" ma:hidden="true" ma:list="{90f3078a-0a21-48a6-87a3-d4756e3461c8}" ma:internalName="TaxCatchAll" ma:showField="CatchAllData" ma:web="16fe547f-eec1-4793-a1b6-34d56b9fc95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B2AB4D2-63B2-4E9E-8982-679701215B43}">
  <ds:schemaRefs>
    <ds:schemaRef ds:uri="http://schemas.microsoft.com/office/2006/documentManagement/types"/>
    <ds:schemaRef ds:uri="http://purl.org/dc/terms/"/>
    <ds:schemaRef ds:uri="http://purl.org/dc/dcmitype/"/>
    <ds:schemaRef ds:uri="40fcaa1a-ac74-410f-95bc-20bbab667105"/>
    <ds:schemaRef ds:uri="http://purl.org/dc/elements/1.1/"/>
    <ds:schemaRef ds:uri="http://www.w3.org/XML/1998/namespace"/>
    <ds:schemaRef ds:uri="http://schemas.microsoft.com/office/2006/metadata/properties"/>
    <ds:schemaRef ds:uri="http://schemas.microsoft.com/office/infopath/2007/PartnerControls"/>
    <ds:schemaRef ds:uri="http://schemas.openxmlformats.org/package/2006/metadata/core-properties"/>
    <ds:schemaRef ds:uri="16fe547f-eec1-4793-a1b6-34d56b9fc957"/>
  </ds:schemaRefs>
</ds:datastoreItem>
</file>

<file path=customXml/itemProps2.xml><?xml version="1.0" encoding="utf-8"?>
<ds:datastoreItem xmlns:ds="http://schemas.openxmlformats.org/officeDocument/2006/customXml" ds:itemID="{94687DA0-4B1C-4CE2-8DD1-779293DFC52D}">
  <ds:schemaRefs>
    <ds:schemaRef ds:uri="16fe547f-eec1-4793-a1b6-34d56b9fc957"/>
    <ds:schemaRef ds:uri="40fcaa1a-ac74-410f-95bc-20bbab66710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5B4BBE0-15EC-47B8-8033-DB95C3EB290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142</TotalTime>
  <Words>1045</Words>
  <Application>Microsoft Office PowerPoint</Application>
  <PresentationFormat>Breedbeeld</PresentationFormat>
  <Paragraphs>166</Paragraphs>
  <Slides>25</Slides>
  <Notes>25</Notes>
  <HiddenSlides>0</HiddenSlides>
  <MMClips>2</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25</vt:i4>
      </vt:variant>
    </vt:vector>
  </HeadingPairs>
  <TitlesOfParts>
    <vt:vector size="35" baseType="lpstr">
      <vt:lpstr>Aptos</vt:lpstr>
      <vt:lpstr>Arial</vt:lpstr>
      <vt:lpstr>Calabri</vt:lpstr>
      <vt:lpstr>Calibri</vt:lpstr>
      <vt:lpstr>Corbel</vt:lpstr>
      <vt:lpstr>Open Sans</vt:lpstr>
      <vt:lpstr>Open Sans Light</vt:lpstr>
      <vt:lpstr>VAGRounded Lt</vt:lpstr>
      <vt:lpstr>VAGRounded-Bold</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Nina Voordes</dc:creator>
  <cp:lastModifiedBy>Frederiek de Vries Robbé</cp:lastModifiedBy>
  <cp:revision>28</cp:revision>
  <dcterms:created xsi:type="dcterms:W3CDTF">2026-01-22T09:05:28Z</dcterms:created>
  <dcterms:modified xsi:type="dcterms:W3CDTF">2026-03-05T11:16:16Z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0x0101004C095BBF60614640A6382A98A6922223</vt:lpwstr>
  </property>
  <property fmtid="{D5CDD505-2E9C-101B-9397-08002B2CF9AE}" pid="3" name="MediaServiceImageTags">
    <vt:lpwstr/>
  </property>
  <property fmtid="{D5CDD505-2E9C-101B-9397-08002B2CF9AE}" pid="4" name="MSIP_Label_6800fede-0e59-47ad-af95-4e63bbdb932d_Enabled">
    <vt:lpwstr>true</vt:lpwstr>
  </property>
  <property fmtid="{D5CDD505-2E9C-101B-9397-08002B2CF9AE}" pid="5" name="MSIP_Label_6800fede-0e59-47ad-af95-4e63bbdb932d_SetDate">
    <vt:lpwstr>2026-02-18T17:51:34Z</vt:lpwstr>
  </property>
  <property fmtid="{D5CDD505-2E9C-101B-9397-08002B2CF9AE}" pid="6" name="MSIP_Label_6800fede-0e59-47ad-af95-4e63bbdb932d_Method">
    <vt:lpwstr>Standard</vt:lpwstr>
  </property>
  <property fmtid="{D5CDD505-2E9C-101B-9397-08002B2CF9AE}" pid="7" name="MSIP_Label_6800fede-0e59-47ad-af95-4e63bbdb932d_Name">
    <vt:lpwstr>FIN-DGGT-Rijksoverheid</vt:lpwstr>
  </property>
  <property fmtid="{D5CDD505-2E9C-101B-9397-08002B2CF9AE}" pid="8" name="MSIP_Label_6800fede-0e59-47ad-af95-4e63bbdb932d_SiteId">
    <vt:lpwstr>84712536-f524-40a0-913b-5d25ba502732</vt:lpwstr>
  </property>
  <property fmtid="{D5CDD505-2E9C-101B-9397-08002B2CF9AE}" pid="9" name="MSIP_Label_6800fede-0e59-47ad-af95-4e63bbdb932d_ActionId">
    <vt:lpwstr>38d90d16-45cf-49e3-aa4b-6c5b21b47881</vt:lpwstr>
  </property>
  <property fmtid="{D5CDD505-2E9C-101B-9397-08002B2CF9AE}" pid="10" name="MSIP_Label_6800fede-0e59-47ad-af95-4e63bbdb932d_ContentBits">
    <vt:lpwstr>0</vt:lpwstr>
  </property>
</Properties>
</file>