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505" r:id="rId5"/>
    <p:sldId id="786" r:id="rId6"/>
    <p:sldId id="787" r:id="rId7"/>
    <p:sldId id="788" r:id="rId8"/>
    <p:sldId id="632" r:id="rId9"/>
    <p:sldId id="789" r:id="rId10"/>
    <p:sldId id="790" r:id="rId11"/>
    <p:sldId id="791" r:id="rId12"/>
    <p:sldId id="792" r:id="rId13"/>
    <p:sldId id="794" r:id="rId14"/>
    <p:sldId id="793" r:id="rId15"/>
    <p:sldId id="342" r:id="rId16"/>
    <p:sldId id="796" r:id="rId17"/>
    <p:sldId id="643" r:id="rId18"/>
    <p:sldId id="797" r:id="rId19"/>
    <p:sldId id="798" r:id="rId20"/>
    <p:sldId id="799" r:id="rId21"/>
    <p:sldId id="800" r:id="rId22"/>
    <p:sldId id="801" r:id="rId23"/>
    <p:sldId id="652" r:id="rId24"/>
    <p:sldId id="667"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00F811-8EAE-3FBE-DAA1-BBD9860D74A8}" name="Robieke Roesink" initials="RR" userId="S::rro@podium.nl::e2c01788-8b61-4009-b4f6-0a9340897fc3" providerId="AD"/>
  <p188:author id="{E23D7B23-B54B-5640-EBCC-C5003E1063C6}" name="Kisters, ND (Nienke) (FM/Wig)" initials="NH" userId="S::n.d.kisters@minfin.nl::baacda05-6f37-4e89-8906-42f698794aeb" providerId="AD"/>
  <p188:author id="{A80F91A1-3DBA-5BD4-2705-B38CDAB6B10C}" name="Frederiek de Vries Robbé" initials="Fd" userId="S::fdv@podium.nl::fdc547e9-d31c-41dc-9130-17ff1eac8a8a" providerId="AD"/>
  <p188:author id="{C8F7B2C1-9B86-836C-CCCD-17EDFE42BD0A}" name="Rauwers, F (Fabiënne) (FM/Wig)" initials="FR" userId="S::f.rauwers@minfin.nl::d691b053-11ea-4378-9bff-f32ef84ba952" providerId="AD"/>
  <p188:author id="{6FB93CD3-C879-7BD3-59D9-BBD709AADDF4}" name="Rosan Kooiman" initials="RK" userId="S::rko@podium.nl::f2697f66-4911-40f9-92a6-ea78970690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F0DE"/>
    <a:srgbClr val="C9E9D8"/>
    <a:srgbClr val="D0E8D9"/>
    <a:srgbClr val="641C76"/>
    <a:srgbClr val="712065"/>
    <a:srgbClr val="ECD316"/>
    <a:srgbClr val="894D21"/>
    <a:srgbClr val="972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146" autoAdjust="0"/>
  </p:normalViewPr>
  <p:slideViewPr>
    <p:cSldViewPr snapToGrid="0">
      <p:cViewPr varScale="1">
        <p:scale>
          <a:sx n="58" d="100"/>
          <a:sy n="58" d="100"/>
        </p:scale>
        <p:origin x="1608" y="1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90A74A5-3F5A-7BAA-ED38-69C76769D6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03A478DB-DABF-9B61-A965-CDDB8A7BB4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A6E31F-4D8B-4894-86AC-7CB91C9B586A}" type="datetimeFigureOut">
              <a:rPr lang="nl-NL" smtClean="0"/>
              <a:t>5-3-2026</a:t>
            </a:fld>
            <a:endParaRPr lang="nl-NL"/>
          </a:p>
        </p:txBody>
      </p:sp>
      <p:sp>
        <p:nvSpPr>
          <p:cNvPr id="4" name="Tijdelijke aanduiding voor voettekst 3">
            <a:extLst>
              <a:ext uri="{FF2B5EF4-FFF2-40B4-BE49-F238E27FC236}">
                <a16:creationId xmlns:a16="http://schemas.microsoft.com/office/drawing/2014/main" id="{B125CEF3-CDE7-A97F-E51F-CD3930F6C8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7CEE4E19-D3A3-FC85-B20D-F8A485DE2C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932BBD-65BC-4DA8-85CB-42D173B67792}" type="slidenum">
              <a:rPr lang="nl-NL" smtClean="0"/>
              <a:t>‹nr.›</a:t>
            </a:fld>
            <a:endParaRPr lang="nl-NL"/>
          </a:p>
        </p:txBody>
      </p:sp>
    </p:spTree>
    <p:extLst>
      <p:ext uri="{BB962C8B-B14F-4D97-AF65-F5344CB8AC3E}">
        <p14:creationId xmlns:p14="http://schemas.microsoft.com/office/powerpoint/2010/main" val="15097985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1D877-5D0E-488D-B7D1-4B549E571AFE}" type="datetimeFigureOut">
              <a:rPr lang="nl-NL" smtClean="0"/>
              <a:t>5-3-2026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B0167-33EF-4212-AA9F-1D3B67F48805}" type="slidenum">
              <a:rPr lang="nl-NL" smtClean="0"/>
              <a:t>‹nr.›</a:t>
            </a:fld>
            <a:endParaRPr lang="nl-NL"/>
          </a:p>
        </p:txBody>
      </p:sp>
    </p:spTree>
    <p:extLst>
      <p:ext uri="{BB962C8B-B14F-4D97-AF65-F5344CB8AC3E}">
        <p14:creationId xmlns:p14="http://schemas.microsoft.com/office/powerpoint/2010/main" val="3510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36426-A380-28D8-A28C-7D07D377A9C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811BF13-5912-C1FB-5DC2-DAE8FF773A4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01F1411-5721-037F-4958-0721A0553743}"/>
              </a:ext>
            </a:extLst>
          </p:cNvPr>
          <p:cNvSpPr>
            <a:spLocks noGrp="1"/>
          </p:cNvSpPr>
          <p:nvPr>
            <p:ph type="body" idx="1"/>
          </p:nvPr>
        </p:nvSpPr>
        <p:spPr/>
        <p:txBody>
          <a:bodyPr/>
          <a:lstStyle/>
          <a:p>
            <a:r>
              <a:rPr lang="nl-NL" b="1" dirty="0">
                <a:solidFill>
                  <a:schemeClr val="tx1"/>
                </a:solidFill>
              </a:rPr>
              <a:t>INSTRUCTIETEKST</a:t>
            </a:r>
          </a:p>
          <a:p>
            <a:pPr marL="171450" indent="-171450">
              <a:buFontTx/>
              <a:buChar char="-"/>
            </a:pPr>
            <a:r>
              <a:rPr lang="nl-NL" b="0" dirty="0">
                <a:solidFill>
                  <a:schemeClr val="tx1"/>
                </a:solidFill>
              </a:rPr>
              <a:t>In deze les gaan we het hebben over het thema </a:t>
            </a:r>
            <a:r>
              <a:rPr lang="nl-NL" b="1" dirty="0">
                <a:solidFill>
                  <a:schemeClr val="tx1"/>
                </a:solidFill>
              </a:rPr>
              <a:t>geld verdienen </a:t>
            </a:r>
            <a:r>
              <a:rPr lang="nl-NL" b="0" dirty="0">
                <a:solidFill>
                  <a:schemeClr val="tx1"/>
                </a:solidFill>
              </a:rPr>
              <a:t>en</a:t>
            </a:r>
            <a:r>
              <a:rPr lang="nl-NL" b="1" dirty="0">
                <a:solidFill>
                  <a:schemeClr val="tx1"/>
                </a:solidFill>
              </a:rPr>
              <a:t> geldcriminaliteit</a:t>
            </a:r>
            <a:r>
              <a:rPr lang="nl-NL" b="0" dirty="0">
                <a:solidFill>
                  <a:schemeClr val="tx1"/>
                </a:solidFill>
              </a:rPr>
              <a:t>.</a:t>
            </a:r>
          </a:p>
          <a:p>
            <a:pPr marL="171450" indent="-171450">
              <a:buFontTx/>
              <a:buChar char="-"/>
            </a:pPr>
            <a:r>
              <a:rPr lang="nl-NL" dirty="0">
                <a:solidFill>
                  <a:schemeClr val="tx1"/>
                </a:solidFill>
              </a:rPr>
              <a:t>Het </a:t>
            </a:r>
            <a:r>
              <a:rPr lang="nl-NL" b="1" dirty="0">
                <a:solidFill>
                  <a:schemeClr val="tx1"/>
                </a:solidFill>
              </a:rPr>
              <a:t>doel</a:t>
            </a:r>
            <a:r>
              <a:rPr lang="nl-NL" dirty="0">
                <a:solidFill>
                  <a:schemeClr val="tx1"/>
                </a:solidFill>
              </a:rPr>
              <a:t> van deze les is dat leerlingen na de les kunnen uitleggen hoe je aan geld kunt komen en hoe je de trucjes van geldcriminelen kunt doorzien. </a:t>
            </a:r>
          </a:p>
          <a:p>
            <a:pPr marL="171450" indent="-171450">
              <a:buFontTx/>
              <a:buChar char="-"/>
            </a:pPr>
            <a:r>
              <a:rPr lang="nl-NL" b="1" u="none" dirty="0">
                <a:solidFill>
                  <a:schemeClr val="tx1"/>
                </a:solidFill>
              </a:rPr>
              <a:t>Waarom is dit belangrijk?</a:t>
            </a:r>
            <a:r>
              <a:rPr lang="nl-NL" b="0" u="none" dirty="0">
                <a:solidFill>
                  <a:schemeClr val="tx1"/>
                </a:solidFill>
              </a:rPr>
              <a:t> Zo leer je op een goede manier hoe je aan geld kunt komen en laat je je niet misleiden door geldcriminelen. </a:t>
            </a:r>
            <a:endParaRPr lang="nl-NL" b="0" u="none" dirty="0"/>
          </a:p>
        </p:txBody>
      </p:sp>
      <p:sp>
        <p:nvSpPr>
          <p:cNvPr id="4" name="Tijdelijke aanduiding voor dianummer 3">
            <a:extLst>
              <a:ext uri="{FF2B5EF4-FFF2-40B4-BE49-F238E27FC236}">
                <a16:creationId xmlns:a16="http://schemas.microsoft.com/office/drawing/2014/main" id="{EE90A21F-6226-57CE-3B5B-057A853C5088}"/>
              </a:ext>
            </a:extLst>
          </p:cNvPr>
          <p:cNvSpPr>
            <a:spLocks noGrp="1"/>
          </p:cNvSpPr>
          <p:nvPr>
            <p:ph type="sldNum" sz="quarter" idx="5"/>
          </p:nvPr>
        </p:nvSpPr>
        <p:spPr/>
        <p:txBody>
          <a:bodyPr/>
          <a:lstStyle/>
          <a:p>
            <a:fld id="{92BEEE40-7347-476A-A519-7CBC93BC1F67}" type="slidenum">
              <a:rPr lang="nl-NL" smtClean="0"/>
              <a:t>1</a:t>
            </a:fld>
            <a:endParaRPr lang="nl-NL"/>
          </a:p>
        </p:txBody>
      </p:sp>
    </p:spTree>
    <p:extLst>
      <p:ext uri="{BB962C8B-B14F-4D97-AF65-F5344CB8AC3E}">
        <p14:creationId xmlns:p14="http://schemas.microsoft.com/office/powerpoint/2010/main" val="2336467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4EF07-4896-4386-99EE-B75FA70F7ED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2379B73-08C2-14F2-1C47-3962F67262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9ECB041-4736-6FDA-04D6-4605FAAD4CA0}"/>
              </a:ext>
            </a:extLst>
          </p:cNvPr>
          <p:cNvSpPr>
            <a:spLocks noGrp="1"/>
          </p:cNvSpPr>
          <p:nvPr>
            <p:ph type="body" idx="1"/>
          </p:nvPr>
        </p:nvSpPr>
        <p:spPr/>
        <p:txBody>
          <a:bodyPr/>
          <a:lstStyle/>
          <a:p>
            <a:r>
              <a:rPr lang="nl-NL" b="1"/>
              <a:t>INSTRUCTIETEKST </a:t>
            </a:r>
          </a:p>
          <a:p>
            <a:pPr marL="171450" indent="-171450">
              <a:buFontTx/>
              <a:buChar char="-"/>
            </a:pPr>
            <a:r>
              <a:rPr lang="nl-NL" b="0" u="sng"/>
              <a:t>Bekijk klassikaal de e-mail.</a:t>
            </a:r>
            <a:endParaRPr lang="nl-NL" b="1" i="0" u="none"/>
          </a:p>
          <a:p>
            <a:endParaRPr lang="nl-NL"/>
          </a:p>
        </p:txBody>
      </p:sp>
      <p:sp>
        <p:nvSpPr>
          <p:cNvPr id="4" name="Tijdelijke aanduiding voor dianummer 3">
            <a:extLst>
              <a:ext uri="{FF2B5EF4-FFF2-40B4-BE49-F238E27FC236}">
                <a16:creationId xmlns:a16="http://schemas.microsoft.com/office/drawing/2014/main" id="{F7093333-9AE6-22EE-045A-5DC83FC095AC}"/>
              </a:ext>
            </a:extLst>
          </p:cNvPr>
          <p:cNvSpPr>
            <a:spLocks noGrp="1"/>
          </p:cNvSpPr>
          <p:nvPr>
            <p:ph type="sldNum" sz="quarter" idx="5"/>
          </p:nvPr>
        </p:nvSpPr>
        <p:spPr/>
        <p:txBody>
          <a:bodyPr/>
          <a:lstStyle/>
          <a:p>
            <a:fld id="{9B5B0167-33EF-4212-AA9F-1D3B67F48805}" type="slidenum">
              <a:rPr lang="nl-NL" smtClean="0"/>
              <a:t>10</a:t>
            </a:fld>
            <a:endParaRPr lang="nl-NL"/>
          </a:p>
        </p:txBody>
      </p:sp>
    </p:spTree>
    <p:extLst>
      <p:ext uri="{BB962C8B-B14F-4D97-AF65-F5344CB8AC3E}">
        <p14:creationId xmlns:p14="http://schemas.microsoft.com/office/powerpoint/2010/main" val="4289904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Sneeuwwitje en Roodkapje zeggen.</a:t>
            </a:r>
            <a:endParaRPr lang="nl-NL" b="1" i="0" u="none" dirty="0"/>
          </a:p>
          <a:p>
            <a:endParaRPr lang="nl-NL" dirty="0"/>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11</a:t>
            </a:fld>
            <a:endParaRPr lang="nl-NL"/>
          </a:p>
        </p:txBody>
      </p:sp>
    </p:spTree>
    <p:extLst>
      <p:ext uri="{BB962C8B-B14F-4D97-AF65-F5344CB8AC3E}">
        <p14:creationId xmlns:p14="http://schemas.microsoft.com/office/powerpoint/2010/main" val="976345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Slide: </a:t>
            </a:r>
            <a:r>
              <a:rPr lang="nl-NL" u="sng" dirty="0" err="1"/>
              <a:t>Explainervideo</a:t>
            </a:r>
            <a:endParaRPr lang="nl-NL" u="sng" dirty="0"/>
          </a:p>
          <a:p>
            <a:endParaRPr lang="nl-NL" dirty="0"/>
          </a:p>
          <a:p>
            <a:r>
              <a:rPr lang="nl-NL" b="1" u="none" dirty="0"/>
              <a:t>In deze video worden de volgende onderdelen behandeld:</a:t>
            </a:r>
          </a:p>
          <a:p>
            <a:pPr marL="171450" indent="-171450">
              <a:buFont typeface="Arial" panose="020B0604020202020204" pitchFamily="34" charset="0"/>
              <a:buChar char="•"/>
            </a:pPr>
            <a:r>
              <a:rPr lang="nl-NL" b="0" u="none" dirty="0"/>
              <a:t>Wat is een online geldcrimineel</a:t>
            </a:r>
          </a:p>
          <a:p>
            <a:pPr marL="171450" indent="-171450">
              <a:buFont typeface="Arial" panose="020B0604020202020204" pitchFamily="34" charset="0"/>
              <a:buChar char="•"/>
            </a:pPr>
            <a:r>
              <a:rPr lang="nl-NL" b="0" u="none" dirty="0" err="1"/>
              <a:t>Phishing</a:t>
            </a:r>
            <a:r>
              <a:rPr lang="nl-NL" b="0" u="none" dirty="0"/>
              <a:t>, en hoe je dit kunt herkennen</a:t>
            </a:r>
          </a:p>
          <a:p>
            <a:pPr marL="171450" indent="-171450">
              <a:buFont typeface="Arial" panose="020B0604020202020204" pitchFamily="34" charset="0"/>
              <a:buChar char="•"/>
            </a:pPr>
            <a:r>
              <a:rPr lang="nl-NL" b="0" u="none" dirty="0" err="1"/>
              <a:t>Whaling</a:t>
            </a:r>
            <a:r>
              <a:rPr lang="nl-NL" b="0" u="none" dirty="0"/>
              <a:t>, en hoe je dit kunt herkennen</a:t>
            </a:r>
          </a:p>
          <a:p>
            <a:pPr marL="171450" indent="-171450">
              <a:buFont typeface="Arial" panose="020B0604020202020204" pitchFamily="34" charset="0"/>
              <a:buChar char="•"/>
            </a:pPr>
            <a:r>
              <a:rPr lang="nl-NL" b="0" u="none" dirty="0"/>
              <a:t>Nepwebwinkels, en hoe je dit kunt herkennen</a:t>
            </a:r>
          </a:p>
          <a:p>
            <a:pPr marL="171450" indent="-171450">
              <a:buFont typeface="Arial" panose="020B0604020202020204" pitchFamily="34" charset="0"/>
              <a:buChar char="•"/>
            </a:pPr>
            <a:r>
              <a:rPr lang="nl-NL" b="0" u="none" dirty="0"/>
              <a:t>Geldezels, en hoe je kunt herkennen of geldcriminelen je willen inzetten als geldcrimineel</a:t>
            </a:r>
          </a:p>
          <a:p>
            <a:pPr marL="0" indent="0">
              <a:buFont typeface="Arial" panose="020B0604020202020204" pitchFamily="34" charset="0"/>
              <a:buNone/>
            </a:pPr>
            <a:r>
              <a:rPr lang="nl-NL" b="1" u="none" dirty="0"/>
              <a:t>Tip: </a:t>
            </a:r>
            <a:r>
              <a:rPr lang="nl-NL" b="0" u="none" dirty="0"/>
              <a:t>de </a:t>
            </a:r>
            <a:r>
              <a:rPr lang="nl-NL" b="0" u="none" dirty="0" err="1"/>
              <a:t>explainervideo</a:t>
            </a:r>
            <a:r>
              <a:rPr lang="nl-NL" b="0" u="none" dirty="0"/>
              <a:t> sluit af met 3 stellingen. Deze worden op de volgende slide herhaald. Zodat je deze rustig in de klas kunt bespreken.</a:t>
            </a:r>
          </a:p>
          <a:p>
            <a:endParaRPr lang="nl-NL"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12</a:t>
            </a:fld>
            <a:endParaRPr lang="nl-NL"/>
          </a:p>
        </p:txBody>
      </p:sp>
    </p:spTree>
    <p:extLst>
      <p:ext uri="{BB962C8B-B14F-4D97-AF65-F5344CB8AC3E}">
        <p14:creationId xmlns:p14="http://schemas.microsoft.com/office/powerpoint/2010/main" val="2896292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E249A-C67F-0698-59B3-E32C24BAE54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1A59A97-B062-20C1-3074-D9655D1F09C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28B6E92-CFC0-F4DD-0F65-365E7C23DA2B}"/>
              </a:ext>
            </a:extLst>
          </p:cNvPr>
          <p:cNvSpPr>
            <a:spLocks noGrp="1"/>
          </p:cNvSpPr>
          <p:nvPr>
            <p:ph type="body" idx="1"/>
          </p:nvPr>
        </p:nvSpPr>
        <p:spPr/>
        <p:txBody>
          <a:bodyPr/>
          <a:lstStyle/>
          <a:p>
            <a:r>
              <a:rPr lang="nl-NL" b="1" dirty="0"/>
              <a:t>INSTRUCTIETEKST </a:t>
            </a:r>
          </a:p>
          <a:p>
            <a:pPr marL="171450" indent="-171450">
              <a:buFontTx/>
              <a:buChar char="-"/>
            </a:pPr>
            <a:r>
              <a:rPr lang="nl-NL" b="0" u="sng" dirty="0"/>
              <a:t>Vraag aan de leerlingen:</a:t>
            </a:r>
            <a:r>
              <a:rPr lang="nl-NL" b="0" u="none" dirty="0"/>
              <a:t> hoe je kunt zien dat dit </a:t>
            </a:r>
            <a:r>
              <a:rPr lang="nl-NL" b="0" u="none" dirty="0" err="1"/>
              <a:t>phishing</a:t>
            </a:r>
            <a:r>
              <a:rPr lang="nl-NL" b="0" u="none" dirty="0"/>
              <a:t> is?</a:t>
            </a:r>
          </a:p>
          <a:p>
            <a:pPr marL="171450" indent="-171450">
              <a:buFontTx/>
              <a:buChar char="-"/>
            </a:pPr>
            <a:r>
              <a:rPr lang="nl-NL" b="0" i="0" u="sng" dirty="0"/>
              <a:t>Bespreek daarna de antwoorden</a:t>
            </a:r>
            <a:r>
              <a:rPr lang="nl-NL" b="0" i="0" u="none" dirty="0"/>
              <a:t>: (van boven naar beneden) 1) vreemde emailadres, 2) onpersoonlijke aanspreekvorm, 3) spelfouten (</a:t>
            </a:r>
            <a:r>
              <a:rPr lang="nl-NL" b="0" i="0" u="none" dirty="0" err="1"/>
              <a:t>betaaling</a:t>
            </a:r>
            <a:r>
              <a:rPr lang="nl-NL" b="0" i="0" u="none" dirty="0"/>
              <a:t> / </a:t>
            </a:r>
            <a:r>
              <a:rPr lang="nl-NL" b="0" i="0" u="none" dirty="0" err="1"/>
              <a:t>dese</a:t>
            </a:r>
            <a:r>
              <a:rPr lang="nl-NL" b="0" i="0" u="none" dirty="0"/>
              <a:t>), 4) tijdsdruk, 5) </a:t>
            </a:r>
            <a:r>
              <a:rPr lang="nl-NL" b="0" i="0" u="none" dirty="0" err="1"/>
              <a:t>url</a:t>
            </a:r>
            <a:r>
              <a:rPr lang="nl-NL" b="0" i="0" u="none" dirty="0"/>
              <a:t> die niet naar de website gaat van Shopping</a:t>
            </a:r>
            <a:endParaRPr lang="nl-NL" b="1" i="0" u="none" dirty="0"/>
          </a:p>
          <a:p>
            <a:endParaRPr lang="nl-NL" dirty="0"/>
          </a:p>
        </p:txBody>
      </p:sp>
      <p:sp>
        <p:nvSpPr>
          <p:cNvPr id="4" name="Tijdelijke aanduiding voor dianummer 3">
            <a:extLst>
              <a:ext uri="{FF2B5EF4-FFF2-40B4-BE49-F238E27FC236}">
                <a16:creationId xmlns:a16="http://schemas.microsoft.com/office/drawing/2014/main" id="{9D6F0D6A-F841-2ACB-1BE9-3A460682196E}"/>
              </a:ext>
            </a:extLst>
          </p:cNvPr>
          <p:cNvSpPr>
            <a:spLocks noGrp="1"/>
          </p:cNvSpPr>
          <p:nvPr>
            <p:ph type="sldNum" sz="quarter" idx="5"/>
          </p:nvPr>
        </p:nvSpPr>
        <p:spPr/>
        <p:txBody>
          <a:bodyPr/>
          <a:lstStyle/>
          <a:p>
            <a:fld id="{9B5B0167-33EF-4212-AA9F-1D3B67F48805}" type="slidenum">
              <a:rPr lang="nl-NL" smtClean="0"/>
              <a:t>13</a:t>
            </a:fld>
            <a:endParaRPr lang="nl-NL"/>
          </a:p>
        </p:txBody>
      </p:sp>
    </p:spTree>
    <p:extLst>
      <p:ext uri="{BB962C8B-B14F-4D97-AF65-F5344CB8AC3E}">
        <p14:creationId xmlns:p14="http://schemas.microsoft.com/office/powerpoint/2010/main" val="2783794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5CC1A-FD14-14D7-DBD6-74FF356D9C0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72614A8-56BE-0DE2-F98C-8B9DB4873CC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2265EDE-49CB-FE4D-B52D-AE499F1F0EDF}"/>
              </a:ext>
            </a:extLst>
          </p:cNvPr>
          <p:cNvSpPr>
            <a:spLocks noGrp="1"/>
          </p:cNvSpPr>
          <p:nvPr>
            <p:ph type="body" idx="1"/>
          </p:nvPr>
        </p:nvSpPr>
        <p:spPr/>
        <p:txBody>
          <a:bodyPr/>
          <a:lstStyle/>
          <a:p>
            <a:r>
              <a:rPr lang="nl-NL" b="1"/>
              <a:t>STAPPEN</a:t>
            </a:r>
          </a:p>
          <a:p>
            <a:pPr marL="228600" indent="-228600">
              <a:buAutoNum type="arabicPeriod"/>
            </a:pPr>
            <a:r>
              <a:rPr lang="nl-NL"/>
              <a:t>Lees (of laat leerlingen voorlezen) wat op de slide staat.</a:t>
            </a:r>
          </a:p>
          <a:p>
            <a:pPr marL="228600" indent="-228600">
              <a:buAutoNum type="arabicPeriod"/>
            </a:pPr>
            <a:r>
              <a:rPr lang="nl-NL" b="0"/>
              <a:t>Laat de leerlingen met hun duim aangeven of de stelling waar of niet waar is.</a:t>
            </a:r>
          </a:p>
          <a:p>
            <a:pPr marL="457200" lvl="1" indent="0">
              <a:buNone/>
            </a:pPr>
            <a:r>
              <a:rPr lang="nl-NL" b="1"/>
              <a:t>Duim omhoog </a:t>
            </a:r>
            <a:r>
              <a:rPr lang="nl-NL" b="0"/>
              <a:t>= </a:t>
            </a:r>
            <a:r>
              <a:rPr lang="nl-NL" b="0" u="none"/>
              <a:t>goed.</a:t>
            </a:r>
            <a:endParaRPr lang="nl-NL" b="0" u="sng"/>
          </a:p>
          <a:p>
            <a:pPr marL="457200" lvl="1" indent="0">
              <a:buNone/>
            </a:pPr>
            <a:r>
              <a:rPr lang="nl-NL" b="1"/>
              <a:t>Duim omlaag  </a:t>
            </a:r>
            <a:r>
              <a:rPr lang="nl-NL" b="0"/>
              <a:t>= fout.</a:t>
            </a:r>
            <a:endParaRPr lang="nl-NL"/>
          </a:p>
        </p:txBody>
      </p:sp>
      <p:sp>
        <p:nvSpPr>
          <p:cNvPr id="4" name="Tijdelijke aanduiding voor dianummer 3">
            <a:extLst>
              <a:ext uri="{FF2B5EF4-FFF2-40B4-BE49-F238E27FC236}">
                <a16:creationId xmlns:a16="http://schemas.microsoft.com/office/drawing/2014/main" id="{9CAB726C-750F-BDFE-CACF-EDC627FFF2ED}"/>
              </a:ext>
            </a:extLst>
          </p:cNvPr>
          <p:cNvSpPr>
            <a:spLocks noGrp="1"/>
          </p:cNvSpPr>
          <p:nvPr>
            <p:ph type="sldNum" sz="quarter" idx="5"/>
          </p:nvPr>
        </p:nvSpPr>
        <p:spPr/>
        <p:txBody>
          <a:bodyPr/>
          <a:lstStyle/>
          <a:p>
            <a:fld id="{9B5B0167-33EF-4212-AA9F-1D3B67F48805}" type="slidenum">
              <a:rPr lang="nl-NL" smtClean="0"/>
              <a:t>14</a:t>
            </a:fld>
            <a:endParaRPr lang="nl-NL"/>
          </a:p>
        </p:txBody>
      </p:sp>
    </p:spTree>
    <p:extLst>
      <p:ext uri="{BB962C8B-B14F-4D97-AF65-F5344CB8AC3E}">
        <p14:creationId xmlns:p14="http://schemas.microsoft.com/office/powerpoint/2010/main" val="2656654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21969-7CAC-3B09-DD3E-AB4DAD32665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9D654FD-47FD-A2D6-07EA-531E9A63C29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FF6E203-44DA-3DAB-5E9B-0BA8E23811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a:t>INSTRUCTIETEKST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a:t>Goed.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a:t>Een pincode is een geheim wachtwoord als je je bankpas wilt gebruiken om bijvoorbeeld iets mee te kopen.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a:t>Je pincode is </a:t>
            </a:r>
            <a:r>
              <a:rPr lang="nl-NL" b="0" u="sng"/>
              <a:t>altijd</a:t>
            </a:r>
            <a:r>
              <a:rPr lang="nl-NL" b="0" u="none"/>
              <a:t> privé en die moet je nooit delen. De bank zal hier nooit naar vragen.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a:t>Krijg je een mailtje of telefoontje van de bank waarin toch wordt gevraagd om je pincode te delen? Dan is dit niet de échte bank, maar een boef die net doet alsof hij de bank 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a:t>Als de boef jouw pincode weet kan hij proberen geld van je te stelen. En dat wil je niet.</a:t>
            </a:r>
          </a:p>
        </p:txBody>
      </p:sp>
      <p:sp>
        <p:nvSpPr>
          <p:cNvPr id="4" name="Tijdelijke aanduiding voor dianummer 3">
            <a:extLst>
              <a:ext uri="{FF2B5EF4-FFF2-40B4-BE49-F238E27FC236}">
                <a16:creationId xmlns:a16="http://schemas.microsoft.com/office/drawing/2014/main" id="{CBF94EBA-C9E7-3790-020A-058CD9652BD0}"/>
              </a:ext>
            </a:extLst>
          </p:cNvPr>
          <p:cNvSpPr>
            <a:spLocks noGrp="1"/>
          </p:cNvSpPr>
          <p:nvPr>
            <p:ph type="sldNum" sz="quarter" idx="5"/>
          </p:nvPr>
        </p:nvSpPr>
        <p:spPr/>
        <p:txBody>
          <a:bodyPr/>
          <a:lstStyle/>
          <a:p>
            <a:fld id="{9B5B0167-33EF-4212-AA9F-1D3B67F48805}" type="slidenum">
              <a:rPr lang="nl-NL" smtClean="0"/>
              <a:t>15</a:t>
            </a:fld>
            <a:endParaRPr lang="nl-NL"/>
          </a:p>
        </p:txBody>
      </p:sp>
    </p:spTree>
    <p:extLst>
      <p:ext uri="{BB962C8B-B14F-4D97-AF65-F5344CB8AC3E}">
        <p14:creationId xmlns:p14="http://schemas.microsoft.com/office/powerpoint/2010/main" val="723967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09B08-4EA7-001E-CECE-A16D097B6D5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A8AEEEA-00E3-AFE4-95CA-DB2AB72FE2D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0CD16D7-3332-83EC-E421-B2030A2EB7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a:t>INSTRUCTIETEKST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a:t>Fout.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a:t>Een goed wachtwoord is een wachtwoord dat lastig is om te raden.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a:t>Hoe ingewikkelder hoe beter, maar zorg er wel voor dat je zelf nog het wachtwoord kunt onthouden.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i="1" u="none"/>
              <a:t>Deel de leerlingen jouw tip hoe je een goed wachtwoord kunt verzinnen.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i="0" u="none"/>
              <a:t>Denk nu na over je eigen wachtwoorden. Zijn het makkelijke of lastige wachtwoorden?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i="0" u="none"/>
              <a:t>Praat hiervoor in tweetallen. Maar pas op: vertel </a:t>
            </a:r>
            <a:r>
              <a:rPr lang="nl-NL" b="0" i="0" u="sng"/>
              <a:t>niet</a:t>
            </a:r>
            <a:r>
              <a:rPr lang="nl-NL" b="0" i="0" u="none"/>
              <a:t> je wachtwoord aan elkaar. Dit is echt geheim. </a:t>
            </a:r>
          </a:p>
        </p:txBody>
      </p:sp>
      <p:sp>
        <p:nvSpPr>
          <p:cNvPr id="4" name="Tijdelijke aanduiding voor dianummer 3">
            <a:extLst>
              <a:ext uri="{FF2B5EF4-FFF2-40B4-BE49-F238E27FC236}">
                <a16:creationId xmlns:a16="http://schemas.microsoft.com/office/drawing/2014/main" id="{611B7F92-CC41-3E74-CD99-8C43B892FF70}"/>
              </a:ext>
            </a:extLst>
          </p:cNvPr>
          <p:cNvSpPr>
            <a:spLocks noGrp="1"/>
          </p:cNvSpPr>
          <p:nvPr>
            <p:ph type="sldNum" sz="quarter" idx="5"/>
          </p:nvPr>
        </p:nvSpPr>
        <p:spPr/>
        <p:txBody>
          <a:bodyPr/>
          <a:lstStyle/>
          <a:p>
            <a:fld id="{9B5B0167-33EF-4212-AA9F-1D3B67F48805}" type="slidenum">
              <a:rPr lang="nl-NL" smtClean="0"/>
              <a:t>16</a:t>
            </a:fld>
            <a:endParaRPr lang="nl-NL"/>
          </a:p>
        </p:txBody>
      </p:sp>
    </p:spTree>
    <p:extLst>
      <p:ext uri="{BB962C8B-B14F-4D97-AF65-F5344CB8AC3E}">
        <p14:creationId xmlns:p14="http://schemas.microsoft.com/office/powerpoint/2010/main" val="1298551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9505D-68D3-D1C7-E63E-8DE821FB33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9D27AFF-3ED6-6FC1-092A-FF90F45E350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E00221D-F243-99A0-FBF9-B510B2336A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a:t>INSTRUCTIETEKST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a:t>Goed.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a:t>Twijfel je of een webwinkel echt is? Dan kun je kijken of de website een speciaal keurmerk heeft in de  vorm van een logo.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a:t>Hier zie je drie voorbeelden van dit soort keurmerken.</a:t>
            </a:r>
          </a:p>
        </p:txBody>
      </p:sp>
      <p:sp>
        <p:nvSpPr>
          <p:cNvPr id="4" name="Tijdelijke aanduiding voor dianummer 3">
            <a:extLst>
              <a:ext uri="{FF2B5EF4-FFF2-40B4-BE49-F238E27FC236}">
                <a16:creationId xmlns:a16="http://schemas.microsoft.com/office/drawing/2014/main" id="{524062DA-A2B8-8834-343E-42B15B5F65BB}"/>
              </a:ext>
            </a:extLst>
          </p:cNvPr>
          <p:cNvSpPr>
            <a:spLocks noGrp="1"/>
          </p:cNvSpPr>
          <p:nvPr>
            <p:ph type="sldNum" sz="quarter" idx="5"/>
          </p:nvPr>
        </p:nvSpPr>
        <p:spPr/>
        <p:txBody>
          <a:bodyPr/>
          <a:lstStyle/>
          <a:p>
            <a:fld id="{9B5B0167-33EF-4212-AA9F-1D3B67F48805}" type="slidenum">
              <a:rPr lang="nl-NL" smtClean="0"/>
              <a:t>17</a:t>
            </a:fld>
            <a:endParaRPr lang="nl-NL"/>
          </a:p>
        </p:txBody>
      </p:sp>
    </p:spTree>
    <p:extLst>
      <p:ext uri="{BB962C8B-B14F-4D97-AF65-F5344CB8AC3E}">
        <p14:creationId xmlns:p14="http://schemas.microsoft.com/office/powerpoint/2010/main" val="2971276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CC6A0-E5F5-9FEB-29EA-B05AA713D85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A416083-202F-FF5B-6F17-7E53C5A531C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FDE91E8-0C37-BC2E-A114-B088BF067D72}"/>
              </a:ext>
            </a:extLst>
          </p:cNvPr>
          <p:cNvSpPr>
            <a:spLocks noGrp="1"/>
          </p:cNvSpPr>
          <p:nvPr>
            <p:ph type="body" idx="1"/>
          </p:nvPr>
        </p:nvSpPr>
        <p:spPr/>
        <p:txBody>
          <a:bodyPr/>
          <a:lstStyle/>
          <a:p>
            <a:r>
              <a:rPr lang="nl-NL" b="1"/>
              <a:t>INSTRUCTIETEKST</a:t>
            </a:r>
          </a:p>
          <a:p>
            <a:pPr marL="171450" indent="-171450">
              <a:buFontTx/>
              <a:buChar char="-"/>
            </a:pPr>
            <a:r>
              <a:rPr lang="nl-NL" b="0" u="sng"/>
              <a:t>Pak met de leerlingen het </a:t>
            </a:r>
            <a:r>
              <a:rPr lang="nl-NL" b="0" u="sng" err="1"/>
              <a:t>Doeboekje</a:t>
            </a:r>
            <a:r>
              <a:rPr lang="nl-NL" b="0" u="sng"/>
              <a:t> erbij.</a:t>
            </a:r>
            <a:endParaRPr lang="nl-NL"/>
          </a:p>
        </p:txBody>
      </p:sp>
      <p:sp>
        <p:nvSpPr>
          <p:cNvPr id="4" name="Tijdelijke aanduiding voor dianummer 3">
            <a:extLst>
              <a:ext uri="{FF2B5EF4-FFF2-40B4-BE49-F238E27FC236}">
                <a16:creationId xmlns:a16="http://schemas.microsoft.com/office/drawing/2014/main" id="{2D199D22-5E26-FB61-2114-2507D8A13921}"/>
              </a:ext>
            </a:extLst>
          </p:cNvPr>
          <p:cNvSpPr>
            <a:spLocks noGrp="1"/>
          </p:cNvSpPr>
          <p:nvPr>
            <p:ph type="sldNum" sz="quarter" idx="5"/>
          </p:nvPr>
        </p:nvSpPr>
        <p:spPr/>
        <p:txBody>
          <a:bodyPr/>
          <a:lstStyle/>
          <a:p>
            <a:fld id="{9B5B0167-33EF-4212-AA9F-1D3B67F48805}" type="slidenum">
              <a:rPr lang="nl-NL" smtClean="0"/>
              <a:t>18</a:t>
            </a:fld>
            <a:endParaRPr lang="nl-NL"/>
          </a:p>
        </p:txBody>
      </p:sp>
    </p:spTree>
    <p:extLst>
      <p:ext uri="{BB962C8B-B14F-4D97-AF65-F5344CB8AC3E}">
        <p14:creationId xmlns:p14="http://schemas.microsoft.com/office/powerpoint/2010/main" val="2447730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48DEC-0DF6-B0A8-F402-3831E72248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93167E7-F6C0-2C45-40EB-29955BC0EA2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7872709-B36F-5A58-CB5F-5DF220621B01}"/>
              </a:ext>
            </a:extLst>
          </p:cNvPr>
          <p:cNvSpPr>
            <a:spLocks noGrp="1"/>
          </p:cNvSpPr>
          <p:nvPr>
            <p:ph type="body" idx="1"/>
          </p:nvPr>
        </p:nvSpPr>
        <p:spPr/>
        <p:txBody>
          <a:bodyPr/>
          <a:lstStyle/>
          <a:p>
            <a:r>
              <a:rPr lang="nl-NL" b="1"/>
              <a:t>INSTRUCTIETEKST</a:t>
            </a:r>
          </a:p>
          <a:p>
            <a:pPr marL="171450" indent="-171450">
              <a:buFontTx/>
              <a:buChar char="-"/>
            </a:pPr>
            <a:r>
              <a:rPr lang="nl-NL" b="0" u="sng"/>
              <a:t>Pak met de leerlingen het </a:t>
            </a:r>
            <a:r>
              <a:rPr lang="nl-NL" b="0" u="sng" err="1"/>
              <a:t>Doeboekje</a:t>
            </a:r>
            <a:r>
              <a:rPr lang="nl-NL" b="0" u="sng"/>
              <a:t> erbij:</a:t>
            </a:r>
            <a:r>
              <a:rPr lang="nl-NL" b="0"/>
              <a:t> en laat de leerlingen de opdracht maken. </a:t>
            </a:r>
          </a:p>
        </p:txBody>
      </p:sp>
      <p:sp>
        <p:nvSpPr>
          <p:cNvPr id="4" name="Tijdelijke aanduiding voor dianummer 3">
            <a:extLst>
              <a:ext uri="{FF2B5EF4-FFF2-40B4-BE49-F238E27FC236}">
                <a16:creationId xmlns:a16="http://schemas.microsoft.com/office/drawing/2014/main" id="{0C8EA5CD-41A0-9F8B-5B51-4C1E3272A889}"/>
              </a:ext>
            </a:extLst>
          </p:cNvPr>
          <p:cNvSpPr>
            <a:spLocks noGrp="1"/>
          </p:cNvSpPr>
          <p:nvPr>
            <p:ph type="sldNum" sz="quarter" idx="5"/>
          </p:nvPr>
        </p:nvSpPr>
        <p:spPr/>
        <p:txBody>
          <a:bodyPr/>
          <a:lstStyle/>
          <a:p>
            <a:fld id="{9B5B0167-33EF-4212-AA9F-1D3B67F48805}" type="slidenum">
              <a:rPr lang="nl-NL" smtClean="0"/>
              <a:t>19</a:t>
            </a:fld>
            <a:endParaRPr lang="nl-NL"/>
          </a:p>
        </p:txBody>
      </p:sp>
    </p:spTree>
    <p:extLst>
      <p:ext uri="{BB962C8B-B14F-4D97-AF65-F5344CB8AC3E}">
        <p14:creationId xmlns:p14="http://schemas.microsoft.com/office/powerpoint/2010/main" val="1430806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8D3DD-D6D4-2F8A-A2D7-4CBECC5A638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90C63C7-A708-B545-FFC9-6CAF086D6A2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56C129B-4D87-665C-51A1-C29287E5118B}"/>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Roodkapje vertelt. </a:t>
            </a:r>
            <a:endParaRPr lang="nl-NL" b="1" i="0" u="none"/>
          </a:p>
        </p:txBody>
      </p:sp>
      <p:sp>
        <p:nvSpPr>
          <p:cNvPr id="4" name="Tijdelijke aanduiding voor dianummer 3">
            <a:extLst>
              <a:ext uri="{FF2B5EF4-FFF2-40B4-BE49-F238E27FC236}">
                <a16:creationId xmlns:a16="http://schemas.microsoft.com/office/drawing/2014/main" id="{ED347D6C-38A6-A73F-7219-85116758A121}"/>
              </a:ext>
            </a:extLst>
          </p:cNvPr>
          <p:cNvSpPr>
            <a:spLocks noGrp="1"/>
          </p:cNvSpPr>
          <p:nvPr>
            <p:ph type="sldNum" sz="quarter" idx="5"/>
          </p:nvPr>
        </p:nvSpPr>
        <p:spPr/>
        <p:txBody>
          <a:bodyPr/>
          <a:lstStyle/>
          <a:p>
            <a:fld id="{9B5B0167-33EF-4212-AA9F-1D3B67F48805}" type="slidenum">
              <a:rPr lang="nl-NL" smtClean="0"/>
              <a:t>2</a:t>
            </a:fld>
            <a:endParaRPr lang="nl-NL"/>
          </a:p>
        </p:txBody>
      </p:sp>
    </p:spTree>
    <p:extLst>
      <p:ext uri="{BB962C8B-B14F-4D97-AF65-F5344CB8AC3E}">
        <p14:creationId xmlns:p14="http://schemas.microsoft.com/office/powerpoint/2010/main" val="2786945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7D4A6-1B36-40E2-876A-67F67FF9003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43B75F0-28F7-6901-42DC-E02E6A6F0F2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F434982-B408-28AC-436F-172B81029C46}"/>
              </a:ext>
            </a:extLst>
          </p:cNvPr>
          <p:cNvSpPr>
            <a:spLocks noGrp="1"/>
          </p:cNvSpPr>
          <p:nvPr>
            <p:ph type="body" idx="1"/>
          </p:nvPr>
        </p:nvSpPr>
        <p:spPr/>
        <p:txBody>
          <a:bodyPr/>
          <a:lstStyle/>
          <a:p>
            <a:r>
              <a:rPr lang="nl-NL" b="1"/>
              <a:t>INSTRUCTIETEKST</a:t>
            </a:r>
          </a:p>
          <a:p>
            <a:pPr marL="171450" indent="-171450">
              <a:buFontTx/>
              <a:buChar char="-"/>
            </a:pPr>
            <a:r>
              <a:rPr lang="nl-NL" b="0" u="sng"/>
              <a:t>Pak met de leerlingen het </a:t>
            </a:r>
            <a:r>
              <a:rPr lang="nl-NL" b="0" u="sng" err="1"/>
              <a:t>Doeboekje</a:t>
            </a:r>
            <a:r>
              <a:rPr lang="nl-NL" b="0" u="sng"/>
              <a:t> erbij:</a:t>
            </a:r>
            <a:r>
              <a:rPr lang="nl-NL" b="0"/>
              <a:t> en laat de leerlingen de opdrachten maken. De antwoorden kun je hierna klassikaal bespreken.</a:t>
            </a:r>
            <a:endParaRPr lang="nl-NL" b="1" u="none"/>
          </a:p>
          <a:p>
            <a:endParaRPr lang="nl-NL"/>
          </a:p>
        </p:txBody>
      </p:sp>
      <p:sp>
        <p:nvSpPr>
          <p:cNvPr id="4" name="Tijdelijke aanduiding voor dianummer 3">
            <a:extLst>
              <a:ext uri="{FF2B5EF4-FFF2-40B4-BE49-F238E27FC236}">
                <a16:creationId xmlns:a16="http://schemas.microsoft.com/office/drawing/2014/main" id="{F8630097-803F-39B5-0C91-30EB6ED00C21}"/>
              </a:ext>
            </a:extLst>
          </p:cNvPr>
          <p:cNvSpPr>
            <a:spLocks noGrp="1"/>
          </p:cNvSpPr>
          <p:nvPr>
            <p:ph type="sldNum" sz="quarter" idx="5"/>
          </p:nvPr>
        </p:nvSpPr>
        <p:spPr/>
        <p:txBody>
          <a:bodyPr/>
          <a:lstStyle/>
          <a:p>
            <a:fld id="{9B5B0167-33EF-4212-AA9F-1D3B67F48805}" type="slidenum">
              <a:rPr lang="nl-NL" smtClean="0"/>
              <a:t>20</a:t>
            </a:fld>
            <a:endParaRPr lang="nl-NL"/>
          </a:p>
        </p:txBody>
      </p:sp>
    </p:spTree>
    <p:extLst>
      <p:ext uri="{BB962C8B-B14F-4D97-AF65-F5344CB8AC3E}">
        <p14:creationId xmlns:p14="http://schemas.microsoft.com/office/powerpoint/2010/main" val="2234556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BE07B-B7BE-2443-67F5-0F5AD10799C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426000B-F36A-2B22-A6A1-4FF95426C87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CE3F4F3-72D9-5C80-1466-BF903B75E290}"/>
              </a:ext>
            </a:extLst>
          </p:cNvPr>
          <p:cNvSpPr>
            <a:spLocks noGrp="1"/>
          </p:cNvSpPr>
          <p:nvPr>
            <p:ph type="body" idx="1"/>
          </p:nvPr>
        </p:nvSpPr>
        <p:spPr/>
        <p:txBody>
          <a:bodyPr/>
          <a:lstStyle/>
          <a:p>
            <a:r>
              <a:rPr lang="nl-NL" b="1"/>
              <a:t>INSTRUCTIETEKST</a:t>
            </a:r>
          </a:p>
          <a:p>
            <a:pPr marL="171450" indent="-171450">
              <a:buFontTx/>
              <a:buChar char="-"/>
            </a:pPr>
            <a:r>
              <a:rPr lang="nl-NL" b="0" u="sng"/>
              <a:t>Pak met de leerlingen het </a:t>
            </a:r>
            <a:r>
              <a:rPr lang="nl-NL" b="0" u="sng" err="1"/>
              <a:t>Doeboekje</a:t>
            </a:r>
            <a:r>
              <a:rPr lang="nl-NL" b="0" u="sng"/>
              <a:t> erbij:</a:t>
            </a:r>
            <a:r>
              <a:rPr lang="nl-NL" b="0"/>
              <a:t> en laat de leerlingen de opdrachten maken. De antwoorden kun je hierna klassikaal bespreken.</a:t>
            </a:r>
            <a:endParaRPr lang="nl-NL" b="1" u="none"/>
          </a:p>
          <a:p>
            <a:endParaRPr lang="nl-NL"/>
          </a:p>
        </p:txBody>
      </p:sp>
      <p:sp>
        <p:nvSpPr>
          <p:cNvPr id="4" name="Tijdelijke aanduiding voor dianummer 3">
            <a:extLst>
              <a:ext uri="{FF2B5EF4-FFF2-40B4-BE49-F238E27FC236}">
                <a16:creationId xmlns:a16="http://schemas.microsoft.com/office/drawing/2014/main" id="{0B08D632-199D-7D52-FC25-907378A144C9}"/>
              </a:ext>
            </a:extLst>
          </p:cNvPr>
          <p:cNvSpPr>
            <a:spLocks noGrp="1"/>
          </p:cNvSpPr>
          <p:nvPr>
            <p:ph type="sldNum" sz="quarter" idx="5"/>
          </p:nvPr>
        </p:nvSpPr>
        <p:spPr/>
        <p:txBody>
          <a:bodyPr/>
          <a:lstStyle/>
          <a:p>
            <a:fld id="{9B5B0167-33EF-4212-AA9F-1D3B67F48805}" type="slidenum">
              <a:rPr lang="nl-NL" smtClean="0"/>
              <a:t>21</a:t>
            </a:fld>
            <a:endParaRPr lang="nl-NL"/>
          </a:p>
        </p:txBody>
      </p:sp>
    </p:spTree>
    <p:extLst>
      <p:ext uri="{BB962C8B-B14F-4D97-AF65-F5344CB8AC3E}">
        <p14:creationId xmlns:p14="http://schemas.microsoft.com/office/powerpoint/2010/main" val="1101587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98A17-3448-D510-8F5F-1CEA5D5B9CD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644461A-BC69-1F88-0AC5-C0038415C7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D451F72-6CF6-1B04-3F50-D9939243C9B2}"/>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Roodkapje vertelt. </a:t>
            </a:r>
            <a:endParaRPr lang="nl-NL" b="1" i="0" u="none"/>
          </a:p>
        </p:txBody>
      </p:sp>
      <p:sp>
        <p:nvSpPr>
          <p:cNvPr id="4" name="Tijdelijke aanduiding voor dianummer 3">
            <a:extLst>
              <a:ext uri="{FF2B5EF4-FFF2-40B4-BE49-F238E27FC236}">
                <a16:creationId xmlns:a16="http://schemas.microsoft.com/office/drawing/2014/main" id="{785F7942-C2A5-B168-1242-87E298FB8E89}"/>
              </a:ext>
            </a:extLst>
          </p:cNvPr>
          <p:cNvSpPr>
            <a:spLocks noGrp="1"/>
          </p:cNvSpPr>
          <p:nvPr>
            <p:ph type="sldNum" sz="quarter" idx="5"/>
          </p:nvPr>
        </p:nvSpPr>
        <p:spPr/>
        <p:txBody>
          <a:bodyPr/>
          <a:lstStyle/>
          <a:p>
            <a:fld id="{9B5B0167-33EF-4212-AA9F-1D3B67F48805}" type="slidenum">
              <a:rPr lang="nl-NL" smtClean="0"/>
              <a:t>3</a:t>
            </a:fld>
            <a:endParaRPr lang="nl-NL"/>
          </a:p>
        </p:txBody>
      </p:sp>
    </p:spTree>
    <p:extLst>
      <p:ext uri="{BB962C8B-B14F-4D97-AF65-F5344CB8AC3E}">
        <p14:creationId xmlns:p14="http://schemas.microsoft.com/office/powerpoint/2010/main" val="3730873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19003-90D4-9D6B-B404-28789D73C38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CF3B1BA-692F-B1A0-4303-3C54518E13B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BE822BD-6528-2CCB-367E-83DBC505F9A9}"/>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Sneeuwwitje vertelt. </a:t>
            </a:r>
            <a:endParaRPr lang="nl-NL" b="1" i="0" u="none" dirty="0"/>
          </a:p>
        </p:txBody>
      </p:sp>
      <p:sp>
        <p:nvSpPr>
          <p:cNvPr id="4" name="Tijdelijke aanduiding voor dianummer 3">
            <a:extLst>
              <a:ext uri="{FF2B5EF4-FFF2-40B4-BE49-F238E27FC236}">
                <a16:creationId xmlns:a16="http://schemas.microsoft.com/office/drawing/2014/main" id="{774734C0-D91F-7CBA-BD25-338026C87C62}"/>
              </a:ext>
            </a:extLst>
          </p:cNvPr>
          <p:cNvSpPr>
            <a:spLocks noGrp="1"/>
          </p:cNvSpPr>
          <p:nvPr>
            <p:ph type="sldNum" sz="quarter" idx="5"/>
          </p:nvPr>
        </p:nvSpPr>
        <p:spPr/>
        <p:txBody>
          <a:bodyPr/>
          <a:lstStyle/>
          <a:p>
            <a:fld id="{9B5B0167-33EF-4212-AA9F-1D3B67F48805}" type="slidenum">
              <a:rPr lang="nl-NL" smtClean="0"/>
              <a:t>4</a:t>
            </a:fld>
            <a:endParaRPr lang="nl-NL"/>
          </a:p>
        </p:txBody>
      </p:sp>
    </p:spTree>
    <p:extLst>
      <p:ext uri="{BB962C8B-B14F-4D97-AF65-F5344CB8AC3E}">
        <p14:creationId xmlns:p14="http://schemas.microsoft.com/office/powerpoint/2010/main" val="2050504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85F1A-8A43-0E89-C790-8667E90896C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98EED02-9D45-647F-85E5-30D13716A4C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E457671-FB16-436C-C0F8-90BE40679972}"/>
              </a:ext>
            </a:extLst>
          </p:cNvPr>
          <p:cNvSpPr>
            <a:spLocks noGrp="1"/>
          </p:cNvSpPr>
          <p:nvPr>
            <p:ph type="body" idx="1"/>
          </p:nvPr>
        </p:nvSpPr>
        <p:spPr/>
        <p:txBody>
          <a:bodyPr/>
          <a:lstStyle/>
          <a:p>
            <a:r>
              <a:rPr lang="nl-NL" b="1"/>
              <a:t>INSTRUCTIETEKST</a:t>
            </a:r>
          </a:p>
          <a:p>
            <a:pPr marL="171450" indent="-171450">
              <a:buFontTx/>
              <a:buChar char="-"/>
            </a:pPr>
            <a:r>
              <a:rPr lang="nl-NL" b="0" u="sng"/>
              <a:t>Vul het </a:t>
            </a:r>
            <a:r>
              <a:rPr lang="nl-NL" b="0" u="sng" err="1"/>
              <a:t>woordweb</a:t>
            </a:r>
            <a:r>
              <a:rPr lang="nl-NL" b="0" u="sng"/>
              <a:t> in met de leerlingen:</a:t>
            </a:r>
            <a:r>
              <a:rPr lang="nl-NL" b="0" u="none"/>
              <a:t> </a:t>
            </a:r>
            <a:r>
              <a:rPr lang="nl-NL" b="0" u="none">
                <a:solidFill>
                  <a:schemeClr val="tx1"/>
                </a:solidFill>
              </a:rPr>
              <a:t>wat zijn manieren om geld te verdienen? </a:t>
            </a:r>
            <a:endParaRPr lang="nl-NL" b="0" i="1" u="none"/>
          </a:p>
          <a:p>
            <a:pPr marL="457200" lvl="1" indent="0">
              <a:buNone/>
            </a:pPr>
            <a:endParaRPr lang="nl-NL" b="0"/>
          </a:p>
          <a:p>
            <a:pPr marL="457200" lvl="1" indent="0">
              <a:buNone/>
            </a:pPr>
            <a:endParaRPr lang="nl-NL" b="1"/>
          </a:p>
          <a:p>
            <a:endParaRPr lang="nl-NL"/>
          </a:p>
        </p:txBody>
      </p:sp>
      <p:sp>
        <p:nvSpPr>
          <p:cNvPr id="4" name="Tijdelijke aanduiding voor dianummer 3">
            <a:extLst>
              <a:ext uri="{FF2B5EF4-FFF2-40B4-BE49-F238E27FC236}">
                <a16:creationId xmlns:a16="http://schemas.microsoft.com/office/drawing/2014/main" id="{D5F392F3-2774-5261-B3BE-2B5951349FC5}"/>
              </a:ext>
            </a:extLst>
          </p:cNvPr>
          <p:cNvSpPr>
            <a:spLocks noGrp="1"/>
          </p:cNvSpPr>
          <p:nvPr>
            <p:ph type="sldNum" sz="quarter" idx="5"/>
          </p:nvPr>
        </p:nvSpPr>
        <p:spPr/>
        <p:txBody>
          <a:bodyPr/>
          <a:lstStyle/>
          <a:p>
            <a:fld id="{9B5B0167-33EF-4212-AA9F-1D3B67F48805}" type="slidenum">
              <a:rPr lang="nl-NL" smtClean="0"/>
              <a:t>5</a:t>
            </a:fld>
            <a:endParaRPr lang="nl-NL"/>
          </a:p>
        </p:txBody>
      </p:sp>
    </p:spTree>
    <p:extLst>
      <p:ext uri="{BB962C8B-B14F-4D97-AF65-F5344CB8AC3E}">
        <p14:creationId xmlns:p14="http://schemas.microsoft.com/office/powerpoint/2010/main" val="3938510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F8687-6453-3A09-940F-56E203B93CB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CA94E74-38A3-7C25-93E1-4E0EEABEAEE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C2561B2-8E2F-5BF6-C77B-2D7FE1012ECF}"/>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Sneeuwwitje vertelt. </a:t>
            </a:r>
            <a:endParaRPr lang="nl-NL" b="1" i="0" u="none" dirty="0"/>
          </a:p>
        </p:txBody>
      </p:sp>
      <p:sp>
        <p:nvSpPr>
          <p:cNvPr id="4" name="Tijdelijke aanduiding voor dianummer 3">
            <a:extLst>
              <a:ext uri="{FF2B5EF4-FFF2-40B4-BE49-F238E27FC236}">
                <a16:creationId xmlns:a16="http://schemas.microsoft.com/office/drawing/2014/main" id="{7C04EFDD-3CE6-1BE3-09C9-90C52F47330D}"/>
              </a:ext>
            </a:extLst>
          </p:cNvPr>
          <p:cNvSpPr>
            <a:spLocks noGrp="1"/>
          </p:cNvSpPr>
          <p:nvPr>
            <p:ph type="sldNum" sz="quarter" idx="5"/>
          </p:nvPr>
        </p:nvSpPr>
        <p:spPr/>
        <p:txBody>
          <a:bodyPr/>
          <a:lstStyle/>
          <a:p>
            <a:fld id="{9B5B0167-33EF-4212-AA9F-1D3B67F48805}" type="slidenum">
              <a:rPr lang="nl-NL" smtClean="0"/>
              <a:t>6</a:t>
            </a:fld>
            <a:endParaRPr lang="nl-NL"/>
          </a:p>
        </p:txBody>
      </p:sp>
    </p:spTree>
    <p:extLst>
      <p:ext uri="{BB962C8B-B14F-4D97-AF65-F5344CB8AC3E}">
        <p14:creationId xmlns:p14="http://schemas.microsoft.com/office/powerpoint/2010/main" val="3442393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3C659-F32A-617F-AF56-CF3848901FD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1D4C189-C3C2-CD07-C46A-3F8EE4F023D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C06DA30-7FE4-5103-372E-EE3DCE6835AF}"/>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Sneeuwwitje vertelt. </a:t>
            </a:r>
            <a:endParaRPr lang="nl-NL" b="1" i="0" u="none" dirty="0"/>
          </a:p>
        </p:txBody>
      </p:sp>
      <p:sp>
        <p:nvSpPr>
          <p:cNvPr id="4" name="Tijdelijke aanduiding voor dianummer 3">
            <a:extLst>
              <a:ext uri="{FF2B5EF4-FFF2-40B4-BE49-F238E27FC236}">
                <a16:creationId xmlns:a16="http://schemas.microsoft.com/office/drawing/2014/main" id="{191D37D9-B179-2869-9F6D-54B894179A46}"/>
              </a:ext>
            </a:extLst>
          </p:cNvPr>
          <p:cNvSpPr>
            <a:spLocks noGrp="1"/>
          </p:cNvSpPr>
          <p:nvPr>
            <p:ph type="sldNum" sz="quarter" idx="5"/>
          </p:nvPr>
        </p:nvSpPr>
        <p:spPr/>
        <p:txBody>
          <a:bodyPr/>
          <a:lstStyle/>
          <a:p>
            <a:fld id="{9B5B0167-33EF-4212-AA9F-1D3B67F48805}" type="slidenum">
              <a:rPr lang="nl-NL" smtClean="0"/>
              <a:t>7</a:t>
            </a:fld>
            <a:endParaRPr lang="nl-NL"/>
          </a:p>
        </p:txBody>
      </p:sp>
    </p:spTree>
    <p:extLst>
      <p:ext uri="{BB962C8B-B14F-4D97-AF65-F5344CB8AC3E}">
        <p14:creationId xmlns:p14="http://schemas.microsoft.com/office/powerpoint/2010/main" val="1663903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7A151-12DA-2629-2ACE-A318EEBDE05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0258B59-BA54-1A1C-9F2E-FA0591131B5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FB5B175-CBC8-F865-F057-6675B6973A1F}"/>
              </a:ext>
            </a:extLst>
          </p:cNvPr>
          <p:cNvSpPr>
            <a:spLocks noGrp="1"/>
          </p:cNvSpPr>
          <p:nvPr>
            <p:ph type="body" idx="1"/>
          </p:nvPr>
        </p:nvSpPr>
        <p:spPr/>
        <p:txBody>
          <a:bodyPr/>
          <a:lstStyle/>
          <a:p>
            <a:r>
              <a:rPr lang="nl-NL" b="1"/>
              <a:t>INSTRUCTIETEKST </a:t>
            </a:r>
          </a:p>
          <a:p>
            <a:pPr marL="171450" indent="-171450">
              <a:buFontTx/>
              <a:buChar char="-"/>
            </a:pPr>
            <a:r>
              <a:rPr lang="nl-NL" b="0" u="sng"/>
              <a:t>Behandel de vragen in de klas</a:t>
            </a:r>
            <a:r>
              <a:rPr lang="nl-NL" b="0" u="none"/>
              <a:t>. </a:t>
            </a:r>
            <a:endParaRPr lang="nl-NL" b="1" i="0" u="none"/>
          </a:p>
          <a:p>
            <a:pPr marL="457200" lvl="1" indent="0">
              <a:buNone/>
            </a:pPr>
            <a:endParaRPr lang="nl-NL" b="1"/>
          </a:p>
          <a:p>
            <a:endParaRPr lang="nl-NL"/>
          </a:p>
        </p:txBody>
      </p:sp>
      <p:sp>
        <p:nvSpPr>
          <p:cNvPr id="4" name="Tijdelijke aanduiding voor dianummer 3">
            <a:extLst>
              <a:ext uri="{FF2B5EF4-FFF2-40B4-BE49-F238E27FC236}">
                <a16:creationId xmlns:a16="http://schemas.microsoft.com/office/drawing/2014/main" id="{17AF192F-F4A1-50E7-D2F2-6F70CADB9303}"/>
              </a:ext>
            </a:extLst>
          </p:cNvPr>
          <p:cNvSpPr>
            <a:spLocks noGrp="1"/>
          </p:cNvSpPr>
          <p:nvPr>
            <p:ph type="sldNum" sz="quarter" idx="5"/>
          </p:nvPr>
        </p:nvSpPr>
        <p:spPr/>
        <p:txBody>
          <a:bodyPr/>
          <a:lstStyle/>
          <a:p>
            <a:fld id="{9B5B0167-33EF-4212-AA9F-1D3B67F48805}" type="slidenum">
              <a:rPr lang="nl-NL" smtClean="0"/>
              <a:t>8</a:t>
            </a:fld>
            <a:endParaRPr lang="nl-NL"/>
          </a:p>
        </p:txBody>
      </p:sp>
    </p:spTree>
    <p:extLst>
      <p:ext uri="{BB962C8B-B14F-4D97-AF65-F5344CB8AC3E}">
        <p14:creationId xmlns:p14="http://schemas.microsoft.com/office/powerpoint/2010/main" val="3848259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5FFD1-570D-F2C0-8A45-82CC8FC5A56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83F906-43D4-FCB3-0131-6CB6F9E0747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E83DCC5-7F57-F0EC-1D0D-561D4441830D}"/>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Roodkapje vertelt. </a:t>
            </a:r>
            <a:endParaRPr lang="nl-NL" b="1" i="0" u="none"/>
          </a:p>
          <a:p>
            <a:pPr marL="457200" lvl="1" indent="0">
              <a:buNone/>
            </a:pPr>
            <a:endParaRPr lang="nl-NL" b="1"/>
          </a:p>
          <a:p>
            <a:endParaRPr lang="nl-NL"/>
          </a:p>
        </p:txBody>
      </p:sp>
      <p:sp>
        <p:nvSpPr>
          <p:cNvPr id="4" name="Tijdelijke aanduiding voor dianummer 3">
            <a:extLst>
              <a:ext uri="{FF2B5EF4-FFF2-40B4-BE49-F238E27FC236}">
                <a16:creationId xmlns:a16="http://schemas.microsoft.com/office/drawing/2014/main" id="{23F96056-E1C4-9684-8701-FAE4C5471C0D}"/>
              </a:ext>
            </a:extLst>
          </p:cNvPr>
          <p:cNvSpPr>
            <a:spLocks noGrp="1"/>
          </p:cNvSpPr>
          <p:nvPr>
            <p:ph type="sldNum" sz="quarter" idx="5"/>
          </p:nvPr>
        </p:nvSpPr>
        <p:spPr/>
        <p:txBody>
          <a:bodyPr/>
          <a:lstStyle/>
          <a:p>
            <a:fld id="{9B5B0167-33EF-4212-AA9F-1D3B67F48805}" type="slidenum">
              <a:rPr lang="nl-NL" smtClean="0"/>
              <a:t>9</a:t>
            </a:fld>
            <a:endParaRPr lang="nl-NL"/>
          </a:p>
        </p:txBody>
      </p:sp>
    </p:spTree>
    <p:extLst>
      <p:ext uri="{BB962C8B-B14F-4D97-AF65-F5344CB8AC3E}">
        <p14:creationId xmlns:p14="http://schemas.microsoft.com/office/powerpoint/2010/main" val="8698203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5_Titeldia">
    <p:bg>
      <p:bgPr>
        <a:solidFill>
          <a:schemeClr val="accent4"/>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3"/>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137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6771930" y="3081867"/>
            <a:ext cx="5086434" cy="3387192"/>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Afbeelding 10" descr="Afbeelding met groen, creativiteit, kunst&#10;&#10;Door AI gegenereerde inhoud is mogelijk onjuist.">
            <a:extLst>
              <a:ext uri="{FF2B5EF4-FFF2-40B4-BE49-F238E27FC236}">
                <a16:creationId xmlns:a16="http://schemas.microsoft.com/office/drawing/2014/main" id="{5B82CB0E-B675-24B8-E5C4-D9380D385BFA}"/>
              </a:ext>
            </a:extLst>
          </p:cNvPr>
          <p:cNvPicPr>
            <a:picLocks noChangeAspect="1"/>
          </p:cNvPicPr>
          <p:nvPr userDrawn="1"/>
        </p:nvPicPr>
        <p:blipFill>
          <a:blip r:embed="rId4"/>
          <a:stretch>
            <a:fillRect/>
          </a:stretch>
        </p:blipFill>
        <p:spPr>
          <a:xfrm rot="9322080">
            <a:off x="9620866" y="1148557"/>
            <a:ext cx="1833792" cy="1306740"/>
          </a:xfrm>
          <a:prstGeom prst="rect">
            <a:avLst/>
          </a:prstGeom>
        </p:spPr>
      </p:pic>
    </p:spTree>
    <p:extLst>
      <p:ext uri="{BB962C8B-B14F-4D97-AF65-F5344CB8AC3E}">
        <p14:creationId xmlns:p14="http://schemas.microsoft.com/office/powerpoint/2010/main" val="399006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plant, blad, boom, eik&#10;&#10;Door AI gegenereerde inhoud is mogelijk onjuist.">
            <a:extLst>
              <a:ext uri="{FF2B5EF4-FFF2-40B4-BE49-F238E27FC236}">
                <a16:creationId xmlns:a16="http://schemas.microsoft.com/office/drawing/2014/main" id="{B2AB5CDD-D3D9-3286-3368-DFC65EEDF163}"/>
              </a:ext>
            </a:extLst>
          </p:cNvPr>
          <p:cNvPicPr>
            <a:picLocks noChangeAspect="1"/>
          </p:cNvPicPr>
          <p:nvPr userDrawn="1"/>
        </p:nvPicPr>
        <p:blipFill>
          <a:blip r:embed="rId3"/>
          <a:stretch>
            <a:fillRect/>
          </a:stretch>
        </p:blipFill>
        <p:spPr>
          <a:xfrm rot="12441886">
            <a:off x="10421006" y="498722"/>
            <a:ext cx="1686326" cy="1697569"/>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a:off x="7104961" y="2861208"/>
            <a:ext cx="4688779" cy="3827459"/>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E83D2038-95D1-7DCC-C953-1E187A5C371A}"/>
              </a:ext>
            </a:extLst>
          </p:cNvPr>
          <p:cNvSpPr txBox="1"/>
          <p:nvPr userDrawn="1"/>
        </p:nvSpPr>
        <p:spPr>
          <a:xfrm>
            <a:off x="12649200" y="-745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0210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bloem, roze, Graphics, creativiteit&#10;&#10;Door AI gegenereerde inhoud is mogelijk onjuist.">
            <a:extLst>
              <a:ext uri="{FF2B5EF4-FFF2-40B4-BE49-F238E27FC236}">
                <a16:creationId xmlns:a16="http://schemas.microsoft.com/office/drawing/2014/main" id="{10448F6A-0AE6-0E3D-2A6D-1E9726579D6C}"/>
              </a:ext>
            </a:extLst>
          </p:cNvPr>
          <p:cNvPicPr>
            <a:picLocks noChangeAspect="1"/>
          </p:cNvPicPr>
          <p:nvPr userDrawn="1"/>
        </p:nvPicPr>
        <p:blipFill>
          <a:blip r:embed="rId3"/>
          <a:stretch>
            <a:fillRect/>
          </a:stretch>
        </p:blipFill>
        <p:spPr>
          <a:xfrm>
            <a:off x="9777666" y="5392154"/>
            <a:ext cx="1877350" cy="1306740"/>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flipH="1">
            <a:off x="6259850" y="3148613"/>
            <a:ext cx="5028370" cy="3771277"/>
          </a:xfrm>
          <a:prstGeom prst="rect">
            <a:avLst/>
          </a:prstGeom>
        </p:spPr>
      </p:pic>
    </p:spTree>
    <p:extLst>
      <p:ext uri="{BB962C8B-B14F-4D97-AF65-F5344CB8AC3E}">
        <p14:creationId xmlns:p14="http://schemas.microsoft.com/office/powerpoint/2010/main" val="3643201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bloem, plant, creativiteit&#10;&#10;Door AI gegenereerde inhoud is mogelijk onjuist.">
            <a:extLst>
              <a:ext uri="{FF2B5EF4-FFF2-40B4-BE49-F238E27FC236}">
                <a16:creationId xmlns:a16="http://schemas.microsoft.com/office/drawing/2014/main" id="{1F1E2C4D-61D1-A2F6-1318-F4F41A142150}"/>
              </a:ext>
            </a:extLst>
          </p:cNvPr>
          <p:cNvPicPr>
            <a:picLocks noChangeAspect="1"/>
          </p:cNvPicPr>
          <p:nvPr userDrawn="1"/>
        </p:nvPicPr>
        <p:blipFill>
          <a:blip r:embed="rId3"/>
          <a:stretch>
            <a:fillRect/>
          </a:stretch>
        </p:blipFill>
        <p:spPr>
          <a:xfrm>
            <a:off x="9604222" y="4216827"/>
            <a:ext cx="2587778" cy="2345418"/>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rot="308168" flipH="1">
            <a:off x="6816790" y="2994031"/>
            <a:ext cx="3351783" cy="4120153"/>
          </a:xfrm>
          <a:prstGeom prst="rect">
            <a:avLst/>
          </a:prstGeom>
        </p:spPr>
      </p:pic>
    </p:spTree>
    <p:extLst>
      <p:ext uri="{BB962C8B-B14F-4D97-AF65-F5344CB8AC3E}">
        <p14:creationId xmlns:p14="http://schemas.microsoft.com/office/powerpoint/2010/main" val="1383609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Afbeelding 6">
            <a:extLst>
              <a:ext uri="{FF2B5EF4-FFF2-40B4-BE49-F238E27FC236}">
                <a16:creationId xmlns:a16="http://schemas.microsoft.com/office/drawing/2014/main" id="{85F5B888-EE1B-A488-C3B2-F6B13F25575D}"/>
              </a:ext>
            </a:extLst>
          </p:cNvPr>
          <p:cNvPicPr>
            <a:picLocks noChangeAspect="1"/>
          </p:cNvPicPr>
          <p:nvPr userDrawn="1"/>
        </p:nvPicPr>
        <p:blipFill>
          <a:blip r:embed="rId4"/>
          <a:srcRect/>
          <a:stretch/>
        </p:blipFill>
        <p:spPr>
          <a:xfrm rot="308168" flipH="1">
            <a:off x="8556075" y="3118509"/>
            <a:ext cx="2940924" cy="3615108"/>
          </a:xfrm>
          <a:prstGeom prst="rect">
            <a:avLst/>
          </a:prstGeom>
        </p:spPr>
      </p:pic>
    </p:spTree>
    <p:extLst>
      <p:ext uri="{BB962C8B-B14F-4D97-AF65-F5344CB8AC3E}">
        <p14:creationId xmlns:p14="http://schemas.microsoft.com/office/powerpoint/2010/main" val="3724791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8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27194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8_Titeldia">
    <p:bg>
      <p:bgPr>
        <a:solidFill>
          <a:schemeClr val="accent3"/>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descr="Afbeelding met Peperkoekhuisje, gebouw, peperkoek&#10;&#10;Door AI gegenereerde inhoud is mogelijk onjuist.">
            <a:extLst>
              <a:ext uri="{FF2B5EF4-FFF2-40B4-BE49-F238E27FC236}">
                <a16:creationId xmlns:a16="http://schemas.microsoft.com/office/drawing/2014/main" id="{7AD2FF33-6C3D-D9E3-C641-444FD322E09B}"/>
              </a:ext>
            </a:extLst>
          </p:cNvPr>
          <p:cNvPicPr>
            <a:picLocks noChangeAspect="1"/>
          </p:cNvPicPr>
          <p:nvPr userDrawn="1"/>
        </p:nvPicPr>
        <p:blipFill>
          <a:blip r:embed="rId4"/>
          <a:stretch>
            <a:fillRect/>
          </a:stretch>
        </p:blipFill>
        <p:spPr>
          <a:xfrm>
            <a:off x="7360509" y="3626069"/>
            <a:ext cx="4095697" cy="2727434"/>
          </a:xfrm>
          <a:prstGeom prst="rect">
            <a:avLst/>
          </a:prstGeom>
        </p:spPr>
      </p:pic>
    </p:spTree>
    <p:extLst>
      <p:ext uri="{BB962C8B-B14F-4D97-AF65-F5344CB8AC3E}">
        <p14:creationId xmlns:p14="http://schemas.microsoft.com/office/powerpoint/2010/main" val="1968447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eldia">
    <p:bg>
      <p:bgPr>
        <a:solidFill>
          <a:schemeClr val="accent4"/>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7AD2FF33-6C3D-D9E3-C641-444FD322E09B}"/>
              </a:ext>
            </a:extLst>
          </p:cNvPr>
          <p:cNvPicPr>
            <a:picLocks noChangeAspect="1"/>
          </p:cNvPicPr>
          <p:nvPr userDrawn="1"/>
        </p:nvPicPr>
        <p:blipFill>
          <a:blip r:embed="rId4"/>
          <a:srcRect/>
          <a:stretch/>
        </p:blipFill>
        <p:spPr>
          <a:xfrm>
            <a:off x="7524470" y="3281440"/>
            <a:ext cx="4011750" cy="3376863"/>
          </a:xfrm>
          <a:prstGeom prst="rect">
            <a:avLst/>
          </a:prstGeom>
        </p:spPr>
      </p:pic>
    </p:spTree>
    <p:extLst>
      <p:ext uri="{BB962C8B-B14F-4D97-AF65-F5344CB8AC3E}">
        <p14:creationId xmlns:p14="http://schemas.microsoft.com/office/powerpoint/2010/main" val="515620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Titeldia">
    <p:bg>
      <p:bgPr>
        <a:solidFill>
          <a:schemeClr val="accent1"/>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CC9ECC7A-EF59-916C-C96C-B645586D0F02}"/>
              </a:ext>
            </a:extLst>
          </p:cNvPr>
          <p:cNvPicPr>
            <a:picLocks noChangeAspect="1"/>
          </p:cNvPicPr>
          <p:nvPr userDrawn="1"/>
        </p:nvPicPr>
        <p:blipFill>
          <a:blip r:embed="rId4"/>
          <a:srcRect/>
          <a:stretch/>
        </p:blipFill>
        <p:spPr>
          <a:xfrm flipH="1">
            <a:off x="7163630" y="3086723"/>
            <a:ext cx="5028370" cy="3771277"/>
          </a:xfrm>
          <a:prstGeom prst="rect">
            <a:avLst/>
          </a:prstGeom>
        </p:spPr>
      </p:pic>
    </p:spTree>
    <p:extLst>
      <p:ext uri="{BB962C8B-B14F-4D97-AF65-F5344CB8AC3E}">
        <p14:creationId xmlns:p14="http://schemas.microsoft.com/office/powerpoint/2010/main" val="241440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1">
            <a:extLst>
              <a:ext uri="{FF2B5EF4-FFF2-40B4-BE49-F238E27FC236}">
                <a16:creationId xmlns:a16="http://schemas.microsoft.com/office/drawing/2014/main" id="{02AE7E0A-5389-7176-86B6-176999D6FFAE}"/>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589458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4"/>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2777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45939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537330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4" name="Afbeelding 3" descr="Afbeelding met groen, schermopname&#10;&#10;Door AI gegenereerde inhoud is mogelijk onjuist.">
            <a:extLst>
              <a:ext uri="{FF2B5EF4-FFF2-40B4-BE49-F238E27FC236}">
                <a16:creationId xmlns:a16="http://schemas.microsoft.com/office/drawing/2014/main" id="{8E996F12-6D07-CB5A-1E2B-6FBAC375E5EA}"/>
              </a:ext>
            </a:extLst>
          </p:cNvPr>
          <p:cNvPicPr>
            <a:picLocks noChangeAspect="1"/>
          </p:cNvPicPr>
          <p:nvPr userDrawn="1"/>
        </p:nvPicPr>
        <p:blipFill>
          <a:blip r:embed="rId4"/>
          <a:stretch>
            <a:fillRect/>
          </a:stretch>
        </p:blipFill>
        <p:spPr>
          <a:xfrm>
            <a:off x="0" y="5261496"/>
            <a:ext cx="12192001" cy="1720849"/>
          </a:xfrm>
          <a:prstGeom prst="rect">
            <a:avLst/>
          </a:prstGeom>
        </p:spPr>
      </p:pic>
    </p:spTree>
    <p:extLst>
      <p:ext uri="{BB962C8B-B14F-4D97-AF65-F5344CB8AC3E}">
        <p14:creationId xmlns:p14="http://schemas.microsoft.com/office/powerpoint/2010/main" val="1197370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6">
            <a:extLst>
              <a:ext uri="{FF2B5EF4-FFF2-40B4-BE49-F238E27FC236}">
                <a16:creationId xmlns:a16="http://schemas.microsoft.com/office/drawing/2014/main" id="{7CD933D1-38D7-E5DE-AFFA-4B8216443A15}"/>
              </a:ext>
            </a:extLst>
          </p:cNvPr>
          <p:cNvSpPr/>
          <p:nvPr userDrawn="1"/>
        </p:nvSpPr>
        <p:spPr>
          <a:xfrm>
            <a:off x="359999" y="359999"/>
            <a:ext cx="5040676"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253820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065235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17" name="Afbeelding 16">
            <a:extLst>
              <a:ext uri="{FF2B5EF4-FFF2-40B4-BE49-F238E27FC236}">
                <a16:creationId xmlns:a16="http://schemas.microsoft.com/office/drawing/2014/main" id="{FFA76615-6884-6058-3279-69CC8E80B658}"/>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6442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el en object">
    <p:bg>
      <p:bgPr>
        <a:solidFill>
          <a:srgbClr val="641C7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2643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schermopname&#10;&#10;Door AI gegenereerde inhoud is mogelijk onjuist.">
            <a:extLst>
              <a:ext uri="{FF2B5EF4-FFF2-40B4-BE49-F238E27FC236}">
                <a16:creationId xmlns:a16="http://schemas.microsoft.com/office/drawing/2014/main" id="{8F2655FF-FE0E-C31B-BFCB-CE0B2BFF9298}"/>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descr="Afbeelding met tekening, clipart, tekenfilm, kunst&#10;&#10;Door AI gegenereerde inhoud is mogelijk onjuist.">
            <a:extLst>
              <a:ext uri="{FF2B5EF4-FFF2-40B4-BE49-F238E27FC236}">
                <a16:creationId xmlns:a16="http://schemas.microsoft.com/office/drawing/2014/main" id="{C01CB952-5443-AB25-5EB8-FCFCDD93B7BF}"/>
              </a:ext>
            </a:extLst>
          </p:cNvPr>
          <p:cNvPicPr>
            <a:picLocks noChangeAspect="1"/>
          </p:cNvPicPr>
          <p:nvPr userDrawn="1"/>
        </p:nvPicPr>
        <p:blipFill>
          <a:blip r:embed="rId4"/>
          <a:stretch>
            <a:fillRect/>
          </a:stretch>
        </p:blipFill>
        <p:spPr>
          <a:xfrm>
            <a:off x="7444812" y="0"/>
            <a:ext cx="5844209" cy="6858000"/>
          </a:xfrm>
          <a:prstGeom prst="rect">
            <a:avLst/>
          </a:prstGeom>
        </p:spPr>
      </p:pic>
    </p:spTree>
    <p:extLst>
      <p:ext uri="{BB962C8B-B14F-4D97-AF65-F5344CB8AC3E}">
        <p14:creationId xmlns:p14="http://schemas.microsoft.com/office/powerpoint/2010/main" val="271935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Titeldia">
    <p:bg>
      <p:bgPr>
        <a:solidFill>
          <a:schemeClr val="accent1"/>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D32FBE80-4C50-FF7A-00CB-C63A9B4E1663}"/>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a:extLst>
              <a:ext uri="{FF2B5EF4-FFF2-40B4-BE49-F238E27FC236}">
                <a16:creationId xmlns:a16="http://schemas.microsoft.com/office/drawing/2014/main" id="{C01CB952-5443-AB25-5EB8-FCFCDD93B7BF}"/>
              </a:ext>
            </a:extLst>
          </p:cNvPr>
          <p:cNvPicPr>
            <a:picLocks noChangeAspect="1"/>
          </p:cNvPicPr>
          <p:nvPr userDrawn="1"/>
        </p:nvPicPr>
        <p:blipFill>
          <a:blip r:embed="rId4"/>
          <a:srcRect/>
          <a:stretch/>
        </p:blipFill>
        <p:spPr>
          <a:xfrm>
            <a:off x="7800412" y="2997201"/>
            <a:ext cx="4259882" cy="3585726"/>
          </a:xfrm>
          <a:prstGeom prst="rect">
            <a:avLst/>
          </a:prstGeom>
        </p:spPr>
      </p:pic>
    </p:spTree>
    <p:extLst>
      <p:ext uri="{BB962C8B-B14F-4D97-AF65-F5344CB8AC3E}">
        <p14:creationId xmlns:p14="http://schemas.microsoft.com/office/powerpoint/2010/main" val="668414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rot="308168" flipH="1">
            <a:off x="8776208" y="3081730"/>
            <a:ext cx="2940924" cy="361510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5722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223906" y="3428354"/>
            <a:ext cx="6216852" cy="1325563"/>
          </a:xfrm>
        </p:spPr>
        <p:txBody>
          <a:bodyPr>
            <a:noAutofit/>
          </a:bodyPr>
          <a:lstStyle>
            <a:lvl1pPr algn="ctr">
              <a:defRPr sz="6600">
                <a:solidFill>
                  <a:schemeClr val="accent2"/>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4"/>
          <a:stretch>
            <a:fillRect/>
          </a:stretch>
        </p:blipFill>
        <p:spPr>
          <a:xfrm>
            <a:off x="5897277" y="1404371"/>
            <a:ext cx="2847808" cy="160189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5"/>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9793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7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13589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Titeldia">
    <p:bg>
      <p:bgPr>
        <a:solidFill>
          <a:schemeClr val="accent3"/>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70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a:off x="7823201" y="3822956"/>
            <a:ext cx="3910865" cy="260434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7586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flipH="1">
            <a:off x="7957194" y="3652263"/>
            <a:ext cx="4251739" cy="3188804"/>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362CD4AF-9FC1-BE61-753B-D81A6E1E59F5}"/>
              </a:ext>
            </a:extLst>
          </p:cNvPr>
          <p:cNvSpPr txBox="1"/>
          <p:nvPr userDrawn="1"/>
        </p:nvSpPr>
        <p:spPr>
          <a:xfrm>
            <a:off x="14037733" y="31157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82742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725282BE-8134-0122-2575-8FAF37709F8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2035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schermopname&#10;&#10;Door AI gegenereerde inhoud is mogelijk onjuist.">
            <a:extLst>
              <a:ext uri="{FF2B5EF4-FFF2-40B4-BE49-F238E27FC236}">
                <a16:creationId xmlns:a16="http://schemas.microsoft.com/office/drawing/2014/main" id="{D8EC512C-96FB-7124-C848-927D0FA617E6}"/>
              </a:ext>
            </a:extLst>
          </p:cNvPr>
          <p:cNvPicPr>
            <a:picLocks noChangeAspect="1"/>
          </p:cNvPicPr>
          <p:nvPr userDrawn="1"/>
        </p:nvPicPr>
        <p:blipFill>
          <a:blip r:embed="rId2">
            <a:alphaModFix amt="77000"/>
          </a:blip>
          <a:srcRect t="30601"/>
          <a:stretch>
            <a:fill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6805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7600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2124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el 1">
            <a:extLst>
              <a:ext uri="{FF2B5EF4-FFF2-40B4-BE49-F238E27FC236}">
                <a16:creationId xmlns:a16="http://schemas.microsoft.com/office/drawing/2014/main" id="{97B29C92-C42D-D975-6ED3-CF20C0BACA79}"/>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3351558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20769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3" name="Afbeelding 2" descr="Afbeelding met schermopname, kunst, ontwerp, zwart-wit&#10;&#10;Door AI gegenereerde inhoud is mogelijk onjuist.">
            <a:extLst>
              <a:ext uri="{FF2B5EF4-FFF2-40B4-BE49-F238E27FC236}">
                <a16:creationId xmlns:a16="http://schemas.microsoft.com/office/drawing/2014/main" id="{BF25EF1C-62AD-A3E1-2768-0137D9D7C825}"/>
              </a:ext>
            </a:extLst>
          </p:cNvPr>
          <p:cNvPicPr>
            <a:picLocks noChangeAspect="1"/>
          </p:cNvPicPr>
          <p:nvPr userDrawn="1"/>
        </p:nvPicPr>
        <p:blipFill>
          <a:blip r:embed="rId3"/>
          <a:stretch>
            <a:fillRect/>
          </a:stretch>
        </p:blipFill>
        <p:spPr>
          <a:xfrm>
            <a:off x="42147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4761617" y="2518732"/>
            <a:ext cx="4697507" cy="1588127"/>
          </a:xfrm>
        </p:spPr>
        <p:txBody>
          <a:bodyPr wrap="square" anchor="ctr" anchorCtr="0">
            <a:spAutoFit/>
          </a:bodyPr>
          <a:lstStyle>
            <a:lvl1pPr algn="ctr">
              <a:defRPr sz="3600">
                <a:solidFill>
                  <a:schemeClr val="bg1"/>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9485293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accent4"/>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D5D99A2-7054-2EBE-42A8-3887DDEAEC72}"/>
              </a:ext>
            </a:extLst>
          </p:cNvPr>
          <p:cNvSpPr/>
          <p:nvPr userDrawn="1"/>
        </p:nvSpPr>
        <p:spPr>
          <a:xfrm>
            <a:off x="0"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3"/>
          <a:srcRect/>
          <a:stretch/>
        </p:blipFill>
        <p:spPr>
          <a:xfrm>
            <a:off x="5084257" y="1"/>
            <a:ext cx="7361743" cy="6857999"/>
          </a:xfrm>
          <a:prstGeom prst="rect">
            <a:avLst/>
          </a:prstGeom>
        </p:spPr>
      </p:pic>
      <p:pic>
        <p:nvPicPr>
          <p:cNvPr id="4" name="Afbeelding 3">
            <a:extLst>
              <a:ext uri="{FF2B5EF4-FFF2-40B4-BE49-F238E27FC236}">
                <a16:creationId xmlns:a16="http://schemas.microsoft.com/office/drawing/2014/main" id="{7CF6E6BF-7316-8591-329C-2450E3ACC226}"/>
              </a:ext>
            </a:extLst>
          </p:cNvPr>
          <p:cNvPicPr>
            <a:picLocks noChangeAspect="1"/>
          </p:cNvPicPr>
          <p:nvPr userDrawn="1"/>
        </p:nvPicPr>
        <p:blipFill>
          <a:blip r:embed="rId4"/>
          <a:srcRect/>
          <a:stretch/>
        </p:blipFill>
        <p:spPr>
          <a:xfrm rot="367729">
            <a:off x="4238859" y="255039"/>
            <a:ext cx="5145405" cy="6869888"/>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360000">
            <a:off x="5499237" y="2481108"/>
            <a:ext cx="2818546" cy="1325563"/>
          </a:xfrm>
        </p:spPr>
        <p:txBody>
          <a:bodyPr>
            <a:noAutofit/>
          </a:bodyPr>
          <a:lstStyle>
            <a:lvl1pPr algn="ctr">
              <a:defRPr sz="6600">
                <a:solidFill>
                  <a:schemeClr val="accent4"/>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5"/>
          <a:stretch>
            <a:fillRect/>
          </a:stretch>
        </p:blipFill>
        <p:spPr>
          <a:xfrm>
            <a:off x="10377125" y="5470487"/>
            <a:ext cx="1459274" cy="82084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6"/>
          <a:stretch>
            <a:fillRect/>
          </a:stretch>
        </p:blipFill>
        <p:spPr>
          <a:xfrm rot="5400000">
            <a:off x="10397756" y="3610103"/>
            <a:ext cx="2413157" cy="289580"/>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rot="5400000">
            <a:off x="10562950" y="129247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BA7000E9-0D1D-7691-A8FE-E6B81E0F44D3}"/>
              </a:ext>
            </a:extLst>
          </p:cNvPr>
          <p:cNvSpPr txBox="1"/>
          <p:nvPr userDrawn="1"/>
        </p:nvSpPr>
        <p:spPr>
          <a:xfrm>
            <a:off x="7112000" y="-22352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D6EEDDC1-A373-0AEA-EFC6-8A8BEE45F4B6}"/>
              </a:ext>
            </a:extLst>
          </p:cNvPr>
          <p:cNvSpPr txBox="1"/>
          <p:nvPr userDrawn="1"/>
        </p:nvSpPr>
        <p:spPr>
          <a:xfrm>
            <a:off x="9584267" y="-1862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kstvak 10">
            <a:extLst>
              <a:ext uri="{FF2B5EF4-FFF2-40B4-BE49-F238E27FC236}">
                <a16:creationId xmlns:a16="http://schemas.microsoft.com/office/drawing/2014/main" id="{17B9DEE3-B511-B385-2FA5-61A255AE1221}"/>
              </a:ext>
            </a:extLst>
          </p:cNvPr>
          <p:cNvSpPr txBox="1"/>
          <p:nvPr userDrawn="1"/>
        </p:nvSpPr>
        <p:spPr>
          <a:xfrm>
            <a:off x="6011333" y="-20489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5328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9498255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2337410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8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1422254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Titel en object">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B71B154-3C95-3CEC-E8EA-3C7798B15111}"/>
              </a:ext>
            </a:extLst>
          </p:cNvPr>
          <p:cNvPicPr>
            <a:picLocks noChangeAspect="1"/>
          </p:cNvPicPr>
          <p:nvPr userDrawn="1"/>
        </p:nvPicPr>
        <p:blipFill>
          <a:blip r:embed="rId2">
            <a:alphaModFix amt="32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3298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BF25EF1C-62AD-A3E1-2768-0137D9D7C825}"/>
              </a:ext>
            </a:extLst>
          </p:cNvPr>
          <p:cNvPicPr>
            <a:picLocks noChangeAspect="1"/>
          </p:cNvPicPr>
          <p:nvPr userDrawn="1"/>
        </p:nvPicPr>
        <p:blipFill>
          <a:blip r:embed="rId3"/>
          <a:srcRect/>
          <a:stretch/>
        </p:blipFill>
        <p:spPr>
          <a:xfrm>
            <a:off x="47735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5320417" y="2518732"/>
            <a:ext cx="4697507" cy="1588127"/>
          </a:xfrm>
        </p:spPr>
        <p:txBody>
          <a:bodyPr wrap="square" anchor="ctr" anchorCtr="0">
            <a:spAutoFit/>
          </a:bodyPr>
          <a:lstStyle>
            <a:lvl1pPr algn="ctr">
              <a:defRPr sz="3600">
                <a:solidFill>
                  <a:schemeClr val="accent2"/>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276910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descr="Afbeelding met schermopname&#10;&#10;Door AI gegenereerde inhoud is mogelijk onjuist.">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2136334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864262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511228"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511228"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154603"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154603"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191777"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253912"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338294"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511228"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154603"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253912"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253912"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338294"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199391"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165937"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338294"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57307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4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68191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68191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32529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32529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6246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42460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50898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68191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32529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42460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42460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50898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37007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33662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50898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0381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6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2701E026-E7E5-D02C-9457-D779B9BA61B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482847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482847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247185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247185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250902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157116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765554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482847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247185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157116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157116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765554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251663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248318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765554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53212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83CF0DD8-6764-A09A-5C86-CFBAB5CE936C}"/>
              </a:ext>
            </a:extLst>
          </p:cNvPr>
          <p:cNvPicPr>
            <a:picLocks noChangeAspect="1"/>
          </p:cNvPicPr>
          <p:nvPr userDrawn="1"/>
        </p:nvPicPr>
        <p:blipFill>
          <a:blip r:embed="rId2"/>
          <a:srcRect/>
          <a:stretch/>
        </p:blipFill>
        <p:spPr>
          <a:xfrm>
            <a:off x="802143" y="394299"/>
            <a:ext cx="6277434" cy="6277434"/>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4"/>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2993321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ectiekop">
    <p:bg>
      <p:bgPr>
        <a:solidFill>
          <a:schemeClr val="accent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639B0435-5F05-72BC-D5A2-CFB1A75F5B3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6499099"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28881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30493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2722966"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66473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7063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13216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3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108704" y="2766678"/>
            <a:ext cx="3733977" cy="1739171"/>
          </a:xfrm>
          <a:prstGeom prst="roundRect">
            <a:avLst>
              <a:gd name="adj" fmla="val 23607"/>
            </a:avLst>
          </a:prstGeom>
          <a:solidFill>
            <a:schemeClr val="accent4"/>
          </a:solidFill>
        </p:spPr>
        <p:txBody>
          <a:bodyPr wrap="square" lIns="251999" tIns="251999" rIns="251999" bIns="251999" anchor="ctr" anchorCtr="0">
            <a:spAutoFit/>
          </a:bodyPr>
          <a:lstStyle>
            <a:lvl1pPr algn="ctr">
              <a:defRPr sz="36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Titel van </a:t>
            </a:r>
            <a:r>
              <a:rPr lang="nl-NL" err="1"/>
              <a:t>woordweb</a:t>
            </a:r>
            <a:endParaRPr lang="nl-NL"/>
          </a:p>
        </p:txBody>
      </p:sp>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8704116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5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Tree>
    <p:extLst>
      <p:ext uri="{BB962C8B-B14F-4D97-AF65-F5344CB8AC3E}">
        <p14:creationId xmlns:p14="http://schemas.microsoft.com/office/powerpoint/2010/main" val="3376801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3"/>
          <a:stretch>
            <a:fillRect/>
          </a:stretch>
        </p:blipFill>
        <p:spPr>
          <a:xfrm flipH="1">
            <a:off x="7173058"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4"/>
          <a:srcRect/>
          <a:stretch/>
        </p:blipFill>
        <p:spPr>
          <a:xfrm>
            <a:off x="7173058"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6945604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0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891269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10" y="993786"/>
            <a:ext cx="3031318" cy="1865126"/>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4457874"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39843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Titeldia">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6D35562B-DE55-BFE5-5B3E-0F3FC3B8581C}"/>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descr="Afbeelding met schermopname&#10;&#10;Door AI gegenereerde inhoud is mogelijk onjuist.">
            <a:extLst>
              <a:ext uri="{FF2B5EF4-FFF2-40B4-BE49-F238E27FC236}">
                <a16:creationId xmlns:a16="http://schemas.microsoft.com/office/drawing/2014/main" id="{A27BBA98-E0C4-555E-48D7-BC9C63AC596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64587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69664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475164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Titeldia">
    <p:bg>
      <p:bgPr>
        <a:solidFill>
          <a:schemeClr val="bg1"/>
        </a:solidFill>
        <a:effectLst/>
      </p:bgPr>
    </p:bg>
    <p:spTree>
      <p:nvGrpSpPr>
        <p:cNvPr id="1" name=""/>
        <p:cNvGrpSpPr/>
        <p:nvPr/>
      </p:nvGrpSpPr>
      <p:grpSpPr>
        <a:xfrm>
          <a:off x="0" y="0"/>
          <a:ext cx="0" cy="0"/>
          <a:chOff x="0" y="0"/>
          <a:chExt cx="0" cy="0"/>
        </a:xfrm>
      </p:grpSpPr>
      <p:sp>
        <p:nvSpPr>
          <p:cNvPr id="25" name="Afgeronde rechthoek 24">
            <a:extLst>
              <a:ext uri="{FF2B5EF4-FFF2-40B4-BE49-F238E27FC236}">
                <a16:creationId xmlns:a16="http://schemas.microsoft.com/office/drawing/2014/main" id="{B14A8375-A3E7-DD91-B595-CF1A32275A69}"/>
              </a:ext>
            </a:extLst>
          </p:cNvPr>
          <p:cNvSpPr/>
          <p:nvPr userDrawn="1"/>
        </p:nvSpPr>
        <p:spPr>
          <a:xfrm>
            <a:off x="360000"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descr="Afbeelding met schermopname&#10;&#10;Door AI gegenereerde inhoud is mogelijk onjuist.">
            <a:extLst>
              <a:ext uri="{FF2B5EF4-FFF2-40B4-BE49-F238E27FC236}">
                <a16:creationId xmlns:a16="http://schemas.microsoft.com/office/drawing/2014/main" id="{2066EE0F-40A4-3317-1DA3-1780EEA826C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6749791" y="3586185"/>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6832625" y="1515709"/>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6430151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1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881358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0_Titeldia">
    <p:bg>
      <p:bgPr>
        <a:solidFill>
          <a:schemeClr val="bg1"/>
        </a:solidFill>
        <a:effectLst/>
      </p:bgPr>
    </p:bg>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817058"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871609" y="2188919"/>
            <a:ext cx="5341903" cy="3438158"/>
          </a:xfrm>
        </p:spPr>
        <p:txBody>
          <a:bodyPr/>
          <a:lstStyle>
            <a:lvl1pPr>
              <a:defRPr>
                <a:solidFill>
                  <a:schemeClr val="accent2"/>
                </a:solidFill>
              </a:defRPr>
            </a:lvl1p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2"/>
          <a:stretch>
            <a:fillRect/>
          </a:stretch>
        </p:blipFill>
        <p:spPr>
          <a:xfrm flipH="1">
            <a:off x="7867325"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3"/>
          <a:srcRect/>
          <a:stretch/>
        </p:blipFill>
        <p:spPr>
          <a:xfrm>
            <a:off x="7867325"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30450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1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3514123" cy="1865126"/>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5033607"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222800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70175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75252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0063484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2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C5A0AF7-2608-747D-DE6E-C6E187E451D1}"/>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7308591" y="3907919"/>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7391425" y="1837443"/>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855913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29561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Titeldia">
    <p:bg>
      <p:bgPr>
        <a:solidFill>
          <a:schemeClr val="bg1"/>
        </a:solidFill>
        <a:effectLst/>
      </p:bgPr>
    </p:bg>
    <p:spTree>
      <p:nvGrpSpPr>
        <p:cNvPr id="1" name=""/>
        <p:cNvGrpSpPr/>
        <p:nvPr/>
      </p:nvGrpSpPr>
      <p:grpSpPr>
        <a:xfrm>
          <a:off x="0" y="0"/>
          <a:ext cx="0" cy="0"/>
          <a:chOff x="0" y="0"/>
          <a:chExt cx="0" cy="0"/>
        </a:xfrm>
      </p:grpSpPr>
      <p:sp>
        <p:nvSpPr>
          <p:cNvPr id="4" name="Afgeronde rechthoek 24">
            <a:extLst>
              <a:ext uri="{FF2B5EF4-FFF2-40B4-BE49-F238E27FC236}">
                <a16:creationId xmlns:a16="http://schemas.microsoft.com/office/drawing/2014/main" id="{497B6B30-D93C-29DB-220C-05153A988F17}"/>
              </a:ext>
            </a:extLst>
          </p:cNvPr>
          <p:cNvSpPr/>
          <p:nvPr userDrawn="1"/>
        </p:nvSpPr>
        <p:spPr>
          <a:xfrm>
            <a:off x="360000" y="359999"/>
            <a:ext cx="11472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902927" y="673463"/>
            <a:ext cx="5575590" cy="867930"/>
          </a:xfrm>
        </p:spPr>
        <p:txBody>
          <a:bodyPr wrap="square" anchor="t">
            <a:spAutoFit/>
          </a:bodyPr>
          <a:lstStyle>
            <a:lvl1pPr algn="l">
              <a:defRPr sz="2800">
                <a:solidFill>
                  <a:schemeClr val="bg1"/>
                </a:solidFill>
              </a:defRPr>
            </a:lvl1pPr>
          </a:lstStyle>
          <a:p>
            <a:r>
              <a:rPr lang="nl-NL"/>
              <a:t>Pagina voor horizontale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1260000" y="2160000"/>
            <a:ext cx="8151629" cy="3917415"/>
          </a:xfrm>
        </p:spPr>
        <p:txBody>
          <a:bodyPr/>
          <a:lstStyle/>
          <a:p>
            <a:endParaRPr lang="nl-NL"/>
          </a:p>
        </p:txBody>
      </p:sp>
      <p:pic>
        <p:nvPicPr>
          <p:cNvPr id="15" name="Afbeelding 14" descr="Afbeelding met kunst, schermopname, Rechthoek, ontwerp&#10;&#10;Door AI gegenereerde inhoud is mogelijk onjuist.">
            <a:extLst>
              <a:ext uri="{FF2B5EF4-FFF2-40B4-BE49-F238E27FC236}">
                <a16:creationId xmlns:a16="http://schemas.microsoft.com/office/drawing/2014/main" id="{6EF9A5A8-78DB-C61B-3EE5-F20570F35993}"/>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6" name="Titel 19">
            <a:extLst>
              <a:ext uri="{FF2B5EF4-FFF2-40B4-BE49-F238E27FC236}">
                <a16:creationId xmlns:a16="http://schemas.microsoft.com/office/drawing/2014/main" id="{1FEFEA86-3266-4F49-13E7-6E80825E8AB0}"/>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Tree>
    <p:extLst>
      <p:ext uri="{BB962C8B-B14F-4D97-AF65-F5344CB8AC3E}">
        <p14:creationId xmlns:p14="http://schemas.microsoft.com/office/powerpoint/2010/main" val="2178219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pic>
        <p:nvPicPr>
          <p:cNvPr id="11" name="Afbeelding 10" descr="Afbeelding met kunst, schermopname, Rechthoek, ontwerp&#10;&#10;Door AI gegenereerde inhoud is mogelijk onjuist.">
            <a:extLst>
              <a:ext uri="{FF2B5EF4-FFF2-40B4-BE49-F238E27FC236}">
                <a16:creationId xmlns:a16="http://schemas.microsoft.com/office/drawing/2014/main" id="{F21DD49D-F283-3C2C-2B2E-BA31916DE449}"/>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4" name="Titel 19">
            <a:extLst>
              <a:ext uri="{FF2B5EF4-FFF2-40B4-BE49-F238E27FC236}">
                <a16:creationId xmlns:a16="http://schemas.microsoft.com/office/drawing/2014/main" id="{12DC8EF7-1EED-5F33-E456-9F3F1FC39DA7}"/>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59259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9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11904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2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1000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06B730B4-3652-A707-3F44-655FD8B96885}"/>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19">
            <a:extLst>
              <a:ext uri="{FF2B5EF4-FFF2-40B4-BE49-F238E27FC236}">
                <a16:creationId xmlns:a16="http://schemas.microsoft.com/office/drawing/2014/main" id="{E2B7BADE-4109-0999-FA14-784F5D9418A3}"/>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4142208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4" name="Titel 19">
            <a:extLst>
              <a:ext uri="{FF2B5EF4-FFF2-40B4-BE49-F238E27FC236}">
                <a16:creationId xmlns:a16="http://schemas.microsoft.com/office/drawing/2014/main" id="{F3F7F36A-7715-2247-BBB8-05883BB68B0E}"/>
              </a:ext>
            </a:extLst>
          </p:cNvPr>
          <p:cNvSpPr txBox="1">
            <a:spLocks/>
          </p:cNvSpPr>
          <p:nvPr userDrawn="1"/>
        </p:nvSpPr>
        <p:spPr>
          <a:xfrm rot="-120000">
            <a:off x="708346" y="1143363"/>
            <a:ext cx="1775482" cy="522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Les X</a:t>
            </a:r>
          </a:p>
        </p:txBody>
      </p:sp>
    </p:spTree>
    <p:extLst>
      <p:ext uri="{BB962C8B-B14F-4D97-AF65-F5344CB8AC3E}">
        <p14:creationId xmlns:p14="http://schemas.microsoft.com/office/powerpoint/2010/main" val="19185409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4"/>
        </a:solidFill>
        <a:effectLst/>
      </p:bgPr>
    </p:bg>
    <p:spTree>
      <p:nvGrpSpPr>
        <p:cNvPr id="1" name=""/>
        <p:cNvGrpSpPr/>
        <p:nvPr/>
      </p:nvGrpSpPr>
      <p:grpSpPr>
        <a:xfrm>
          <a:off x="0" y="0"/>
          <a:ext cx="0" cy="0"/>
          <a:chOff x="0" y="0"/>
          <a:chExt cx="0" cy="0"/>
        </a:xfrm>
      </p:grpSpPr>
      <p:pic>
        <p:nvPicPr>
          <p:cNvPr id="5" name="Afbeelding 4" descr="Afbeelding met schermopname&#10;&#10;Door AI gegenereerde inhoud is mogelijk onjuist.">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2" t="37199" r="9682" b="160"/>
          <a:stretch>
            <a:fillRect/>
          </a:stretch>
        </p:blipFill>
        <p:spPr>
          <a:xfrm>
            <a:off x="0" y="0"/>
            <a:ext cx="12167999" cy="6840000"/>
          </a:xfrm>
          <a:prstGeom prst="rect">
            <a:avLst/>
          </a:prstGeom>
        </p:spPr>
      </p:pic>
      <p:sp>
        <p:nvSpPr>
          <p:cNvPr id="9" name="Afgeronde rechthoek 8">
            <a:extLst>
              <a:ext uri="{FF2B5EF4-FFF2-40B4-BE49-F238E27FC236}">
                <a16:creationId xmlns:a16="http://schemas.microsoft.com/office/drawing/2014/main" id="{BAF88DCE-81B8-496C-781E-BDD8A79A9953}"/>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
        <p:nvSpPr>
          <p:cNvPr id="2" name="Tekstvak 1">
            <a:extLst>
              <a:ext uri="{FF2B5EF4-FFF2-40B4-BE49-F238E27FC236}">
                <a16:creationId xmlns:a16="http://schemas.microsoft.com/office/drawing/2014/main" id="{D0415892-1B7E-B539-7BC7-350C052D75BC}"/>
              </a:ext>
            </a:extLst>
          </p:cNvPr>
          <p:cNvSpPr txBox="1"/>
          <p:nvPr userDrawn="1"/>
        </p:nvSpPr>
        <p:spPr>
          <a:xfrm>
            <a:off x="6937248" y="763219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67881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Sectiekop">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6F0475-2FE4-29B9-619F-CE016B823AB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5" name="Afgeronde rechthoek 8">
            <a:extLst>
              <a:ext uri="{FF2B5EF4-FFF2-40B4-BE49-F238E27FC236}">
                <a16:creationId xmlns:a16="http://schemas.microsoft.com/office/drawing/2014/main" id="{8665C0E6-61F3-0C3B-6AE1-373F7E79028F}"/>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4115123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Sectiekop">
    <p:bg>
      <p:bgPr>
        <a:solidFill>
          <a:schemeClr val="accent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2" name="Afgeronde rechthoek 8">
            <a:extLst>
              <a:ext uri="{FF2B5EF4-FFF2-40B4-BE49-F238E27FC236}">
                <a16:creationId xmlns:a16="http://schemas.microsoft.com/office/drawing/2014/main" id="{BEC88D75-EC4D-02C6-2AB3-2D55D48BF5E2}"/>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133162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Sectiekop">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58E2D09-5295-A330-C896-5F4ED73C41AE}"/>
              </a:ext>
            </a:extLst>
          </p:cNvPr>
          <p:cNvPicPr>
            <a:picLocks noChangeAspect="1"/>
          </p:cNvPicPr>
          <p:nvPr userDrawn="1"/>
        </p:nvPicPr>
        <p:blipFill>
          <a:blip r:embed="rId2">
            <a:alphaModFix amt="30000"/>
          </a:blip>
          <a:srcRect l="55425" t="29619" r="-17771" b="-177"/>
          <a:stretch>
            <a:fillRect/>
          </a:stretch>
        </p:blipFill>
        <p:spPr>
          <a:xfrm>
            <a:off x="0" y="0"/>
            <a:ext cx="10800000" cy="6876000"/>
          </a:xfrm>
          <a:prstGeom prst="rect">
            <a:avLst/>
          </a:prstGeom>
        </p:spPr>
      </p:pic>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4244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Sectiekop">
    <p:bg>
      <p:bgPr>
        <a:solidFill>
          <a:schemeClr val="bg1"/>
        </a:solidFill>
        <a:effectLst/>
      </p:bgPr>
    </p:bg>
    <p:spTree>
      <p:nvGrpSpPr>
        <p:cNvPr id="1" name=""/>
        <p:cNvGrpSpPr/>
        <p:nvPr/>
      </p:nvGrpSpPr>
      <p:grpSpPr>
        <a:xfrm>
          <a:off x="0" y="0"/>
          <a:ext cx="0" cy="0"/>
          <a:chOff x="0" y="0"/>
          <a:chExt cx="0" cy="0"/>
        </a:xfrm>
      </p:grpSpPr>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89061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r="45888" b="3979"/>
          <a:stretch>
            <a:fillRect/>
          </a:stretch>
        </p:blipFill>
        <p:spPr>
          <a:xfrm rot="5400000">
            <a:off x="2131251" y="-2520000"/>
            <a:ext cx="8316000" cy="10440000"/>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367169" y="1750402"/>
            <a:ext cx="5670550" cy="3235325"/>
          </a:xfrm>
          <a:ln w="19050">
            <a:noFill/>
          </a:ln>
        </p:spPr>
        <p:txBody>
          <a:bodyPr/>
          <a:lstStyle/>
          <a:p>
            <a:endParaRPr lang="nl-NL"/>
          </a:p>
        </p:txBody>
      </p:sp>
    </p:spTree>
    <p:extLst>
      <p:ext uri="{BB962C8B-B14F-4D97-AF65-F5344CB8AC3E}">
        <p14:creationId xmlns:p14="http://schemas.microsoft.com/office/powerpoint/2010/main" val="38122232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35696361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Sectiekop">
    <p:bg>
      <p:bgPr>
        <a:solidFill>
          <a:schemeClr val="accent3"/>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15" name="Afbeelding 14">
            <a:extLst>
              <a:ext uri="{FF2B5EF4-FFF2-40B4-BE49-F238E27FC236}">
                <a16:creationId xmlns:a16="http://schemas.microsoft.com/office/drawing/2014/main" id="{B2D57851-CA4C-03EA-5C4E-736AA577A775}"/>
              </a:ext>
            </a:extLst>
          </p:cNvPr>
          <p:cNvPicPr>
            <a:picLocks noChangeAspect="1"/>
          </p:cNvPicPr>
          <p:nvPr userDrawn="1"/>
        </p:nvPicPr>
        <p:blipFill>
          <a:blip r:embed="rId3"/>
          <a:srcRect/>
          <a:stretch/>
        </p:blipFill>
        <p:spPr>
          <a:xfrm>
            <a:off x="2064818" y="397593"/>
            <a:ext cx="8128467" cy="5935474"/>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260725" y="1747668"/>
            <a:ext cx="5670550" cy="3235325"/>
          </a:xfrm>
          <a:ln w="19050">
            <a:noFill/>
          </a:ln>
        </p:spPr>
        <p:txBody>
          <a:bodyPr/>
          <a:lstStyle/>
          <a:p>
            <a:endParaRPr lang="nl-NL"/>
          </a:p>
        </p:txBody>
      </p:sp>
      <p:sp>
        <p:nvSpPr>
          <p:cNvPr id="9" name="Tekstvak 8">
            <a:extLst>
              <a:ext uri="{FF2B5EF4-FFF2-40B4-BE49-F238E27FC236}">
                <a16:creationId xmlns:a16="http://schemas.microsoft.com/office/drawing/2014/main" id="{78F5BBA6-C1EA-2E3F-D285-442EBB42952B}"/>
              </a:ext>
            </a:extLst>
          </p:cNvPr>
          <p:cNvSpPr txBox="1"/>
          <p:nvPr userDrawn="1"/>
        </p:nvSpPr>
        <p:spPr>
          <a:xfrm>
            <a:off x="2099733" y="-15578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kstvak 11">
            <a:extLst>
              <a:ext uri="{FF2B5EF4-FFF2-40B4-BE49-F238E27FC236}">
                <a16:creationId xmlns:a16="http://schemas.microsoft.com/office/drawing/2014/main" id="{3C762977-2B14-BD8E-83EC-16D1F55B3AD5}"/>
              </a:ext>
            </a:extLst>
          </p:cNvPr>
          <p:cNvSpPr txBox="1"/>
          <p:nvPr userDrawn="1"/>
        </p:nvSpPr>
        <p:spPr>
          <a:xfrm>
            <a:off x="12649200" y="-1507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81383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pic>
        <p:nvPicPr>
          <p:cNvPr id="5" name="Afbeelding 4" descr="Afbeelding met clipart, wit, Graphics, Lettertype&#10;&#10;Automatisch gegenereerde beschrijving">
            <a:extLst>
              <a:ext uri="{FF2B5EF4-FFF2-40B4-BE49-F238E27FC236}">
                <a16:creationId xmlns:a16="http://schemas.microsoft.com/office/drawing/2014/main" id="{34995D09-93C5-4DF4-5DE9-BDD30E45EF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88440" y="1046589"/>
            <a:ext cx="6188004" cy="3434751"/>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4"/>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6455206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3"/>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2216783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pic>
        <p:nvPicPr>
          <p:cNvPr id="6" name="Afbeelding 5">
            <a:extLst>
              <a:ext uri="{FF2B5EF4-FFF2-40B4-BE49-F238E27FC236}">
                <a16:creationId xmlns:a16="http://schemas.microsoft.com/office/drawing/2014/main" id="{CCDE4219-A50B-A331-353F-D94EE99F4E9D}"/>
              </a:ext>
            </a:extLst>
          </p:cNvPr>
          <p:cNvPicPr>
            <a:picLocks noChangeAspect="1"/>
          </p:cNvPicPr>
          <p:nvPr userDrawn="1"/>
        </p:nvPicPr>
        <p:blipFill>
          <a:blip r:embed="rId5"/>
          <a:srcRect/>
          <a:stretch/>
        </p:blipFill>
        <p:spPr>
          <a:xfrm rot="5400000">
            <a:off x="10523418" y="4769438"/>
            <a:ext cx="2218878" cy="266265"/>
          </a:xfrm>
          <a:prstGeom prst="rect">
            <a:avLst/>
          </a:prstGeom>
        </p:spPr>
      </p:pic>
    </p:spTree>
    <p:extLst>
      <p:ext uri="{BB962C8B-B14F-4D97-AF65-F5344CB8AC3E}">
        <p14:creationId xmlns:p14="http://schemas.microsoft.com/office/powerpoint/2010/main" val="34804373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3037339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7F8CB-E936-0B01-E4BE-F5A7395F92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4603D9C-BC41-C50A-8F3C-CF95329A66CE}"/>
              </a:ext>
            </a:extLst>
          </p:cNvPr>
          <p:cNvSpPr>
            <a:spLocks noGrp="1"/>
          </p:cNvSpPr>
          <p:nvPr>
            <p:ph type="dt" sz="half" idx="10"/>
          </p:nvPr>
        </p:nvSpPr>
        <p:spPr/>
        <p:txBody>
          <a:bodyPr/>
          <a:lstStyle/>
          <a:p>
            <a:fld id="{0D6257B2-D069-482C-B9B6-6513C46C83C9}" type="datetimeFigureOut">
              <a:rPr lang="nl-NL" smtClean="0"/>
              <a:t>5-3-2026</a:t>
            </a:fld>
            <a:endParaRPr lang="nl-NL"/>
          </a:p>
        </p:txBody>
      </p:sp>
      <p:sp>
        <p:nvSpPr>
          <p:cNvPr id="4" name="Tijdelijke aanduiding voor voettekst 3">
            <a:extLst>
              <a:ext uri="{FF2B5EF4-FFF2-40B4-BE49-F238E27FC236}">
                <a16:creationId xmlns:a16="http://schemas.microsoft.com/office/drawing/2014/main" id="{988CD446-C3B7-7478-853F-93FC449DF68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C7106BB-2536-F413-06AF-F4A97C862D24}"/>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2549953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6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C68DC842-8039-F436-4F45-DFCF39001C71}"/>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3" name="Titel 19">
            <a:extLst>
              <a:ext uri="{FF2B5EF4-FFF2-40B4-BE49-F238E27FC236}">
                <a16:creationId xmlns:a16="http://schemas.microsoft.com/office/drawing/2014/main" id="{F1012A1A-8284-A0B6-E13A-24465636DF39}"/>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4" name="Titel 19">
            <a:extLst>
              <a:ext uri="{FF2B5EF4-FFF2-40B4-BE49-F238E27FC236}">
                <a16:creationId xmlns:a16="http://schemas.microsoft.com/office/drawing/2014/main" id="{FCE634E1-5E83-D553-0CBC-F5E06608BFDF}"/>
              </a:ext>
            </a:extLst>
          </p:cNvPr>
          <p:cNvSpPr txBox="1">
            <a:spLocks/>
          </p:cNvSpPr>
          <p:nvPr userDrawn="1"/>
        </p:nvSpPr>
        <p:spPr>
          <a:xfrm>
            <a:off x="1042437" y="2766218"/>
            <a:ext cx="5793785"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grote/lange titel</a:t>
            </a:r>
          </a:p>
        </p:txBody>
      </p:sp>
    </p:spTree>
    <p:extLst>
      <p:ext uri="{BB962C8B-B14F-4D97-AF65-F5344CB8AC3E}">
        <p14:creationId xmlns:p14="http://schemas.microsoft.com/office/powerpoint/2010/main" val="411450666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95294A0-2E62-B29E-C545-32B337FDF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9400FC8-9078-BC19-DC50-44181BE7C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5A463F31-9A78-8F61-66BB-452F8E68A05C}"/>
              </a:ext>
            </a:extLst>
          </p:cNvPr>
          <p:cNvSpPr>
            <a:spLocks noGrp="1"/>
          </p:cNvSpPr>
          <p:nvPr>
            <p:ph type="ftr" sz="quarter" idx="3"/>
          </p:nvPr>
        </p:nvSpPr>
        <p:spPr>
          <a:xfrm>
            <a:off x="2555631" y="6356350"/>
            <a:ext cx="733864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51B3052-F165-B940-0B1D-0CB6DFB0B3C8}"/>
              </a:ext>
            </a:extLst>
          </p:cNvPr>
          <p:cNvSpPr>
            <a:spLocks noGrp="1"/>
          </p:cNvSpPr>
          <p:nvPr>
            <p:ph type="sldNum" sz="quarter" idx="4"/>
          </p:nvPr>
        </p:nvSpPr>
        <p:spPr>
          <a:xfrm>
            <a:off x="10070122" y="6356350"/>
            <a:ext cx="128367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1EDBDF-5166-7F4E-A780-EAEFE6F9BDD1}" type="slidenum">
              <a:rPr lang="nl-NL" smtClean="0"/>
              <a:t>‹nr.›</a:t>
            </a:fld>
            <a:endParaRPr lang="nl-NL"/>
          </a:p>
        </p:txBody>
      </p:sp>
    </p:spTree>
    <p:extLst>
      <p:ext uri="{BB962C8B-B14F-4D97-AF65-F5344CB8AC3E}">
        <p14:creationId xmlns:p14="http://schemas.microsoft.com/office/powerpoint/2010/main" val="1302210213"/>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649" r:id="rId3"/>
    <p:sldLayoutId id="2147483706" r:id="rId4"/>
    <p:sldLayoutId id="2147483671" r:id="rId5"/>
    <p:sldLayoutId id="2147483735" r:id="rId6"/>
    <p:sldLayoutId id="2147483737" r:id="rId7"/>
    <p:sldLayoutId id="2147483738" r:id="rId8"/>
    <p:sldLayoutId id="2147483722" r:id="rId9"/>
    <p:sldLayoutId id="2147483693" r:id="rId10"/>
    <p:sldLayoutId id="2147483695" r:id="rId11"/>
    <p:sldLayoutId id="2147483691" r:id="rId12"/>
    <p:sldLayoutId id="2147483694" r:id="rId13"/>
    <p:sldLayoutId id="2147483685" r:id="rId14"/>
    <p:sldLayoutId id="2147483724" r:id="rId15"/>
    <p:sldLayoutId id="2147483708" r:id="rId16"/>
    <p:sldLayoutId id="2147483687" r:id="rId17"/>
    <p:sldLayoutId id="2147483707" r:id="rId18"/>
    <p:sldLayoutId id="2147483650" r:id="rId19"/>
    <p:sldLayoutId id="2147483748" r:id="rId20"/>
    <p:sldLayoutId id="2147483750" r:id="rId21"/>
    <p:sldLayoutId id="2147483749" r:id="rId22"/>
    <p:sldLayoutId id="2147483746" r:id="rId23"/>
    <p:sldLayoutId id="2147483747" r:id="rId24"/>
    <p:sldLayoutId id="2147483732" r:id="rId25"/>
    <p:sldLayoutId id="2147483705" r:id="rId26"/>
    <p:sldLayoutId id="2147483663" r:id="rId27"/>
    <p:sldLayoutId id="2147483699" r:id="rId28"/>
    <p:sldLayoutId id="2147483684" r:id="rId29"/>
    <p:sldLayoutId id="2147483723" r:id="rId30"/>
    <p:sldLayoutId id="2147483700" r:id="rId31"/>
    <p:sldLayoutId id="2147483701" r:id="rId32"/>
    <p:sldLayoutId id="2147483662" r:id="rId33"/>
    <p:sldLayoutId id="2147483709" r:id="rId34"/>
    <p:sldLayoutId id="2147483683" r:id="rId35"/>
    <p:sldLayoutId id="2147483734" r:id="rId36"/>
    <p:sldLayoutId id="2147483721" r:id="rId37"/>
    <p:sldLayoutId id="2147483696" r:id="rId38"/>
    <p:sldLayoutId id="2147483679" r:id="rId39"/>
    <p:sldLayoutId id="2147483728" r:id="rId40"/>
    <p:sldLayoutId id="2147483744" r:id="rId41"/>
    <p:sldLayoutId id="2147483745" r:id="rId42"/>
    <p:sldLayoutId id="2147483751" r:id="rId43"/>
    <p:sldLayoutId id="2147483697" r:id="rId44"/>
    <p:sldLayoutId id="2147483664" r:id="rId45"/>
    <p:sldLayoutId id="2147483698" r:id="rId46"/>
    <p:sldLayoutId id="2147483678" r:id="rId47"/>
    <p:sldLayoutId id="2147483716" r:id="rId48"/>
    <p:sldLayoutId id="2147483702" r:id="rId49"/>
    <p:sldLayoutId id="2147483703" r:id="rId50"/>
    <p:sldLayoutId id="2147483704" r:id="rId51"/>
    <p:sldLayoutId id="2147483726" r:id="rId52"/>
    <p:sldLayoutId id="2147483715" r:id="rId53"/>
    <p:sldLayoutId id="2147483741" r:id="rId54"/>
    <p:sldLayoutId id="2147483672" r:id="rId55"/>
    <p:sldLayoutId id="2147483729" r:id="rId56"/>
    <p:sldLayoutId id="2147483681" r:id="rId57"/>
    <p:sldLayoutId id="2147483673" r:id="rId58"/>
    <p:sldLayoutId id="2147483675" r:id="rId59"/>
    <p:sldLayoutId id="2147483710" r:id="rId60"/>
    <p:sldLayoutId id="2147483711" r:id="rId61"/>
    <p:sldLayoutId id="2147483712" r:id="rId62"/>
    <p:sldLayoutId id="2147483713" r:id="rId63"/>
    <p:sldLayoutId id="2147483742" r:id="rId64"/>
    <p:sldLayoutId id="2147483667" r:id="rId65"/>
    <p:sldLayoutId id="2147483680" r:id="rId66"/>
    <p:sldLayoutId id="2147483727" r:id="rId67"/>
    <p:sldLayoutId id="2147483740" r:id="rId68"/>
    <p:sldLayoutId id="2147483739" r:id="rId69"/>
    <p:sldLayoutId id="2147483651" r:id="rId70"/>
    <p:sldLayoutId id="2147483688" r:id="rId71"/>
    <p:sldLayoutId id="2147483689" r:id="rId72"/>
    <p:sldLayoutId id="2147483714" r:id="rId73"/>
    <p:sldLayoutId id="2147483717" r:id="rId74"/>
    <p:sldLayoutId id="2147483677" r:id="rId75"/>
    <p:sldLayoutId id="2147483725" r:id="rId76"/>
    <p:sldLayoutId id="2147483690" r:id="rId77"/>
    <p:sldLayoutId id="2147483676" r:id="rId78"/>
    <p:sldLayoutId id="2147483720" r:id="rId79"/>
    <p:sldLayoutId id="2147483730" r:id="rId80"/>
    <p:sldLayoutId id="2147483743" r:id="rId81"/>
  </p:sldLayoutIdLst>
  <p:txStyles>
    <p:titleStyle>
      <a:lvl1pPr algn="l" defTabSz="914400" rtl="0" eaLnBrk="1" latinLnBrk="0" hangingPunct="1">
        <a:lnSpc>
          <a:spcPct val="90000"/>
        </a:lnSpc>
        <a:spcBef>
          <a:spcPct val="0"/>
        </a:spcBef>
        <a:buNone/>
        <a:defRPr sz="4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81.xml"/><Relationship Id="rId6" Type="http://schemas.openxmlformats.org/officeDocument/2006/relationships/image" Target="../media/image37.png"/><Relationship Id="rId5" Type="http://schemas.openxmlformats.org/officeDocument/2006/relationships/image" Target="../media/image3.png"/><Relationship Id="rId10" Type="http://schemas.openxmlformats.org/officeDocument/2006/relationships/image" Target="../media/image41.png"/><Relationship Id="rId4" Type="http://schemas.openxmlformats.org/officeDocument/2006/relationships/image" Target="../media/image5.png"/><Relationship Id="rId9" Type="http://schemas.openxmlformats.org/officeDocument/2006/relationships/image" Target="../media/image40.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4.xml"/><Relationship Id="rId5" Type="http://schemas.openxmlformats.org/officeDocument/2006/relationships/image" Target="../media/image42.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4.xml"/><Relationship Id="rId5" Type="http://schemas.openxmlformats.org/officeDocument/2006/relationships/image" Target="../media/image42.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4.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40.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52.png"/><Relationship Id="rId5" Type="http://schemas.openxmlformats.org/officeDocument/2006/relationships/image" Target="../media/image40.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pn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image" Target="../media/image53.png"/><Relationship Id="rId5" Type="http://schemas.openxmlformats.org/officeDocument/2006/relationships/image" Target="../media/image40.png"/><Relationship Id="rId10" Type="http://schemas.openxmlformats.org/officeDocument/2006/relationships/image" Target="../media/image29.png"/><Relationship Id="rId4" Type="http://schemas.openxmlformats.org/officeDocument/2006/relationships/image" Target="../media/image37.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41.png"/><Relationship Id="rId4"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1.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40.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37.png"/><Relationship Id="rId5" Type="http://schemas.openxmlformats.org/officeDocument/2006/relationships/image" Target="../media/image43.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45.png"/><Relationship Id="rId11" Type="http://schemas.openxmlformats.org/officeDocument/2006/relationships/image" Target="../media/image42.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0.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AAFC9-188F-1DC1-05E2-0C30019C4B87}"/>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7FCA210E-84F1-7909-73DA-959CE60DBFC4}"/>
              </a:ext>
            </a:extLst>
          </p:cNvPr>
          <p:cNvSpPr/>
          <p:nvPr/>
        </p:nvSpPr>
        <p:spPr>
          <a:xfrm>
            <a:off x="0" y="0"/>
            <a:ext cx="12192000" cy="6858000"/>
          </a:xfrm>
          <a:prstGeom prst="rect">
            <a:avLst/>
          </a:prstGeom>
          <a:solidFill>
            <a:srgbClr val="641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descr="Afbeelding met groen, schermopname&#10;&#10;Door AI gegenereerde inhoud is mogelijk onjuist.">
            <a:extLst>
              <a:ext uri="{FF2B5EF4-FFF2-40B4-BE49-F238E27FC236}">
                <a16:creationId xmlns:a16="http://schemas.microsoft.com/office/drawing/2014/main" id="{24A230F9-CCF9-CE79-63FA-CDD0BF7CEAC5}"/>
              </a:ext>
            </a:extLst>
          </p:cNvPr>
          <p:cNvPicPr>
            <a:picLocks noChangeAspect="1"/>
          </p:cNvPicPr>
          <p:nvPr/>
        </p:nvPicPr>
        <p:blipFill>
          <a:blip r:embed="rId3"/>
          <a:stretch>
            <a:fillRect/>
          </a:stretch>
        </p:blipFill>
        <p:spPr>
          <a:xfrm>
            <a:off x="0" y="5137151"/>
            <a:ext cx="12192001" cy="1720849"/>
          </a:xfrm>
          <a:prstGeom prst="rect">
            <a:avLst/>
          </a:prstGeom>
        </p:spPr>
      </p:pic>
      <p:grpSp>
        <p:nvGrpSpPr>
          <p:cNvPr id="9" name="Groep 8">
            <a:extLst>
              <a:ext uri="{FF2B5EF4-FFF2-40B4-BE49-F238E27FC236}">
                <a16:creationId xmlns:a16="http://schemas.microsoft.com/office/drawing/2014/main" id="{81C87D18-21CB-5812-7D54-135BA557E060}"/>
              </a:ext>
            </a:extLst>
          </p:cNvPr>
          <p:cNvGrpSpPr/>
          <p:nvPr/>
        </p:nvGrpSpPr>
        <p:grpSpPr>
          <a:xfrm>
            <a:off x="6130814" y="420396"/>
            <a:ext cx="4700042" cy="6275262"/>
            <a:chOff x="6130814" y="420396"/>
            <a:chExt cx="4700042" cy="6275262"/>
          </a:xfrm>
        </p:grpSpPr>
        <p:pic>
          <p:nvPicPr>
            <p:cNvPr id="11" name="Afbeelding 10">
              <a:extLst>
                <a:ext uri="{FF2B5EF4-FFF2-40B4-BE49-F238E27FC236}">
                  <a16:creationId xmlns:a16="http://schemas.microsoft.com/office/drawing/2014/main" id="{95B5572D-625B-4B82-0BDC-1FB1CBFC82ED}"/>
                </a:ext>
              </a:extLst>
            </p:cNvPr>
            <p:cNvPicPr>
              <a:picLocks noChangeAspect="1"/>
            </p:cNvPicPr>
            <p:nvPr/>
          </p:nvPicPr>
          <p:blipFill>
            <a:blip r:embed="rId4"/>
            <a:srcRect/>
            <a:stretch/>
          </p:blipFill>
          <p:spPr>
            <a:xfrm rot="609260">
              <a:off x="6130814" y="420396"/>
              <a:ext cx="4700042" cy="6275262"/>
            </a:xfrm>
            <a:prstGeom prst="rect">
              <a:avLst/>
            </a:prstGeom>
          </p:spPr>
        </p:pic>
        <p:sp>
          <p:nvSpPr>
            <p:cNvPr id="13" name="Titel 19">
              <a:extLst>
                <a:ext uri="{FF2B5EF4-FFF2-40B4-BE49-F238E27FC236}">
                  <a16:creationId xmlns:a16="http://schemas.microsoft.com/office/drawing/2014/main" id="{B9603D0C-C9C2-0F87-7774-9FD94FBD9C18}"/>
                </a:ext>
              </a:extLst>
            </p:cNvPr>
            <p:cNvSpPr txBox="1">
              <a:spLocks/>
            </p:cNvSpPr>
            <p:nvPr/>
          </p:nvSpPr>
          <p:spPr>
            <a:xfrm rot="606886">
              <a:off x="7212438" y="2544448"/>
              <a:ext cx="2743311" cy="1056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sz="1600" b="0" dirty="0">
                <a:solidFill>
                  <a:srgbClr val="ECD316"/>
                </a:solidFill>
                <a:latin typeface="Calabri"/>
              </a:endParaRPr>
            </a:p>
            <a:p>
              <a:r>
                <a:rPr lang="nl-NL" sz="3200" b="0" dirty="0">
                  <a:solidFill>
                    <a:srgbClr val="ECD316"/>
                  </a:solidFill>
                  <a:latin typeface="VAGRounded Lt" panose="020F0502020203020204" pitchFamily="34" charset="0"/>
                </a:rPr>
                <a:t>Slapend rijk worden</a:t>
              </a:r>
              <a:endParaRPr lang="nl-NL" sz="3200" b="0" dirty="0">
                <a:latin typeface="VAGRounded Lt" panose="020F0502020203020204" pitchFamily="34" charset="0"/>
              </a:endParaRPr>
            </a:p>
          </p:txBody>
        </p:sp>
      </p:grpSp>
      <p:pic>
        <p:nvPicPr>
          <p:cNvPr id="21" name="Afbeelding 20">
            <a:extLst>
              <a:ext uri="{FF2B5EF4-FFF2-40B4-BE49-F238E27FC236}">
                <a16:creationId xmlns:a16="http://schemas.microsoft.com/office/drawing/2014/main" id="{99B1F9D2-0A24-CA9B-5292-9EEBF9BFAC2F}"/>
              </a:ext>
            </a:extLst>
          </p:cNvPr>
          <p:cNvPicPr>
            <a:picLocks noChangeAspect="1"/>
          </p:cNvPicPr>
          <p:nvPr/>
        </p:nvPicPr>
        <p:blipFill>
          <a:blip r:embed="rId5"/>
          <a:srcRect/>
          <a:stretch/>
        </p:blipFill>
        <p:spPr>
          <a:xfrm flipH="1">
            <a:off x="-649254" y="-12560"/>
            <a:ext cx="6745254" cy="6283695"/>
          </a:xfrm>
          <a:prstGeom prst="rect">
            <a:avLst/>
          </a:prstGeom>
        </p:spPr>
      </p:pic>
      <p:pic>
        <p:nvPicPr>
          <p:cNvPr id="30" name="Afbeelding 29" descr="Afbeelding met speelgoed, kleding, pop, tekenfilm&#10;&#10;Door AI gegenereerde inhoud is mogelijk onjuist.">
            <a:extLst>
              <a:ext uri="{FF2B5EF4-FFF2-40B4-BE49-F238E27FC236}">
                <a16:creationId xmlns:a16="http://schemas.microsoft.com/office/drawing/2014/main" id="{F622E1C1-9BAC-2737-F685-E6B235C4EA30}"/>
              </a:ext>
            </a:extLst>
          </p:cNvPr>
          <p:cNvPicPr>
            <a:picLocks noChangeAspect="1"/>
          </p:cNvPicPr>
          <p:nvPr/>
        </p:nvPicPr>
        <p:blipFill>
          <a:blip r:embed="rId6"/>
          <a:stretch>
            <a:fillRect/>
          </a:stretch>
        </p:blipFill>
        <p:spPr>
          <a:xfrm>
            <a:off x="3378168" y="1956635"/>
            <a:ext cx="2512462" cy="4537176"/>
          </a:xfrm>
          <a:prstGeom prst="rect">
            <a:avLst/>
          </a:prstGeom>
        </p:spPr>
      </p:pic>
      <p:pic>
        <p:nvPicPr>
          <p:cNvPr id="31" name="Afbeelding 30">
            <a:extLst>
              <a:ext uri="{FF2B5EF4-FFF2-40B4-BE49-F238E27FC236}">
                <a16:creationId xmlns:a16="http://schemas.microsoft.com/office/drawing/2014/main" id="{D1B701FB-044C-15F5-81A8-D74293F6AD9C}"/>
              </a:ext>
            </a:extLst>
          </p:cNvPr>
          <p:cNvPicPr>
            <a:picLocks noChangeAspect="1"/>
          </p:cNvPicPr>
          <p:nvPr/>
        </p:nvPicPr>
        <p:blipFill>
          <a:blip r:embed="rId7"/>
          <a:srcRect t="17345" b="16971"/>
          <a:stretch>
            <a:fillRect/>
          </a:stretch>
        </p:blipFill>
        <p:spPr>
          <a:xfrm>
            <a:off x="101137" y="4290391"/>
            <a:ext cx="3928119" cy="2580169"/>
          </a:xfrm>
          <a:prstGeom prst="rect">
            <a:avLst/>
          </a:prstGeom>
        </p:spPr>
      </p:pic>
      <p:pic>
        <p:nvPicPr>
          <p:cNvPr id="32" name="Afbeelding 31">
            <a:extLst>
              <a:ext uri="{FF2B5EF4-FFF2-40B4-BE49-F238E27FC236}">
                <a16:creationId xmlns:a16="http://schemas.microsoft.com/office/drawing/2014/main" id="{7B9DC4AC-B384-0876-84BC-5C33D4B82DC5}"/>
              </a:ext>
            </a:extLst>
          </p:cNvPr>
          <p:cNvPicPr>
            <a:picLocks noChangeAspect="1"/>
          </p:cNvPicPr>
          <p:nvPr/>
        </p:nvPicPr>
        <p:blipFill>
          <a:blip r:embed="rId8"/>
          <a:srcRect b="11462"/>
          <a:stretch>
            <a:fillRect/>
          </a:stretch>
        </p:blipFill>
        <p:spPr>
          <a:xfrm>
            <a:off x="2605978" y="5093541"/>
            <a:ext cx="1490467" cy="1651597"/>
          </a:xfrm>
          <a:prstGeom prst="rect">
            <a:avLst/>
          </a:prstGeom>
        </p:spPr>
      </p:pic>
      <p:pic>
        <p:nvPicPr>
          <p:cNvPr id="2" name="Afbeelding 1">
            <a:extLst>
              <a:ext uri="{FF2B5EF4-FFF2-40B4-BE49-F238E27FC236}">
                <a16:creationId xmlns:a16="http://schemas.microsoft.com/office/drawing/2014/main" id="{9904AC09-3AB4-5143-F967-001B5D040ACD}"/>
              </a:ext>
            </a:extLst>
          </p:cNvPr>
          <p:cNvPicPr>
            <a:picLocks noChangeAspect="1"/>
          </p:cNvPicPr>
          <p:nvPr/>
        </p:nvPicPr>
        <p:blipFill>
          <a:blip r:embed="rId9"/>
          <a:srcRect l="10295" t="3894" r="8984"/>
          <a:stretch>
            <a:fillRect/>
          </a:stretch>
        </p:blipFill>
        <p:spPr>
          <a:xfrm rot="21442667">
            <a:off x="5143688" y="467357"/>
            <a:ext cx="524394" cy="624343"/>
          </a:xfrm>
          <a:prstGeom prst="rect">
            <a:avLst/>
          </a:prstGeom>
        </p:spPr>
      </p:pic>
      <p:pic>
        <p:nvPicPr>
          <p:cNvPr id="4" name="Afbeelding 3">
            <a:extLst>
              <a:ext uri="{FF2B5EF4-FFF2-40B4-BE49-F238E27FC236}">
                <a16:creationId xmlns:a16="http://schemas.microsoft.com/office/drawing/2014/main" id="{9AA43A73-C31A-724C-7C94-A498EF51DB9B}"/>
              </a:ext>
            </a:extLst>
          </p:cNvPr>
          <p:cNvPicPr>
            <a:picLocks noChangeAspect="1"/>
          </p:cNvPicPr>
          <p:nvPr/>
        </p:nvPicPr>
        <p:blipFill>
          <a:blip r:embed="rId9"/>
          <a:srcRect l="10295" t="3894" r="8984"/>
          <a:stretch>
            <a:fillRect/>
          </a:stretch>
        </p:blipFill>
        <p:spPr>
          <a:xfrm rot="21442667">
            <a:off x="3556069" y="130123"/>
            <a:ext cx="524394" cy="624343"/>
          </a:xfrm>
          <a:prstGeom prst="rect">
            <a:avLst/>
          </a:prstGeom>
        </p:spPr>
      </p:pic>
      <p:pic>
        <p:nvPicPr>
          <p:cNvPr id="6" name="Afbeelding 5">
            <a:extLst>
              <a:ext uri="{FF2B5EF4-FFF2-40B4-BE49-F238E27FC236}">
                <a16:creationId xmlns:a16="http://schemas.microsoft.com/office/drawing/2014/main" id="{57F110C0-3508-A59D-33D6-4309EF392DCF}"/>
              </a:ext>
            </a:extLst>
          </p:cNvPr>
          <p:cNvPicPr>
            <a:picLocks noChangeAspect="1"/>
          </p:cNvPicPr>
          <p:nvPr/>
        </p:nvPicPr>
        <p:blipFill>
          <a:blip r:embed="rId9"/>
          <a:srcRect l="10295" t="3894" r="8984"/>
          <a:stretch>
            <a:fillRect/>
          </a:stretch>
        </p:blipFill>
        <p:spPr>
          <a:xfrm rot="21442667">
            <a:off x="1604044" y="143516"/>
            <a:ext cx="524394" cy="624343"/>
          </a:xfrm>
          <a:prstGeom prst="rect">
            <a:avLst/>
          </a:prstGeom>
        </p:spPr>
      </p:pic>
      <p:sp>
        <p:nvSpPr>
          <p:cNvPr id="7" name="Rechthoek: afgeronde hoeken 6">
            <a:extLst>
              <a:ext uri="{FF2B5EF4-FFF2-40B4-BE49-F238E27FC236}">
                <a16:creationId xmlns:a16="http://schemas.microsoft.com/office/drawing/2014/main" id="{8F120803-6548-FB72-9E66-C2D22BD507EF}"/>
              </a:ext>
            </a:extLst>
          </p:cNvPr>
          <p:cNvSpPr/>
          <p:nvPr/>
        </p:nvSpPr>
        <p:spPr>
          <a:xfrm rot="21448618">
            <a:off x="-307484" y="543569"/>
            <a:ext cx="4619234"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4400">
                <a:solidFill>
                  <a:srgbClr val="641C76"/>
                </a:solidFill>
                <a:latin typeface="VAGRounded-Bold"/>
              </a:rPr>
              <a:t>Start les</a:t>
            </a:r>
          </a:p>
        </p:txBody>
      </p:sp>
      <p:grpSp>
        <p:nvGrpSpPr>
          <p:cNvPr id="8" name="Groep 7">
            <a:extLst>
              <a:ext uri="{FF2B5EF4-FFF2-40B4-BE49-F238E27FC236}">
                <a16:creationId xmlns:a16="http://schemas.microsoft.com/office/drawing/2014/main" id="{8647F8FE-4B0E-2FB5-2D1E-A82DB993683B}"/>
              </a:ext>
            </a:extLst>
          </p:cNvPr>
          <p:cNvGrpSpPr/>
          <p:nvPr/>
        </p:nvGrpSpPr>
        <p:grpSpPr>
          <a:xfrm>
            <a:off x="10607769" y="5122000"/>
            <a:ext cx="1161837" cy="1161837"/>
            <a:chOff x="10607769" y="5122000"/>
            <a:chExt cx="1161837" cy="1161837"/>
          </a:xfrm>
        </p:grpSpPr>
        <p:sp>
          <p:nvSpPr>
            <p:cNvPr id="10" name="Ovaal 9">
              <a:extLst>
                <a:ext uri="{FF2B5EF4-FFF2-40B4-BE49-F238E27FC236}">
                  <a16:creationId xmlns:a16="http://schemas.microsoft.com/office/drawing/2014/main" id="{119ADC35-CDE9-FF26-6A23-058830D507FF}"/>
                </a:ext>
              </a:extLst>
            </p:cNvPr>
            <p:cNvSpPr/>
            <p:nvPr/>
          </p:nvSpPr>
          <p:spPr>
            <a:xfrm>
              <a:off x="10607769" y="5122000"/>
              <a:ext cx="1161837" cy="116183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FA58F96E-D298-1043-6E6A-6DA6FC90D7F7}"/>
                </a:ext>
              </a:extLst>
            </p:cNvPr>
            <p:cNvPicPr>
              <a:picLocks noChangeAspect="1"/>
            </p:cNvPicPr>
            <p:nvPr/>
          </p:nvPicPr>
          <p:blipFill>
            <a:blip r:embed="rId10"/>
            <a:stretch>
              <a:fillRect/>
            </a:stretch>
          </p:blipFill>
          <p:spPr>
            <a:xfrm>
              <a:off x="10691860" y="5312286"/>
              <a:ext cx="970794" cy="609612"/>
            </a:xfrm>
            <a:prstGeom prst="rect">
              <a:avLst/>
            </a:prstGeom>
          </p:spPr>
        </p:pic>
      </p:grpSp>
    </p:spTree>
    <p:extLst>
      <p:ext uri="{BB962C8B-B14F-4D97-AF65-F5344CB8AC3E}">
        <p14:creationId xmlns:p14="http://schemas.microsoft.com/office/powerpoint/2010/main" val="365836470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F340D-6FF7-03E8-60D1-273770F327EC}"/>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16A00C60-57E5-7076-AB86-E7EF4C15CDAF}"/>
              </a:ext>
            </a:extLst>
          </p:cNvPr>
          <p:cNvSpPr/>
          <p:nvPr/>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 name="Groep 5">
            <a:extLst>
              <a:ext uri="{FF2B5EF4-FFF2-40B4-BE49-F238E27FC236}">
                <a16:creationId xmlns:a16="http://schemas.microsoft.com/office/drawing/2014/main" id="{9E9E088A-E9E2-254A-CD52-AE0F0C1518DE}"/>
              </a:ext>
            </a:extLst>
          </p:cNvPr>
          <p:cNvGrpSpPr/>
          <p:nvPr/>
        </p:nvGrpSpPr>
        <p:grpSpPr>
          <a:xfrm>
            <a:off x="2074121" y="1142999"/>
            <a:ext cx="8879682" cy="5379245"/>
            <a:chOff x="2074121" y="1142999"/>
            <a:chExt cx="8879682" cy="5379245"/>
          </a:xfrm>
        </p:grpSpPr>
        <p:sp>
          <p:nvSpPr>
            <p:cNvPr id="5" name="Rechthoek 4">
              <a:extLst>
                <a:ext uri="{FF2B5EF4-FFF2-40B4-BE49-F238E27FC236}">
                  <a16:creationId xmlns:a16="http://schemas.microsoft.com/office/drawing/2014/main" id="{5216810C-1CD3-D6AE-028C-870C8317BA32}"/>
                </a:ext>
              </a:extLst>
            </p:cNvPr>
            <p:cNvSpPr/>
            <p:nvPr/>
          </p:nvSpPr>
          <p:spPr>
            <a:xfrm>
              <a:off x="2074121" y="1142999"/>
              <a:ext cx="8879682" cy="5379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68D4078C-2D86-D433-7A93-3B214E1C6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899" y="1457304"/>
              <a:ext cx="8454126" cy="4843596"/>
            </a:xfrm>
            <a:prstGeom prst="rect">
              <a:avLst/>
            </a:prstGeom>
          </p:spPr>
        </p:pic>
      </p:grpSp>
      <p:sp>
        <p:nvSpPr>
          <p:cNvPr id="9" name="Titel 1">
            <a:extLst>
              <a:ext uri="{FF2B5EF4-FFF2-40B4-BE49-F238E27FC236}">
                <a16:creationId xmlns:a16="http://schemas.microsoft.com/office/drawing/2014/main" id="{52054157-8745-B9AE-D42A-622B80F9AAB9}"/>
              </a:ext>
            </a:extLst>
          </p:cNvPr>
          <p:cNvSpPr txBox="1">
            <a:spLocks/>
          </p:cNvSpPr>
          <p:nvPr/>
        </p:nvSpPr>
        <p:spPr>
          <a:xfrm>
            <a:off x="9767835" y="2687769"/>
            <a:ext cx="1946380" cy="1482461"/>
          </a:xfrm>
          <a:prstGeom prst="wedgeRoundRectCallout">
            <a:avLst>
              <a:gd name="adj1" fmla="val -3520"/>
              <a:gd name="adj2" fmla="val -74242"/>
              <a:gd name="adj3" fmla="val 16667"/>
            </a:avLst>
          </a:prstGeom>
          <a:ln w="38100"/>
        </p:spPr>
        <p:style>
          <a:lnRef idx="2">
            <a:schemeClr val="accent3"/>
          </a:lnRef>
          <a:fillRef idx="1">
            <a:schemeClr val="lt1"/>
          </a:fillRef>
          <a:effectRef idx="0">
            <a:schemeClr val="accent3"/>
          </a:effectRef>
          <a:fontRef idx="minor">
            <a:schemeClr val="dk1"/>
          </a:fontRef>
        </p:style>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000" b="0">
                <a:latin typeface="Calibri" panose="020F0502020204030204" pitchFamily="34" charset="0"/>
                <a:ea typeface="Calibri" panose="020F0502020204030204" pitchFamily="34" charset="0"/>
                <a:cs typeface="Calibri" panose="020F0502020204030204" pitchFamily="34" charset="0"/>
              </a:rPr>
              <a:t>Oh dat moet ik snel regelen!</a:t>
            </a:r>
            <a:endParaRPr lang="nl-NL" sz="2000" b="0"/>
          </a:p>
        </p:txBody>
      </p:sp>
      <p:pic>
        <p:nvPicPr>
          <p:cNvPr id="11" name="Afbeelding 10" descr="Afbeelding met speelgoed, kleding, pop, tekenfilm&#10;&#10;Door AI gegenereerde inhoud is mogelijk onjuist.">
            <a:extLst>
              <a:ext uri="{FF2B5EF4-FFF2-40B4-BE49-F238E27FC236}">
                <a16:creationId xmlns:a16="http://schemas.microsoft.com/office/drawing/2014/main" id="{ABBC79F7-F48F-6BF7-A26D-8D3BD7D3CFA6}"/>
              </a:ext>
            </a:extLst>
          </p:cNvPr>
          <p:cNvPicPr>
            <a:picLocks noChangeAspect="1"/>
          </p:cNvPicPr>
          <p:nvPr/>
        </p:nvPicPr>
        <p:blipFill>
          <a:blip r:embed="rId4"/>
          <a:stretch>
            <a:fillRect/>
          </a:stretch>
        </p:blipFill>
        <p:spPr>
          <a:xfrm>
            <a:off x="-2618851" y="2299373"/>
            <a:ext cx="2512462" cy="4537176"/>
          </a:xfrm>
          <a:prstGeom prst="rect">
            <a:avLst/>
          </a:prstGeom>
        </p:spPr>
      </p:pic>
      <p:pic>
        <p:nvPicPr>
          <p:cNvPr id="10" name="Afbeelding 9" descr="Afbeelding met tekenfilm, pop, beeldje, kleding&#10;&#10;Door AI gegenereerde inhoud is mogelijk onjuist.">
            <a:extLst>
              <a:ext uri="{FF2B5EF4-FFF2-40B4-BE49-F238E27FC236}">
                <a16:creationId xmlns:a16="http://schemas.microsoft.com/office/drawing/2014/main" id="{E5462B85-5EB4-55E3-058A-627D5CC3FC09}"/>
              </a:ext>
            </a:extLst>
          </p:cNvPr>
          <p:cNvPicPr>
            <a:picLocks noChangeAspect="1"/>
          </p:cNvPicPr>
          <p:nvPr/>
        </p:nvPicPr>
        <p:blipFill>
          <a:blip r:embed="rId5"/>
          <a:stretch>
            <a:fillRect/>
          </a:stretch>
        </p:blipFill>
        <p:spPr>
          <a:xfrm rot="19713527">
            <a:off x="11088552" y="244880"/>
            <a:ext cx="1986996" cy="3934646"/>
          </a:xfrm>
          <a:prstGeom prst="rect">
            <a:avLst/>
          </a:prstGeom>
        </p:spPr>
      </p:pic>
    </p:spTree>
    <p:extLst>
      <p:ext uri="{BB962C8B-B14F-4D97-AF65-F5344CB8AC3E}">
        <p14:creationId xmlns:p14="http://schemas.microsoft.com/office/powerpoint/2010/main" val="330910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5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E569177-AB97-CF61-4210-0941C4589DE2}"/>
              </a:ext>
            </a:extLst>
          </p:cNvPr>
          <p:cNvSpPr/>
          <p:nvPr/>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 name="Groep 5">
            <a:extLst>
              <a:ext uri="{FF2B5EF4-FFF2-40B4-BE49-F238E27FC236}">
                <a16:creationId xmlns:a16="http://schemas.microsoft.com/office/drawing/2014/main" id="{6A405EFF-3D87-F597-CA3E-211ACA4B0FA5}"/>
              </a:ext>
            </a:extLst>
          </p:cNvPr>
          <p:cNvGrpSpPr/>
          <p:nvPr/>
        </p:nvGrpSpPr>
        <p:grpSpPr>
          <a:xfrm>
            <a:off x="2074121" y="1142999"/>
            <a:ext cx="8879682" cy="5379245"/>
            <a:chOff x="2074121" y="1142999"/>
            <a:chExt cx="8879682" cy="5379245"/>
          </a:xfrm>
        </p:grpSpPr>
        <p:sp>
          <p:nvSpPr>
            <p:cNvPr id="5" name="Rechthoek 4">
              <a:extLst>
                <a:ext uri="{FF2B5EF4-FFF2-40B4-BE49-F238E27FC236}">
                  <a16:creationId xmlns:a16="http://schemas.microsoft.com/office/drawing/2014/main" id="{4F6CBE71-95EB-3959-2511-A2772BD1C94D}"/>
                </a:ext>
              </a:extLst>
            </p:cNvPr>
            <p:cNvSpPr/>
            <p:nvPr/>
          </p:nvSpPr>
          <p:spPr>
            <a:xfrm>
              <a:off x="2074121" y="1142999"/>
              <a:ext cx="8879682" cy="5379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4AA8D100-A2CB-18F1-F517-D382A0B62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899" y="1457304"/>
              <a:ext cx="8454126" cy="4843596"/>
            </a:xfrm>
            <a:prstGeom prst="rect">
              <a:avLst/>
            </a:prstGeom>
          </p:spPr>
        </p:pic>
      </p:grpSp>
      <p:sp>
        <p:nvSpPr>
          <p:cNvPr id="15" name="Rechthoek 14">
            <a:extLst>
              <a:ext uri="{FF2B5EF4-FFF2-40B4-BE49-F238E27FC236}">
                <a16:creationId xmlns:a16="http://schemas.microsoft.com/office/drawing/2014/main" id="{AD2FF52F-C36F-8998-B776-D040FACF3595}"/>
              </a:ext>
            </a:extLst>
          </p:cNvPr>
          <p:cNvSpPr/>
          <p:nvPr/>
        </p:nvSpPr>
        <p:spPr>
          <a:xfrm>
            <a:off x="2074121" y="1142998"/>
            <a:ext cx="8879682" cy="5379245"/>
          </a:xfrm>
          <a:prstGeom prst="rect">
            <a:avLst/>
          </a:prstGeom>
          <a:solidFill>
            <a:schemeClr val="bg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tel 1">
            <a:extLst>
              <a:ext uri="{FF2B5EF4-FFF2-40B4-BE49-F238E27FC236}">
                <a16:creationId xmlns:a16="http://schemas.microsoft.com/office/drawing/2014/main" id="{DC62D6C3-3D76-EC4E-3CCC-A42D71B8F66F}"/>
              </a:ext>
            </a:extLst>
          </p:cNvPr>
          <p:cNvSpPr txBox="1">
            <a:spLocks/>
          </p:cNvSpPr>
          <p:nvPr/>
        </p:nvSpPr>
        <p:spPr>
          <a:xfrm>
            <a:off x="9767835" y="2687769"/>
            <a:ext cx="1946380" cy="1482461"/>
          </a:xfrm>
          <a:prstGeom prst="wedgeRoundRectCallout">
            <a:avLst>
              <a:gd name="adj1" fmla="val -3520"/>
              <a:gd name="adj2" fmla="val -74242"/>
              <a:gd name="adj3" fmla="val 16667"/>
            </a:avLst>
          </a:prstGeom>
          <a:ln w="38100"/>
        </p:spPr>
        <p:style>
          <a:lnRef idx="2">
            <a:schemeClr val="accent3"/>
          </a:lnRef>
          <a:fillRef idx="1">
            <a:schemeClr val="lt1"/>
          </a:fillRef>
          <a:effectRef idx="0">
            <a:schemeClr val="accent3"/>
          </a:effectRef>
          <a:fontRef idx="minor">
            <a:schemeClr val="dk1"/>
          </a:fontRef>
        </p:style>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000" b="0">
                <a:latin typeface="Calibri" panose="020F0502020204030204" pitchFamily="34" charset="0"/>
                <a:ea typeface="Calibri" panose="020F0502020204030204" pitchFamily="34" charset="0"/>
                <a:cs typeface="Calibri" panose="020F0502020204030204" pitchFamily="34" charset="0"/>
              </a:rPr>
              <a:t>Oh dat moet ik snel regelen!</a:t>
            </a:r>
            <a:endParaRPr lang="nl-NL" sz="2000" b="0"/>
          </a:p>
        </p:txBody>
      </p:sp>
      <p:pic>
        <p:nvPicPr>
          <p:cNvPr id="11" name="Afbeelding 10" descr="Afbeelding met speelgoed, kleding, pop, tekenfilm&#10;&#10;Door AI gegenereerde inhoud is mogelijk onjuist.">
            <a:extLst>
              <a:ext uri="{FF2B5EF4-FFF2-40B4-BE49-F238E27FC236}">
                <a16:creationId xmlns:a16="http://schemas.microsoft.com/office/drawing/2014/main" id="{57AB2183-62CA-BCDE-A0F6-A3EC1BAA8BD3}"/>
              </a:ext>
            </a:extLst>
          </p:cNvPr>
          <p:cNvPicPr>
            <a:picLocks noChangeAspect="1"/>
          </p:cNvPicPr>
          <p:nvPr/>
        </p:nvPicPr>
        <p:blipFill>
          <a:blip r:embed="rId4"/>
          <a:stretch>
            <a:fillRect/>
          </a:stretch>
        </p:blipFill>
        <p:spPr>
          <a:xfrm>
            <a:off x="674383" y="2299373"/>
            <a:ext cx="2512462" cy="4537176"/>
          </a:xfrm>
          <a:prstGeom prst="rect">
            <a:avLst/>
          </a:prstGeom>
        </p:spPr>
      </p:pic>
      <p:pic>
        <p:nvPicPr>
          <p:cNvPr id="10" name="Afbeelding 9" descr="Afbeelding met tekenfilm, pop, beeldje, kleding&#10;&#10;Door AI gegenereerde inhoud is mogelijk onjuist.">
            <a:extLst>
              <a:ext uri="{FF2B5EF4-FFF2-40B4-BE49-F238E27FC236}">
                <a16:creationId xmlns:a16="http://schemas.microsoft.com/office/drawing/2014/main" id="{CC096DB9-2660-74A4-F5C4-47636FD740C3}"/>
              </a:ext>
            </a:extLst>
          </p:cNvPr>
          <p:cNvPicPr>
            <a:picLocks noChangeAspect="1"/>
          </p:cNvPicPr>
          <p:nvPr/>
        </p:nvPicPr>
        <p:blipFill>
          <a:blip r:embed="rId5"/>
          <a:stretch>
            <a:fillRect/>
          </a:stretch>
        </p:blipFill>
        <p:spPr>
          <a:xfrm rot="19713527">
            <a:off x="11088552" y="244880"/>
            <a:ext cx="1986996" cy="3934646"/>
          </a:xfrm>
          <a:prstGeom prst="rect">
            <a:avLst/>
          </a:prstGeom>
        </p:spPr>
      </p:pic>
      <p:sp>
        <p:nvSpPr>
          <p:cNvPr id="17" name="Titel 1">
            <a:extLst>
              <a:ext uri="{FF2B5EF4-FFF2-40B4-BE49-F238E27FC236}">
                <a16:creationId xmlns:a16="http://schemas.microsoft.com/office/drawing/2014/main" id="{3D1E1A40-E5CD-5585-0961-3865AF56B9D2}"/>
              </a:ext>
            </a:extLst>
          </p:cNvPr>
          <p:cNvSpPr txBox="1">
            <a:spLocks/>
          </p:cNvSpPr>
          <p:nvPr/>
        </p:nvSpPr>
        <p:spPr>
          <a:xfrm>
            <a:off x="3861228" y="2360885"/>
            <a:ext cx="2751426" cy="1482461"/>
          </a:xfrm>
          <a:prstGeom prst="wedgeRoundRectCallout">
            <a:avLst>
              <a:gd name="adj1" fmla="val -76558"/>
              <a:gd name="adj2" fmla="val 39483"/>
              <a:gd name="adj3" fmla="val 16667"/>
            </a:avLst>
          </a:prstGeom>
          <a:ln w="38100"/>
        </p:spPr>
        <p:style>
          <a:lnRef idx="2">
            <a:schemeClr val="accent3"/>
          </a:lnRef>
          <a:fillRef idx="1">
            <a:schemeClr val="lt1"/>
          </a:fillRef>
          <a:effectRef idx="0">
            <a:schemeClr val="accent3"/>
          </a:effectRef>
          <a:fontRef idx="minor">
            <a:schemeClr val="dk1"/>
          </a:fontRef>
        </p:style>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000" b="0">
                <a:latin typeface="Calibri" panose="020F0502020204030204" pitchFamily="34" charset="0"/>
                <a:ea typeface="Calibri" panose="020F0502020204030204" pitchFamily="34" charset="0"/>
                <a:cs typeface="Calibri" panose="020F0502020204030204" pitchFamily="34" charset="0"/>
              </a:rPr>
              <a:t>Wacht Roodkapje! Dit een e-mail van een </a:t>
            </a:r>
            <a:r>
              <a:rPr lang="nl-NL" sz="2000">
                <a:latin typeface="Calibri" panose="020F0502020204030204" pitchFamily="34" charset="0"/>
                <a:ea typeface="Calibri" panose="020F0502020204030204" pitchFamily="34" charset="0"/>
                <a:cs typeface="Calibri" panose="020F0502020204030204" pitchFamily="34" charset="0"/>
              </a:rPr>
              <a:t>geldcrimineel</a:t>
            </a:r>
            <a:endParaRPr lang="nl-NL" sz="2000"/>
          </a:p>
        </p:txBody>
      </p:sp>
      <p:sp>
        <p:nvSpPr>
          <p:cNvPr id="18" name="Titel 1">
            <a:extLst>
              <a:ext uri="{FF2B5EF4-FFF2-40B4-BE49-F238E27FC236}">
                <a16:creationId xmlns:a16="http://schemas.microsoft.com/office/drawing/2014/main" id="{9F4139ED-8B52-52D9-AA2A-9173B1CDD3C1}"/>
              </a:ext>
            </a:extLst>
          </p:cNvPr>
          <p:cNvSpPr txBox="1">
            <a:spLocks/>
          </p:cNvSpPr>
          <p:nvPr/>
        </p:nvSpPr>
        <p:spPr>
          <a:xfrm>
            <a:off x="4283297" y="4187882"/>
            <a:ext cx="3403377" cy="1482461"/>
          </a:xfrm>
          <a:prstGeom prst="wedgeRoundRectCallout">
            <a:avLst>
              <a:gd name="adj1" fmla="val -71106"/>
              <a:gd name="adj2" fmla="val 4305"/>
              <a:gd name="adj3" fmla="val 16667"/>
            </a:avLst>
          </a:prstGeom>
          <a:ln w="38100"/>
        </p:spPr>
        <p:style>
          <a:lnRef idx="2">
            <a:schemeClr val="accent3"/>
          </a:lnRef>
          <a:fillRef idx="1">
            <a:schemeClr val="lt1"/>
          </a:fillRef>
          <a:effectRef idx="0">
            <a:schemeClr val="accent3"/>
          </a:effectRef>
          <a:fontRef idx="minor">
            <a:schemeClr val="dk1"/>
          </a:fontRef>
        </p:style>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000" b="0" dirty="0">
                <a:latin typeface="Calibri" panose="020F0502020204030204" pitchFamily="34" charset="0"/>
                <a:ea typeface="Calibri" panose="020F0502020204030204" pitchFamily="34" charset="0"/>
                <a:cs typeface="Calibri" panose="020F0502020204030204" pitchFamily="34" charset="0"/>
              </a:rPr>
              <a:t>Die probeert op </a:t>
            </a:r>
            <a:r>
              <a:rPr lang="nl-NL" sz="2000" dirty="0">
                <a:latin typeface="Calibri" panose="020F0502020204030204" pitchFamily="34" charset="0"/>
                <a:ea typeface="Calibri" panose="020F0502020204030204" pitchFamily="34" charset="0"/>
                <a:cs typeface="Calibri" panose="020F0502020204030204" pitchFamily="34" charset="0"/>
              </a:rPr>
              <a:t>slechte manieren geld te verdienen</a:t>
            </a:r>
            <a:r>
              <a:rPr lang="nl-NL" sz="2000" b="0" dirty="0">
                <a:latin typeface="Calibri" panose="020F0502020204030204" pitchFamily="34" charset="0"/>
                <a:ea typeface="Calibri" panose="020F0502020204030204" pitchFamily="34" charset="0"/>
                <a:cs typeface="Calibri" panose="020F0502020204030204" pitchFamily="34" charset="0"/>
              </a:rPr>
              <a:t>. Kijk...</a:t>
            </a:r>
            <a:endParaRPr lang="nl-NL" sz="2000" b="0" dirty="0"/>
          </a:p>
        </p:txBody>
      </p:sp>
    </p:spTree>
    <p:extLst>
      <p:ext uri="{BB962C8B-B14F-4D97-AF65-F5344CB8AC3E}">
        <p14:creationId xmlns:p14="http://schemas.microsoft.com/office/powerpoint/2010/main" val="826833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par>
                          <p:cTn id="15" fill="hold">
                            <p:stCondLst>
                              <p:cond delay="1500"/>
                            </p:stCondLst>
                            <p:childTnLst>
                              <p:par>
                                <p:cTn id="16" presetID="10" presetClass="entr" presetSubtype="0" fill="hold" grpId="0" nodeType="afterEffect">
                                  <p:stCondLst>
                                    <p:cond delay="5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reecompress-WIG GELDCRIMINALITEIT FINAL">
            <a:hlinkClick r:id="" action="ppaction://media"/>
            <a:extLst>
              <a:ext uri="{FF2B5EF4-FFF2-40B4-BE49-F238E27FC236}">
                <a16:creationId xmlns:a16="http://schemas.microsoft.com/office/drawing/2014/main" id="{FF16422F-FB37-14A4-3A63-2BBAE1FB47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grpSp>
        <p:nvGrpSpPr>
          <p:cNvPr id="4" name="Groep 3">
            <a:extLst>
              <a:ext uri="{FF2B5EF4-FFF2-40B4-BE49-F238E27FC236}">
                <a16:creationId xmlns:a16="http://schemas.microsoft.com/office/drawing/2014/main" id="{4CA729B9-E047-FDC0-97BE-608DC7634216}"/>
              </a:ext>
            </a:extLst>
          </p:cNvPr>
          <p:cNvGrpSpPr/>
          <p:nvPr/>
        </p:nvGrpSpPr>
        <p:grpSpPr>
          <a:xfrm>
            <a:off x="4652405" y="2025144"/>
            <a:ext cx="2887190" cy="2807711"/>
            <a:chOff x="5498673" y="3045267"/>
            <a:chExt cx="1429901" cy="1429901"/>
          </a:xfrm>
        </p:grpSpPr>
        <p:sp>
          <p:nvSpPr>
            <p:cNvPr id="5" name="Ovaal 4">
              <a:extLst>
                <a:ext uri="{FF2B5EF4-FFF2-40B4-BE49-F238E27FC236}">
                  <a16:creationId xmlns:a16="http://schemas.microsoft.com/office/drawing/2014/main" id="{5B28A827-31F1-1C62-E7F3-26E98057EF3D}"/>
                </a:ext>
              </a:extLst>
            </p:cNvPr>
            <p:cNvSpPr/>
            <p:nvPr/>
          </p:nvSpPr>
          <p:spPr>
            <a:xfrm>
              <a:off x="5498673" y="3045267"/>
              <a:ext cx="1429901" cy="1429901"/>
            </a:xfrm>
            <a:prstGeom prst="ellipse">
              <a:avLst/>
            </a:prstGeom>
            <a:solidFill>
              <a:schemeClr val="bg1">
                <a:alpha val="52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Gelijkbenige driehoek 5">
              <a:extLst>
                <a:ext uri="{FF2B5EF4-FFF2-40B4-BE49-F238E27FC236}">
                  <a16:creationId xmlns:a16="http://schemas.microsoft.com/office/drawing/2014/main" id="{DECB0112-74A7-1CD6-CE9D-619603C9D0DA}"/>
                </a:ext>
              </a:extLst>
            </p:cNvPr>
            <p:cNvSpPr/>
            <p:nvPr/>
          </p:nvSpPr>
          <p:spPr>
            <a:xfrm rot="5400000">
              <a:off x="5870149" y="3385866"/>
              <a:ext cx="868497" cy="748704"/>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Tree>
    <p:extLst>
      <p:ext uri="{BB962C8B-B14F-4D97-AF65-F5344CB8AC3E}">
        <p14:creationId xmlns:p14="http://schemas.microsoft.com/office/powerpoint/2010/main" val="2116372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style.rotation</p:attrName>
                                        </p:attrNameLst>
                                      </p:cBhvr>
                                      <p:tavLst>
                                        <p:tav tm="0">
                                          <p:val>
                                            <p:fltVal val="0"/>
                                          </p:val>
                                        </p:tav>
                                        <p:tav tm="100000">
                                          <p:val>
                                            <p:fltVal val="360"/>
                                          </p:val>
                                        </p:tav>
                                      </p:tavLst>
                                    </p:anim>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372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8D90A-DA79-A256-C26A-083B21C70773}"/>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01AA7915-CB1F-CAB2-ABB6-210D2654D700}"/>
              </a:ext>
            </a:extLst>
          </p:cNvPr>
          <p:cNvSpPr/>
          <p:nvPr/>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 name="Groep 5">
            <a:extLst>
              <a:ext uri="{FF2B5EF4-FFF2-40B4-BE49-F238E27FC236}">
                <a16:creationId xmlns:a16="http://schemas.microsoft.com/office/drawing/2014/main" id="{360492FD-AC9D-386B-CB24-4B59ABA056D1}"/>
              </a:ext>
            </a:extLst>
          </p:cNvPr>
          <p:cNvGrpSpPr/>
          <p:nvPr/>
        </p:nvGrpSpPr>
        <p:grpSpPr>
          <a:xfrm>
            <a:off x="2074121" y="1142999"/>
            <a:ext cx="8879682" cy="5379245"/>
            <a:chOff x="2074121" y="1142999"/>
            <a:chExt cx="8879682" cy="5379245"/>
          </a:xfrm>
        </p:grpSpPr>
        <p:sp>
          <p:nvSpPr>
            <p:cNvPr id="5" name="Rechthoek 4">
              <a:extLst>
                <a:ext uri="{FF2B5EF4-FFF2-40B4-BE49-F238E27FC236}">
                  <a16:creationId xmlns:a16="http://schemas.microsoft.com/office/drawing/2014/main" id="{99BEE0E0-D83D-509A-7F20-F3E45231DF56}"/>
                </a:ext>
              </a:extLst>
            </p:cNvPr>
            <p:cNvSpPr/>
            <p:nvPr/>
          </p:nvSpPr>
          <p:spPr>
            <a:xfrm>
              <a:off x="2074121" y="1142999"/>
              <a:ext cx="8879682" cy="5379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B1B697B1-B82D-93A1-CBA6-4B4460278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899" y="1457304"/>
              <a:ext cx="8454126" cy="4843596"/>
            </a:xfrm>
            <a:prstGeom prst="rect">
              <a:avLst/>
            </a:prstGeom>
          </p:spPr>
        </p:pic>
      </p:grpSp>
      <p:pic>
        <p:nvPicPr>
          <p:cNvPr id="11" name="Afbeelding 10" descr="Afbeelding met speelgoed, kleding, pop, tekenfilm&#10;&#10;Door AI gegenereerde inhoud is mogelijk onjuist.">
            <a:extLst>
              <a:ext uri="{FF2B5EF4-FFF2-40B4-BE49-F238E27FC236}">
                <a16:creationId xmlns:a16="http://schemas.microsoft.com/office/drawing/2014/main" id="{B830B25B-C72B-45F4-0AF9-4BD180A33820}"/>
              </a:ext>
            </a:extLst>
          </p:cNvPr>
          <p:cNvPicPr>
            <a:picLocks noChangeAspect="1"/>
          </p:cNvPicPr>
          <p:nvPr/>
        </p:nvPicPr>
        <p:blipFill>
          <a:blip r:embed="rId4"/>
          <a:stretch>
            <a:fillRect/>
          </a:stretch>
        </p:blipFill>
        <p:spPr>
          <a:xfrm>
            <a:off x="395812" y="2299373"/>
            <a:ext cx="2512462" cy="4537176"/>
          </a:xfrm>
          <a:prstGeom prst="rect">
            <a:avLst/>
          </a:prstGeom>
        </p:spPr>
      </p:pic>
      <p:sp>
        <p:nvSpPr>
          <p:cNvPr id="2" name="Rechthoek: afgeronde hoeken 1">
            <a:extLst>
              <a:ext uri="{FF2B5EF4-FFF2-40B4-BE49-F238E27FC236}">
                <a16:creationId xmlns:a16="http://schemas.microsoft.com/office/drawing/2014/main" id="{4352693A-E09D-5B04-971A-EE2670E7D1DE}"/>
              </a:ext>
            </a:extLst>
          </p:cNvPr>
          <p:cNvSpPr/>
          <p:nvPr/>
        </p:nvSpPr>
        <p:spPr>
          <a:xfrm rot="21448618">
            <a:off x="-309275" y="462325"/>
            <a:ext cx="831043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8E456AC8-5182-6984-74E8-205F77D32597}"/>
              </a:ext>
            </a:extLst>
          </p:cNvPr>
          <p:cNvSpPr txBox="1"/>
          <p:nvPr/>
        </p:nvSpPr>
        <p:spPr>
          <a:xfrm rot="21448618">
            <a:off x="131791" y="531947"/>
            <a:ext cx="5061097"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Hoe zie je dat dit </a:t>
            </a:r>
            <a:r>
              <a:rPr lang="nl-NL" sz="4400" spc="100" err="1">
                <a:solidFill>
                  <a:srgbClr val="641C76"/>
                </a:solidFill>
                <a:latin typeface="VAGRounded-Bold" pitchFamily="2" charset="0"/>
                <a:ea typeface="Open Sans" panose="020B0606030504020204" pitchFamily="34" charset="0"/>
                <a:cs typeface="Open Sans" panose="020B0606030504020204" pitchFamily="34" charset="0"/>
              </a:rPr>
              <a:t>phishing</a:t>
            </a:r>
            <a:r>
              <a:rPr lang="nl-NL" sz="4400" spc="100">
                <a:solidFill>
                  <a:srgbClr val="641C76"/>
                </a:solidFill>
                <a:latin typeface="VAGRounded-Bold" pitchFamily="2" charset="0"/>
                <a:ea typeface="Open Sans" panose="020B0606030504020204" pitchFamily="34" charset="0"/>
                <a:cs typeface="Open Sans" panose="020B0606030504020204" pitchFamily="34" charset="0"/>
              </a:rPr>
              <a:t> is?</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grpSp>
        <p:nvGrpSpPr>
          <p:cNvPr id="20" name="Groep 19">
            <a:extLst>
              <a:ext uri="{FF2B5EF4-FFF2-40B4-BE49-F238E27FC236}">
                <a16:creationId xmlns:a16="http://schemas.microsoft.com/office/drawing/2014/main" id="{FA65701E-D9B1-3B03-5BF4-2C507A8B281E}"/>
              </a:ext>
            </a:extLst>
          </p:cNvPr>
          <p:cNvGrpSpPr/>
          <p:nvPr/>
        </p:nvGrpSpPr>
        <p:grpSpPr>
          <a:xfrm>
            <a:off x="3084109" y="2424098"/>
            <a:ext cx="3797870" cy="1824037"/>
            <a:chOff x="3084109" y="2424098"/>
            <a:chExt cx="3797870" cy="1824037"/>
          </a:xfrm>
        </p:grpSpPr>
        <p:cxnSp>
          <p:nvCxnSpPr>
            <p:cNvPr id="8" name="Rechte verbindingslijn 7">
              <a:extLst>
                <a:ext uri="{FF2B5EF4-FFF2-40B4-BE49-F238E27FC236}">
                  <a16:creationId xmlns:a16="http://schemas.microsoft.com/office/drawing/2014/main" id="{7F1D9059-6718-2AE4-86BE-5E4F13B7696C}"/>
                </a:ext>
              </a:extLst>
            </p:cNvPr>
            <p:cNvCxnSpPr>
              <a:cxnSpLocks/>
            </p:cNvCxnSpPr>
            <p:nvPr/>
          </p:nvCxnSpPr>
          <p:spPr>
            <a:xfrm>
              <a:off x="4857916" y="2424098"/>
              <a:ext cx="1903303" cy="0"/>
            </a:xfrm>
            <a:prstGeom prst="line">
              <a:avLst/>
            </a:prstGeom>
            <a:ln w="57150">
              <a:solidFill>
                <a:srgbClr val="E41C79"/>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6C74436E-8A9A-6860-CD5A-5F602C4F2A77}"/>
                </a:ext>
              </a:extLst>
            </p:cNvPr>
            <p:cNvCxnSpPr>
              <a:cxnSpLocks/>
            </p:cNvCxnSpPr>
            <p:nvPr/>
          </p:nvCxnSpPr>
          <p:spPr>
            <a:xfrm>
              <a:off x="3084109" y="3253567"/>
              <a:ext cx="926140" cy="0"/>
            </a:xfrm>
            <a:prstGeom prst="line">
              <a:avLst/>
            </a:prstGeom>
            <a:ln w="57150">
              <a:solidFill>
                <a:srgbClr val="E41C79"/>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BAC0FD5-3E40-24D9-4B5B-669A1A80D514}"/>
                </a:ext>
              </a:extLst>
            </p:cNvPr>
            <p:cNvCxnSpPr>
              <a:cxnSpLocks/>
            </p:cNvCxnSpPr>
            <p:nvPr/>
          </p:nvCxnSpPr>
          <p:spPr>
            <a:xfrm>
              <a:off x="3931776" y="3698861"/>
              <a:ext cx="926140" cy="0"/>
            </a:xfrm>
            <a:prstGeom prst="line">
              <a:avLst/>
            </a:prstGeom>
            <a:ln w="57150">
              <a:solidFill>
                <a:srgbClr val="E41C79"/>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05B95F61-AD12-559E-448B-8D02B5E298C4}"/>
                </a:ext>
              </a:extLst>
            </p:cNvPr>
            <p:cNvCxnSpPr>
              <a:cxnSpLocks/>
            </p:cNvCxnSpPr>
            <p:nvPr/>
          </p:nvCxnSpPr>
          <p:spPr>
            <a:xfrm>
              <a:off x="5955839" y="3698861"/>
              <a:ext cx="926140" cy="0"/>
            </a:xfrm>
            <a:prstGeom prst="line">
              <a:avLst/>
            </a:prstGeom>
            <a:ln w="57150">
              <a:solidFill>
                <a:srgbClr val="E41C79"/>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5F15E3E2-DC52-EDE7-4552-DF06DDB1D07C}"/>
                </a:ext>
              </a:extLst>
            </p:cNvPr>
            <p:cNvCxnSpPr>
              <a:cxnSpLocks/>
            </p:cNvCxnSpPr>
            <p:nvPr/>
          </p:nvCxnSpPr>
          <p:spPr>
            <a:xfrm>
              <a:off x="3112880" y="3915601"/>
              <a:ext cx="405723" cy="0"/>
            </a:xfrm>
            <a:prstGeom prst="line">
              <a:avLst/>
            </a:prstGeom>
            <a:ln w="57150">
              <a:solidFill>
                <a:srgbClr val="E41C79"/>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8FBAF48E-55B0-D298-1DD1-36FC67B43550}"/>
                </a:ext>
              </a:extLst>
            </p:cNvPr>
            <p:cNvCxnSpPr>
              <a:cxnSpLocks/>
            </p:cNvCxnSpPr>
            <p:nvPr/>
          </p:nvCxnSpPr>
          <p:spPr>
            <a:xfrm>
              <a:off x="4724959" y="4248135"/>
              <a:ext cx="1282935" cy="0"/>
            </a:xfrm>
            <a:prstGeom prst="line">
              <a:avLst/>
            </a:prstGeom>
            <a:ln w="57150">
              <a:solidFill>
                <a:srgbClr val="E41C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757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37B7D-EEB5-BD1F-2AE6-6D29D42B6E6A}"/>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CAF46851-0A24-A4CE-90D4-B23C2E5C6C96}"/>
              </a:ext>
            </a:extLst>
          </p:cNvPr>
          <p:cNvPicPr>
            <a:picLocks noChangeAspect="1"/>
          </p:cNvPicPr>
          <p:nvPr/>
        </p:nvPicPr>
        <p:blipFill>
          <a:blip r:embed="rId3"/>
          <a:srcRect/>
          <a:stretch/>
        </p:blipFill>
        <p:spPr>
          <a:xfrm flipH="1">
            <a:off x="-2530079" y="-48444"/>
            <a:ext cx="7538014" cy="7022209"/>
          </a:xfrm>
          <a:prstGeom prst="rect">
            <a:avLst/>
          </a:prstGeom>
        </p:spPr>
      </p:pic>
      <p:sp>
        <p:nvSpPr>
          <p:cNvPr id="9" name="Titel 1">
            <a:extLst>
              <a:ext uri="{FF2B5EF4-FFF2-40B4-BE49-F238E27FC236}">
                <a16:creationId xmlns:a16="http://schemas.microsoft.com/office/drawing/2014/main" id="{54A2B437-9AB9-7D1C-5FB7-D43CB4016500}"/>
              </a:ext>
            </a:extLst>
          </p:cNvPr>
          <p:cNvSpPr txBox="1">
            <a:spLocks/>
          </p:cNvSpPr>
          <p:nvPr/>
        </p:nvSpPr>
        <p:spPr>
          <a:xfrm>
            <a:off x="6852282" y="471133"/>
            <a:ext cx="4503290" cy="2708328"/>
          </a:xfrm>
          <a:prstGeom prst="wedgeRoundRectCallout">
            <a:avLst>
              <a:gd name="adj1" fmla="val -84204"/>
              <a:gd name="adj2" fmla="val 63801"/>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Denk je dat de volgende zin </a:t>
            </a:r>
            <a:r>
              <a:rPr lang="nl-NL" sz="2800" dirty="0">
                <a:latin typeface="Calibri" panose="020F0502020204030204" pitchFamily="34" charset="0"/>
                <a:ea typeface="Calibri" panose="020F0502020204030204" pitchFamily="34" charset="0"/>
                <a:cs typeface="Calibri" panose="020F0502020204030204" pitchFamily="34" charset="0"/>
              </a:rPr>
              <a:t>goed</a:t>
            </a:r>
            <a:r>
              <a:rPr lang="nl-NL" sz="2800" b="0" dirty="0">
                <a:latin typeface="Calibri" panose="020F0502020204030204" pitchFamily="34" charset="0"/>
                <a:ea typeface="Calibri" panose="020F0502020204030204" pitchFamily="34" charset="0"/>
                <a:cs typeface="Calibri" panose="020F0502020204030204" pitchFamily="34" charset="0"/>
              </a:rPr>
              <a:t> is, dan doe je je </a:t>
            </a:r>
            <a:r>
              <a:rPr lang="nl-NL" sz="2800" dirty="0">
                <a:latin typeface="Calibri" panose="020F0502020204030204" pitchFamily="34" charset="0"/>
                <a:ea typeface="Calibri" panose="020F0502020204030204" pitchFamily="34" charset="0"/>
                <a:cs typeface="Calibri" panose="020F0502020204030204" pitchFamily="34" charset="0"/>
              </a:rPr>
              <a:t>duim omhoog</a:t>
            </a:r>
            <a:r>
              <a:rPr lang="nl-NL" sz="2800" b="0" dirty="0">
                <a:latin typeface="Calibri" panose="020F0502020204030204" pitchFamily="34" charset="0"/>
                <a:ea typeface="Calibri" panose="020F0502020204030204" pitchFamily="34" charset="0"/>
                <a:cs typeface="Calibri" panose="020F0502020204030204" pitchFamily="34" charset="0"/>
              </a:rPr>
              <a:t>. Is het </a:t>
            </a:r>
            <a:r>
              <a:rPr lang="nl-NL" sz="2800" dirty="0">
                <a:latin typeface="Calibri" panose="020F0502020204030204" pitchFamily="34" charset="0"/>
                <a:ea typeface="Calibri" panose="020F0502020204030204" pitchFamily="34" charset="0"/>
                <a:cs typeface="Calibri" panose="020F0502020204030204" pitchFamily="34" charset="0"/>
              </a:rPr>
              <a:t>fout</a:t>
            </a:r>
            <a:r>
              <a:rPr lang="nl-NL" sz="2800" b="0" dirty="0">
                <a:latin typeface="Calibri" panose="020F0502020204030204" pitchFamily="34" charset="0"/>
                <a:ea typeface="Calibri" panose="020F0502020204030204" pitchFamily="34" charset="0"/>
                <a:cs typeface="Calibri" panose="020F0502020204030204" pitchFamily="34" charset="0"/>
              </a:rPr>
              <a:t>, dan doe je </a:t>
            </a:r>
            <a:r>
              <a:rPr lang="nl-NL" sz="2800" dirty="0">
                <a:latin typeface="Calibri" panose="020F0502020204030204" pitchFamily="34" charset="0"/>
                <a:ea typeface="Calibri" panose="020F0502020204030204" pitchFamily="34" charset="0"/>
                <a:cs typeface="Calibri" panose="020F0502020204030204" pitchFamily="34" charset="0"/>
              </a:rPr>
              <a:t>duim omlaag</a:t>
            </a:r>
            <a:r>
              <a:rPr lang="nl-NL" sz="2800" b="0" dirty="0">
                <a:latin typeface="Calibri" panose="020F0502020204030204" pitchFamily="34" charset="0"/>
                <a:ea typeface="Calibri" panose="020F0502020204030204" pitchFamily="34" charset="0"/>
                <a:cs typeface="Calibri" panose="020F0502020204030204" pitchFamily="34" charset="0"/>
              </a:rPr>
              <a:t>. Succes!</a:t>
            </a:r>
            <a:endParaRPr lang="nl-NL" sz="2800" b="0" dirty="0"/>
          </a:p>
        </p:txBody>
      </p:sp>
      <p:pic>
        <p:nvPicPr>
          <p:cNvPr id="7" name="Afbeelding 6" descr="Afbeelding met Menselijk gezicht, kleding, meisje, tekenfilm&#10;&#10;Door AI gegenereerde inhoud is mogelijk onjuist.">
            <a:extLst>
              <a:ext uri="{FF2B5EF4-FFF2-40B4-BE49-F238E27FC236}">
                <a16:creationId xmlns:a16="http://schemas.microsoft.com/office/drawing/2014/main" id="{065EB655-1AA7-7CB0-EEBD-0714EC170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92" y="2016686"/>
            <a:ext cx="4542116" cy="4542116"/>
          </a:xfrm>
          <a:prstGeom prst="rect">
            <a:avLst/>
          </a:prstGeom>
        </p:spPr>
      </p:pic>
      <p:grpSp>
        <p:nvGrpSpPr>
          <p:cNvPr id="2" name="Groep 1">
            <a:extLst>
              <a:ext uri="{FF2B5EF4-FFF2-40B4-BE49-F238E27FC236}">
                <a16:creationId xmlns:a16="http://schemas.microsoft.com/office/drawing/2014/main" id="{17327070-9989-8AEA-7277-8A778DC8495C}"/>
              </a:ext>
            </a:extLst>
          </p:cNvPr>
          <p:cNvGrpSpPr/>
          <p:nvPr/>
        </p:nvGrpSpPr>
        <p:grpSpPr>
          <a:xfrm>
            <a:off x="353426" y="-59733"/>
            <a:ext cx="3271850" cy="1816533"/>
            <a:chOff x="353426" y="-59733"/>
            <a:chExt cx="3271850" cy="1816533"/>
          </a:xfrm>
        </p:grpSpPr>
        <p:pic>
          <p:nvPicPr>
            <p:cNvPr id="4" name="Afbeelding 3">
              <a:extLst>
                <a:ext uri="{FF2B5EF4-FFF2-40B4-BE49-F238E27FC236}">
                  <a16:creationId xmlns:a16="http://schemas.microsoft.com/office/drawing/2014/main" id="{35A24C83-69FF-F855-54E5-A64F2EE5FB11}"/>
                </a:ext>
              </a:extLst>
            </p:cNvPr>
            <p:cNvPicPr>
              <a:picLocks noChangeAspect="1"/>
            </p:cNvPicPr>
            <p:nvPr/>
          </p:nvPicPr>
          <p:blipFill>
            <a:blip r:embed="rId5"/>
            <a:srcRect l="10295" t="3894" r="8984"/>
            <a:stretch>
              <a:fillRect/>
            </a:stretch>
          </p:blipFill>
          <p:spPr>
            <a:xfrm rot="20523009">
              <a:off x="1787829" y="1132457"/>
              <a:ext cx="524394" cy="624343"/>
            </a:xfrm>
            <a:prstGeom prst="rect">
              <a:avLst/>
            </a:prstGeom>
          </p:spPr>
        </p:pic>
        <p:pic>
          <p:nvPicPr>
            <p:cNvPr id="5" name="Afbeelding 4">
              <a:extLst>
                <a:ext uri="{FF2B5EF4-FFF2-40B4-BE49-F238E27FC236}">
                  <a16:creationId xmlns:a16="http://schemas.microsoft.com/office/drawing/2014/main" id="{7C7EE390-C904-D515-7951-70FCCC9C80E5}"/>
                </a:ext>
              </a:extLst>
            </p:cNvPr>
            <p:cNvPicPr>
              <a:picLocks noChangeAspect="1"/>
            </p:cNvPicPr>
            <p:nvPr/>
          </p:nvPicPr>
          <p:blipFill>
            <a:blip r:embed="rId5"/>
            <a:srcRect l="10295" t="3894" r="8984"/>
            <a:stretch>
              <a:fillRect/>
            </a:stretch>
          </p:blipFill>
          <p:spPr>
            <a:xfrm rot="21442667">
              <a:off x="3100882" y="-59733"/>
              <a:ext cx="524394" cy="624343"/>
            </a:xfrm>
            <a:prstGeom prst="rect">
              <a:avLst/>
            </a:prstGeom>
          </p:spPr>
        </p:pic>
        <p:pic>
          <p:nvPicPr>
            <p:cNvPr id="10" name="Afbeelding 9">
              <a:extLst>
                <a:ext uri="{FF2B5EF4-FFF2-40B4-BE49-F238E27FC236}">
                  <a16:creationId xmlns:a16="http://schemas.microsoft.com/office/drawing/2014/main" id="{67F10E0E-18F3-3C73-3B95-336C6D34FC84}"/>
                </a:ext>
              </a:extLst>
            </p:cNvPr>
            <p:cNvPicPr>
              <a:picLocks noChangeAspect="1"/>
            </p:cNvPicPr>
            <p:nvPr/>
          </p:nvPicPr>
          <p:blipFill>
            <a:blip r:embed="rId5"/>
            <a:srcRect l="10295" t="3894" r="8984"/>
            <a:stretch>
              <a:fillRect/>
            </a:stretch>
          </p:blipFill>
          <p:spPr>
            <a:xfrm rot="21442667">
              <a:off x="353426" y="-59732"/>
              <a:ext cx="524394" cy="624343"/>
            </a:xfrm>
            <a:prstGeom prst="rect">
              <a:avLst/>
            </a:prstGeom>
          </p:spPr>
        </p:pic>
      </p:grpSp>
      <p:pic>
        <p:nvPicPr>
          <p:cNvPr id="12" name="Afbeelding 11">
            <a:extLst>
              <a:ext uri="{FF2B5EF4-FFF2-40B4-BE49-F238E27FC236}">
                <a16:creationId xmlns:a16="http://schemas.microsoft.com/office/drawing/2014/main" id="{F5C46CBB-2565-C128-558A-930189AA8B7C}"/>
              </a:ext>
            </a:extLst>
          </p:cNvPr>
          <p:cNvPicPr>
            <a:picLocks noChangeAspect="1"/>
          </p:cNvPicPr>
          <p:nvPr/>
        </p:nvPicPr>
        <p:blipFill>
          <a:blip r:embed="rId6"/>
          <a:srcRect t="17345" b="16971"/>
          <a:stretch>
            <a:fillRect/>
          </a:stretch>
        </p:blipFill>
        <p:spPr>
          <a:xfrm>
            <a:off x="6456446" y="3640029"/>
            <a:ext cx="4899126" cy="3217971"/>
          </a:xfrm>
          <a:prstGeom prst="rect">
            <a:avLst/>
          </a:prstGeom>
        </p:spPr>
      </p:pic>
      <p:sp>
        <p:nvSpPr>
          <p:cNvPr id="11" name="Rechthoek: afgeronde hoeken 10">
            <a:extLst>
              <a:ext uri="{FF2B5EF4-FFF2-40B4-BE49-F238E27FC236}">
                <a16:creationId xmlns:a16="http://schemas.microsoft.com/office/drawing/2014/main" id="{7BCA17CF-1C8F-DD4E-3DE9-BCE90D7F4262}"/>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ED58B5C6-02CF-3738-6CB9-56078B60A4F6}"/>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Goed of fout?</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52013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50">
            <a:alpha val="28000"/>
          </a:srgbClr>
        </a:solidFill>
        <a:effectLst/>
      </p:bgPr>
    </p:bg>
    <p:spTree>
      <p:nvGrpSpPr>
        <p:cNvPr id="1" name="">
          <a:extLst>
            <a:ext uri="{FF2B5EF4-FFF2-40B4-BE49-F238E27FC236}">
              <a16:creationId xmlns:a16="http://schemas.microsoft.com/office/drawing/2014/main" id="{C5BFBDE0-FCF5-755B-07C6-E409B0A92EEC}"/>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4C59481A-321A-E8F7-F296-F8828F750EC0}"/>
              </a:ext>
            </a:extLst>
          </p:cNvPr>
          <p:cNvPicPr>
            <a:picLocks noChangeAspect="1"/>
          </p:cNvPicPr>
          <p:nvPr/>
        </p:nvPicPr>
        <p:blipFill>
          <a:blip r:embed="rId3"/>
          <a:srcRect/>
          <a:stretch/>
        </p:blipFill>
        <p:spPr>
          <a:xfrm flipH="1">
            <a:off x="-2530079" y="-36618"/>
            <a:ext cx="7538014" cy="7022209"/>
          </a:xfrm>
          <a:prstGeom prst="rect">
            <a:avLst/>
          </a:prstGeom>
        </p:spPr>
      </p:pic>
      <p:pic>
        <p:nvPicPr>
          <p:cNvPr id="4" name="Afbeelding 3" descr="Afbeelding met Menselijk gezicht, kleding, meisje, tekenfilm&#10;&#10;Door AI gegenereerde inhoud is mogelijk onjuist.">
            <a:extLst>
              <a:ext uri="{FF2B5EF4-FFF2-40B4-BE49-F238E27FC236}">
                <a16:creationId xmlns:a16="http://schemas.microsoft.com/office/drawing/2014/main" id="{61F635E9-62D6-4EF2-8146-8ED73E34E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846" y="3709467"/>
            <a:ext cx="3039515" cy="3039515"/>
          </a:xfrm>
          <a:prstGeom prst="rect">
            <a:avLst/>
          </a:prstGeom>
        </p:spPr>
      </p:pic>
      <p:grpSp>
        <p:nvGrpSpPr>
          <p:cNvPr id="22" name="Groep 21">
            <a:extLst>
              <a:ext uri="{FF2B5EF4-FFF2-40B4-BE49-F238E27FC236}">
                <a16:creationId xmlns:a16="http://schemas.microsoft.com/office/drawing/2014/main" id="{3511777E-F238-23DC-496C-79BA47CEFFA7}"/>
              </a:ext>
            </a:extLst>
          </p:cNvPr>
          <p:cNvGrpSpPr/>
          <p:nvPr/>
        </p:nvGrpSpPr>
        <p:grpSpPr>
          <a:xfrm>
            <a:off x="3447830" y="2126458"/>
            <a:ext cx="7063012" cy="4042422"/>
            <a:chOff x="3447830" y="2126458"/>
            <a:chExt cx="7063012" cy="4042422"/>
          </a:xfrm>
        </p:grpSpPr>
        <p:sp>
          <p:nvSpPr>
            <p:cNvPr id="5" name="Rechthoek: afgeronde hoeken 4">
              <a:extLst>
                <a:ext uri="{FF2B5EF4-FFF2-40B4-BE49-F238E27FC236}">
                  <a16:creationId xmlns:a16="http://schemas.microsoft.com/office/drawing/2014/main" id="{BBC8CEF8-D2BC-7114-3028-6164C4CF85A6}"/>
                </a:ext>
              </a:extLst>
            </p:cNvPr>
            <p:cNvSpPr/>
            <p:nvPr/>
          </p:nvSpPr>
          <p:spPr>
            <a:xfrm>
              <a:off x="3447830" y="3998664"/>
              <a:ext cx="7063012" cy="217021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a:solidFill>
                    <a:srgbClr val="641C76"/>
                  </a:solidFill>
                  <a:latin typeface="Calibri" panose="020F0502020204030204" pitchFamily="34" charset="0"/>
                  <a:ea typeface="Calibri" panose="020F0502020204030204" pitchFamily="34" charset="0"/>
                  <a:cs typeface="Calibri" panose="020F0502020204030204" pitchFamily="34" charset="0"/>
                </a:rPr>
                <a:t>Deel nooit je pincode met iemand</a:t>
              </a:r>
            </a:p>
            <a:p>
              <a:pPr algn="ctr"/>
              <a:r>
                <a:rPr lang="nl-NL" sz="2800">
                  <a:solidFill>
                    <a:srgbClr val="641C76"/>
                  </a:solidFill>
                  <a:latin typeface="Calibri" panose="020F0502020204030204" pitchFamily="34" charset="0"/>
                  <a:ea typeface="Calibri" panose="020F0502020204030204" pitchFamily="34" charset="0"/>
                  <a:cs typeface="Calibri" panose="020F0502020204030204" pitchFamily="34" charset="0"/>
                </a:rPr>
                <a:t>Ook niet als de bank erom vraagt</a:t>
              </a:r>
            </a:p>
          </p:txBody>
        </p:sp>
        <p:pic>
          <p:nvPicPr>
            <p:cNvPr id="21" name="Afbeelding 20">
              <a:extLst>
                <a:ext uri="{FF2B5EF4-FFF2-40B4-BE49-F238E27FC236}">
                  <a16:creationId xmlns:a16="http://schemas.microsoft.com/office/drawing/2014/main" id="{67CA49E4-6D3F-9AAF-7184-FF4AD93C3F46}"/>
                </a:ext>
              </a:extLst>
            </p:cNvPr>
            <p:cNvPicPr>
              <a:picLocks noChangeAspect="1"/>
            </p:cNvPicPr>
            <p:nvPr/>
          </p:nvPicPr>
          <p:blipFill>
            <a:blip r:embed="rId5"/>
            <a:stretch>
              <a:fillRect/>
            </a:stretch>
          </p:blipFill>
          <p:spPr>
            <a:xfrm rot="1557521">
              <a:off x="5074221" y="2126458"/>
              <a:ext cx="3151061" cy="2605085"/>
            </a:xfrm>
            <a:prstGeom prst="rect">
              <a:avLst/>
            </a:prstGeom>
            <a:effectLst>
              <a:outerShdw blurRad="50800" dist="38100" dir="2700000" algn="tl" rotWithShape="0">
                <a:prstClr val="black">
                  <a:alpha val="40000"/>
                </a:prstClr>
              </a:outerShdw>
            </a:effectLst>
          </p:spPr>
        </p:pic>
      </p:grpSp>
      <p:pic>
        <p:nvPicPr>
          <p:cNvPr id="6" name="Afbeelding 5">
            <a:extLst>
              <a:ext uri="{FF2B5EF4-FFF2-40B4-BE49-F238E27FC236}">
                <a16:creationId xmlns:a16="http://schemas.microsoft.com/office/drawing/2014/main" id="{E8CC5A69-006C-5D1D-AF0B-6522FE01E526}"/>
              </a:ext>
            </a:extLst>
          </p:cNvPr>
          <p:cNvPicPr>
            <a:picLocks noChangeAspect="1"/>
          </p:cNvPicPr>
          <p:nvPr/>
        </p:nvPicPr>
        <p:blipFill>
          <a:blip r:embed="rId6"/>
          <a:srcRect l="10295" t="3894" r="8984"/>
          <a:stretch>
            <a:fillRect/>
          </a:stretch>
        </p:blipFill>
        <p:spPr>
          <a:xfrm rot="20523009">
            <a:off x="1787829" y="1132457"/>
            <a:ext cx="524394" cy="624343"/>
          </a:xfrm>
          <a:prstGeom prst="rect">
            <a:avLst/>
          </a:prstGeom>
        </p:spPr>
      </p:pic>
      <p:pic>
        <p:nvPicPr>
          <p:cNvPr id="8" name="Afbeelding 7">
            <a:extLst>
              <a:ext uri="{FF2B5EF4-FFF2-40B4-BE49-F238E27FC236}">
                <a16:creationId xmlns:a16="http://schemas.microsoft.com/office/drawing/2014/main" id="{6AB28882-C7F9-6C7C-723C-A8B2776A3991}"/>
              </a:ext>
            </a:extLst>
          </p:cNvPr>
          <p:cNvPicPr>
            <a:picLocks noChangeAspect="1"/>
          </p:cNvPicPr>
          <p:nvPr/>
        </p:nvPicPr>
        <p:blipFill>
          <a:blip r:embed="rId6"/>
          <a:srcRect l="10295" t="3894" r="8984"/>
          <a:stretch>
            <a:fillRect/>
          </a:stretch>
        </p:blipFill>
        <p:spPr>
          <a:xfrm rot="21442667">
            <a:off x="3100882" y="-59733"/>
            <a:ext cx="524394" cy="624343"/>
          </a:xfrm>
          <a:prstGeom prst="rect">
            <a:avLst/>
          </a:prstGeom>
        </p:spPr>
      </p:pic>
      <p:pic>
        <p:nvPicPr>
          <p:cNvPr id="11" name="Afbeelding 10">
            <a:extLst>
              <a:ext uri="{FF2B5EF4-FFF2-40B4-BE49-F238E27FC236}">
                <a16:creationId xmlns:a16="http://schemas.microsoft.com/office/drawing/2014/main" id="{60101268-EC4E-6512-90DB-2C991B25A58B}"/>
              </a:ext>
            </a:extLst>
          </p:cNvPr>
          <p:cNvPicPr>
            <a:picLocks noChangeAspect="1"/>
          </p:cNvPicPr>
          <p:nvPr/>
        </p:nvPicPr>
        <p:blipFill>
          <a:blip r:embed="rId6"/>
          <a:srcRect l="10295" t="3894" r="8984"/>
          <a:stretch>
            <a:fillRect/>
          </a:stretch>
        </p:blipFill>
        <p:spPr>
          <a:xfrm rot="21442667">
            <a:off x="353426" y="-59732"/>
            <a:ext cx="524394" cy="624343"/>
          </a:xfrm>
          <a:prstGeom prst="rect">
            <a:avLst/>
          </a:prstGeom>
        </p:spPr>
      </p:pic>
      <p:sp>
        <p:nvSpPr>
          <p:cNvPr id="33" name="Rechthoek: afgeronde hoeken 32">
            <a:extLst>
              <a:ext uri="{FF2B5EF4-FFF2-40B4-BE49-F238E27FC236}">
                <a16:creationId xmlns:a16="http://schemas.microsoft.com/office/drawing/2014/main" id="{61A9BF76-21A7-A071-2F12-EAA03232D5A5}"/>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DC5898C6-0D35-0F5C-F04F-2B1BB73A5D94}"/>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Goed of fout?</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grpSp>
        <p:nvGrpSpPr>
          <p:cNvPr id="12" name="Groep 11">
            <a:extLst>
              <a:ext uri="{FF2B5EF4-FFF2-40B4-BE49-F238E27FC236}">
                <a16:creationId xmlns:a16="http://schemas.microsoft.com/office/drawing/2014/main" id="{996DEA2D-F238-90CD-7EBB-40F728E8BC58}"/>
              </a:ext>
            </a:extLst>
          </p:cNvPr>
          <p:cNvGrpSpPr/>
          <p:nvPr/>
        </p:nvGrpSpPr>
        <p:grpSpPr>
          <a:xfrm>
            <a:off x="9703943" y="2532508"/>
            <a:ext cx="2276020" cy="2178339"/>
            <a:chOff x="9703943" y="2532508"/>
            <a:chExt cx="2276020" cy="2178339"/>
          </a:xfrm>
        </p:grpSpPr>
        <p:pic>
          <p:nvPicPr>
            <p:cNvPr id="15" name="Afbeelding 14" descr="Afbeelding met vinger, hand, ontwerp&#10;&#10;Door AI gegenereerde inhoud is mogelijk onjuist.">
              <a:extLst>
                <a:ext uri="{FF2B5EF4-FFF2-40B4-BE49-F238E27FC236}">
                  <a16:creationId xmlns:a16="http://schemas.microsoft.com/office/drawing/2014/main" id="{641765D6-88E5-88DB-E4F1-7280DB979485}"/>
                </a:ext>
              </a:extLst>
            </p:cNvPr>
            <p:cNvPicPr>
              <a:picLocks noChangeAspect="1"/>
            </p:cNvPicPr>
            <p:nvPr/>
          </p:nvPicPr>
          <p:blipFill>
            <a:blip r:embed="rId7"/>
            <a:stretch>
              <a:fillRect/>
            </a:stretch>
          </p:blipFill>
          <p:spPr>
            <a:xfrm flipH="1">
              <a:off x="9703943" y="2532508"/>
              <a:ext cx="2085370" cy="2085370"/>
            </a:xfrm>
            <a:prstGeom prst="rect">
              <a:avLst/>
            </a:prstGeom>
          </p:spPr>
        </p:pic>
        <p:sp>
          <p:nvSpPr>
            <p:cNvPr id="17" name="Tekstvak 16">
              <a:extLst>
                <a:ext uri="{FF2B5EF4-FFF2-40B4-BE49-F238E27FC236}">
                  <a16:creationId xmlns:a16="http://schemas.microsoft.com/office/drawing/2014/main" id="{669B6239-9F44-24B3-70C8-A801485248F3}"/>
                </a:ext>
              </a:extLst>
            </p:cNvPr>
            <p:cNvSpPr txBox="1"/>
            <p:nvPr/>
          </p:nvSpPr>
          <p:spPr>
            <a:xfrm rot="20141526">
              <a:off x="9860218" y="3796447"/>
              <a:ext cx="2119745" cy="914400"/>
            </a:xfrm>
            <a:prstGeom prst="rect">
              <a:avLst/>
            </a:prstGeom>
            <a:noFill/>
          </p:spPr>
          <p:txBody>
            <a:bodyPr wrap="none" rtlCol="0">
              <a:noAutofit/>
            </a:bodyPr>
            <a:lstStyle/>
            <a:p>
              <a:r>
                <a:rPr lang="nl-NL" sz="48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Goed</a:t>
              </a:r>
              <a:endParaRPr lang="nl-NL"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895711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50">
            <a:alpha val="28000"/>
          </a:srgbClr>
        </a:solidFill>
        <a:effectLst/>
      </p:bgPr>
    </p:bg>
    <p:spTree>
      <p:nvGrpSpPr>
        <p:cNvPr id="1" name="">
          <a:extLst>
            <a:ext uri="{FF2B5EF4-FFF2-40B4-BE49-F238E27FC236}">
              <a16:creationId xmlns:a16="http://schemas.microsoft.com/office/drawing/2014/main" id="{D24DF3A5-F0AC-ADE3-AE9A-7E6E4EBA28FC}"/>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E9854BA8-05DC-C4E5-739D-20FD8C533EDC}"/>
              </a:ext>
            </a:extLst>
          </p:cNvPr>
          <p:cNvPicPr>
            <a:picLocks noChangeAspect="1"/>
          </p:cNvPicPr>
          <p:nvPr/>
        </p:nvPicPr>
        <p:blipFill>
          <a:blip r:embed="rId3"/>
          <a:srcRect/>
          <a:stretch/>
        </p:blipFill>
        <p:spPr>
          <a:xfrm flipH="1">
            <a:off x="-2530079" y="-36618"/>
            <a:ext cx="7538014" cy="7022209"/>
          </a:xfrm>
          <a:prstGeom prst="rect">
            <a:avLst/>
          </a:prstGeom>
        </p:spPr>
      </p:pic>
      <p:pic>
        <p:nvPicPr>
          <p:cNvPr id="2" name="Afbeelding 1" descr="Afbeelding met speelgoed, kleding, pop, tekenfilm&#10;&#10;Door AI gegenereerde inhoud is mogelijk onjuist.">
            <a:extLst>
              <a:ext uri="{FF2B5EF4-FFF2-40B4-BE49-F238E27FC236}">
                <a16:creationId xmlns:a16="http://schemas.microsoft.com/office/drawing/2014/main" id="{D89A1ADE-B386-55F8-BFA0-32D6F6AE5065}"/>
              </a:ext>
            </a:extLst>
          </p:cNvPr>
          <p:cNvPicPr>
            <a:picLocks noChangeAspect="1"/>
          </p:cNvPicPr>
          <p:nvPr/>
        </p:nvPicPr>
        <p:blipFill>
          <a:blip r:embed="rId4"/>
          <a:stretch>
            <a:fillRect/>
          </a:stretch>
        </p:blipFill>
        <p:spPr>
          <a:xfrm>
            <a:off x="181713" y="3820698"/>
            <a:ext cx="1542591" cy="2785717"/>
          </a:xfrm>
          <a:prstGeom prst="rect">
            <a:avLst/>
          </a:prstGeom>
        </p:spPr>
      </p:pic>
      <p:pic>
        <p:nvPicPr>
          <p:cNvPr id="6" name="Afbeelding 5">
            <a:extLst>
              <a:ext uri="{FF2B5EF4-FFF2-40B4-BE49-F238E27FC236}">
                <a16:creationId xmlns:a16="http://schemas.microsoft.com/office/drawing/2014/main" id="{204C03E2-7D59-09CC-6E9F-3D6D23206BD8}"/>
              </a:ext>
            </a:extLst>
          </p:cNvPr>
          <p:cNvPicPr>
            <a:picLocks noChangeAspect="1"/>
          </p:cNvPicPr>
          <p:nvPr/>
        </p:nvPicPr>
        <p:blipFill>
          <a:blip r:embed="rId5"/>
          <a:srcRect l="10295" t="3894" r="8984"/>
          <a:stretch>
            <a:fillRect/>
          </a:stretch>
        </p:blipFill>
        <p:spPr>
          <a:xfrm rot="20523009">
            <a:off x="1787829" y="1132457"/>
            <a:ext cx="524394" cy="624343"/>
          </a:xfrm>
          <a:prstGeom prst="rect">
            <a:avLst/>
          </a:prstGeom>
        </p:spPr>
      </p:pic>
      <p:pic>
        <p:nvPicPr>
          <p:cNvPr id="8" name="Afbeelding 7">
            <a:extLst>
              <a:ext uri="{FF2B5EF4-FFF2-40B4-BE49-F238E27FC236}">
                <a16:creationId xmlns:a16="http://schemas.microsoft.com/office/drawing/2014/main" id="{0A340377-62FD-B5EF-CF8F-1C4B9B397E2E}"/>
              </a:ext>
            </a:extLst>
          </p:cNvPr>
          <p:cNvPicPr>
            <a:picLocks noChangeAspect="1"/>
          </p:cNvPicPr>
          <p:nvPr/>
        </p:nvPicPr>
        <p:blipFill>
          <a:blip r:embed="rId5"/>
          <a:srcRect l="10295" t="3894" r="8984"/>
          <a:stretch>
            <a:fillRect/>
          </a:stretch>
        </p:blipFill>
        <p:spPr>
          <a:xfrm rot="21442667">
            <a:off x="3100882" y="-59733"/>
            <a:ext cx="524394" cy="624343"/>
          </a:xfrm>
          <a:prstGeom prst="rect">
            <a:avLst/>
          </a:prstGeom>
        </p:spPr>
      </p:pic>
      <p:pic>
        <p:nvPicPr>
          <p:cNvPr id="11" name="Afbeelding 10">
            <a:extLst>
              <a:ext uri="{FF2B5EF4-FFF2-40B4-BE49-F238E27FC236}">
                <a16:creationId xmlns:a16="http://schemas.microsoft.com/office/drawing/2014/main" id="{5BB4EA68-B65A-6588-AFA7-0823ABFE1AE7}"/>
              </a:ext>
            </a:extLst>
          </p:cNvPr>
          <p:cNvPicPr>
            <a:picLocks noChangeAspect="1"/>
          </p:cNvPicPr>
          <p:nvPr/>
        </p:nvPicPr>
        <p:blipFill>
          <a:blip r:embed="rId5"/>
          <a:srcRect l="10295" t="3894" r="8984"/>
          <a:stretch>
            <a:fillRect/>
          </a:stretch>
        </p:blipFill>
        <p:spPr>
          <a:xfrm rot="21442667">
            <a:off x="353426" y="-59732"/>
            <a:ext cx="524394" cy="624343"/>
          </a:xfrm>
          <a:prstGeom prst="rect">
            <a:avLst/>
          </a:prstGeom>
        </p:spPr>
      </p:pic>
      <p:sp>
        <p:nvSpPr>
          <p:cNvPr id="33" name="Rechthoek: afgeronde hoeken 32">
            <a:extLst>
              <a:ext uri="{FF2B5EF4-FFF2-40B4-BE49-F238E27FC236}">
                <a16:creationId xmlns:a16="http://schemas.microsoft.com/office/drawing/2014/main" id="{78F83028-CC8F-1595-7DFD-556D238CA61A}"/>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8CC71B17-9E7E-7CDD-9FA9-A84C665CFC8E}"/>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Goed of fout?</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grpSp>
        <p:nvGrpSpPr>
          <p:cNvPr id="16" name="Groep 15">
            <a:extLst>
              <a:ext uri="{FF2B5EF4-FFF2-40B4-BE49-F238E27FC236}">
                <a16:creationId xmlns:a16="http://schemas.microsoft.com/office/drawing/2014/main" id="{C6597987-AE81-9F31-3C89-B1BAAE96B361}"/>
              </a:ext>
            </a:extLst>
          </p:cNvPr>
          <p:cNvGrpSpPr/>
          <p:nvPr/>
        </p:nvGrpSpPr>
        <p:grpSpPr>
          <a:xfrm>
            <a:off x="3447830" y="1822411"/>
            <a:ext cx="7063012" cy="4346469"/>
            <a:chOff x="3447830" y="1822411"/>
            <a:chExt cx="7063012" cy="4346469"/>
          </a:xfrm>
        </p:grpSpPr>
        <p:sp>
          <p:nvSpPr>
            <p:cNvPr id="5" name="Rechthoek: afgeronde hoeken 4">
              <a:extLst>
                <a:ext uri="{FF2B5EF4-FFF2-40B4-BE49-F238E27FC236}">
                  <a16:creationId xmlns:a16="http://schemas.microsoft.com/office/drawing/2014/main" id="{232FC581-8F80-216E-36E2-FC68DC3911E4}"/>
                </a:ext>
              </a:extLst>
            </p:cNvPr>
            <p:cNvSpPr/>
            <p:nvPr/>
          </p:nvSpPr>
          <p:spPr>
            <a:xfrm>
              <a:off x="3447830" y="3998664"/>
              <a:ext cx="7063012" cy="217021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a:solidFill>
                    <a:srgbClr val="641C76"/>
                  </a:solidFill>
                  <a:latin typeface="Calibri" panose="020F0502020204030204" pitchFamily="34" charset="0"/>
                  <a:ea typeface="Calibri" panose="020F0502020204030204" pitchFamily="34" charset="0"/>
                  <a:cs typeface="Calibri" panose="020F0502020204030204" pitchFamily="34" charset="0"/>
                </a:rPr>
                <a:t>Een goed wachtwoord is simpel</a:t>
              </a:r>
            </a:p>
            <a:p>
              <a:pPr algn="ctr"/>
              <a:r>
                <a:rPr lang="nl-NL" sz="2800">
                  <a:solidFill>
                    <a:srgbClr val="641C76"/>
                  </a:solidFill>
                  <a:latin typeface="Calibri" panose="020F0502020204030204" pitchFamily="34" charset="0"/>
                  <a:ea typeface="Calibri" panose="020F0502020204030204" pitchFamily="34" charset="0"/>
                  <a:cs typeface="Calibri" panose="020F0502020204030204" pitchFamily="34" charset="0"/>
                </a:rPr>
                <a:t>Zo kun je deze beter onthouden</a:t>
              </a:r>
            </a:p>
          </p:txBody>
        </p:sp>
        <p:grpSp>
          <p:nvGrpSpPr>
            <p:cNvPr id="15" name="Groep 14">
              <a:extLst>
                <a:ext uri="{FF2B5EF4-FFF2-40B4-BE49-F238E27FC236}">
                  <a16:creationId xmlns:a16="http://schemas.microsoft.com/office/drawing/2014/main" id="{24635F09-6D10-68C6-7A81-C5DFD5A96921}"/>
                </a:ext>
              </a:extLst>
            </p:cNvPr>
            <p:cNvGrpSpPr/>
            <p:nvPr/>
          </p:nvGrpSpPr>
          <p:grpSpPr>
            <a:xfrm>
              <a:off x="5511841" y="1822411"/>
              <a:ext cx="2881654" cy="2691159"/>
              <a:chOff x="5511841" y="1822411"/>
              <a:chExt cx="2881654" cy="2691159"/>
            </a:xfrm>
          </p:grpSpPr>
          <p:pic>
            <p:nvPicPr>
              <p:cNvPr id="13" name="Afbeelding 12">
                <a:extLst>
                  <a:ext uri="{FF2B5EF4-FFF2-40B4-BE49-F238E27FC236}">
                    <a16:creationId xmlns:a16="http://schemas.microsoft.com/office/drawing/2014/main" id="{84A94D7C-E8D4-D012-A0B4-7B48680F6D5B}"/>
                  </a:ext>
                </a:extLst>
              </p:cNvPr>
              <p:cNvPicPr>
                <a:picLocks noChangeAspect="1"/>
              </p:cNvPicPr>
              <p:nvPr/>
            </p:nvPicPr>
            <p:blipFill>
              <a:blip r:embed="rId6"/>
              <a:srcRect l="27905" t="17821" r="27265" b="30833"/>
              <a:stretch>
                <a:fillRect/>
              </a:stretch>
            </p:blipFill>
            <p:spPr>
              <a:xfrm>
                <a:off x="5511841" y="1822411"/>
                <a:ext cx="2881654" cy="2691159"/>
              </a:xfrm>
              <a:prstGeom prst="rect">
                <a:avLst/>
              </a:prstGeom>
              <a:effectLst>
                <a:outerShdw blurRad="50800" dist="38100" dir="2700000" algn="tl" rotWithShape="0">
                  <a:prstClr val="black">
                    <a:alpha val="40000"/>
                  </a:prstClr>
                </a:outerShdw>
              </a:effectLst>
            </p:spPr>
          </p:pic>
          <p:sp>
            <p:nvSpPr>
              <p:cNvPr id="14" name="Tekstvak 13">
                <a:extLst>
                  <a:ext uri="{FF2B5EF4-FFF2-40B4-BE49-F238E27FC236}">
                    <a16:creationId xmlns:a16="http://schemas.microsoft.com/office/drawing/2014/main" id="{EEE7E894-366C-E1B3-6454-45CF256DD40B}"/>
                  </a:ext>
                </a:extLst>
              </p:cNvPr>
              <p:cNvSpPr txBox="1"/>
              <p:nvPr/>
            </p:nvSpPr>
            <p:spPr>
              <a:xfrm>
                <a:off x="6844988" y="2453338"/>
                <a:ext cx="914400" cy="914400"/>
              </a:xfrm>
              <a:prstGeom prst="rect">
                <a:avLst/>
              </a:prstGeom>
              <a:noFill/>
            </p:spPr>
            <p:txBody>
              <a:bodyPr wrap="none" rtlCol="0">
                <a:noAutofit/>
              </a:bodyPr>
              <a:lstStyle/>
              <a:p>
                <a:pPr algn="r"/>
                <a:r>
                  <a:rPr lang="nl-NL" sz="3600" b="1" spc="10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grpSp>
      </p:grpSp>
      <p:grpSp>
        <p:nvGrpSpPr>
          <p:cNvPr id="3" name="Groep 2">
            <a:extLst>
              <a:ext uri="{FF2B5EF4-FFF2-40B4-BE49-F238E27FC236}">
                <a16:creationId xmlns:a16="http://schemas.microsoft.com/office/drawing/2014/main" id="{40B4BDF5-54C6-2CC8-B898-D8435060461B}"/>
              </a:ext>
            </a:extLst>
          </p:cNvPr>
          <p:cNvGrpSpPr/>
          <p:nvPr/>
        </p:nvGrpSpPr>
        <p:grpSpPr>
          <a:xfrm>
            <a:off x="9587865" y="2717492"/>
            <a:ext cx="2873342" cy="2061468"/>
            <a:chOff x="9587865" y="2717492"/>
            <a:chExt cx="2873342" cy="2061468"/>
          </a:xfrm>
        </p:grpSpPr>
        <p:pic>
          <p:nvPicPr>
            <p:cNvPr id="4" name="Afbeelding 3">
              <a:extLst>
                <a:ext uri="{FF2B5EF4-FFF2-40B4-BE49-F238E27FC236}">
                  <a16:creationId xmlns:a16="http://schemas.microsoft.com/office/drawing/2014/main" id="{2DDCB4B1-A188-80D0-866D-10288C91B49A}"/>
                </a:ext>
              </a:extLst>
            </p:cNvPr>
            <p:cNvPicPr>
              <a:picLocks noChangeAspect="1"/>
            </p:cNvPicPr>
            <p:nvPr/>
          </p:nvPicPr>
          <p:blipFill>
            <a:blip r:embed="rId7"/>
            <a:srcRect/>
            <a:stretch/>
          </p:blipFill>
          <p:spPr>
            <a:xfrm rot="20965060" flipH="1">
              <a:off x="9587865" y="2717492"/>
              <a:ext cx="2061468" cy="2061468"/>
            </a:xfrm>
            <a:prstGeom prst="rect">
              <a:avLst/>
            </a:prstGeom>
            <a:effectLst>
              <a:outerShdw blurRad="50800" dist="38100" dir="2700000" algn="tl" rotWithShape="0">
                <a:prstClr val="black">
                  <a:alpha val="40000"/>
                </a:prstClr>
              </a:outerShdw>
            </a:effectLst>
          </p:spPr>
        </p:pic>
        <p:sp>
          <p:nvSpPr>
            <p:cNvPr id="9" name="Tekstvak 8">
              <a:extLst>
                <a:ext uri="{FF2B5EF4-FFF2-40B4-BE49-F238E27FC236}">
                  <a16:creationId xmlns:a16="http://schemas.microsoft.com/office/drawing/2014/main" id="{F3606475-9C21-61BB-08C1-2A5B2467854D}"/>
                </a:ext>
              </a:extLst>
            </p:cNvPr>
            <p:cNvSpPr txBox="1"/>
            <p:nvPr/>
          </p:nvSpPr>
          <p:spPr>
            <a:xfrm rot="1064725">
              <a:off x="10341462" y="3583373"/>
              <a:ext cx="2119745" cy="914400"/>
            </a:xfrm>
            <a:prstGeom prst="rect">
              <a:avLst/>
            </a:prstGeom>
            <a:noFill/>
          </p:spPr>
          <p:txBody>
            <a:bodyPr wrap="none" rtlCol="0">
              <a:noAutofit/>
            </a:bodyPr>
            <a:lstStyle/>
            <a:p>
              <a:r>
                <a:rPr lang="nl-NL" sz="48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Fout</a:t>
              </a:r>
              <a:endParaRPr lang="nl-NL"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33638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50">
            <a:alpha val="28000"/>
          </a:srgbClr>
        </a:solidFill>
        <a:effectLst/>
      </p:bgPr>
    </p:bg>
    <p:spTree>
      <p:nvGrpSpPr>
        <p:cNvPr id="1" name="">
          <a:extLst>
            <a:ext uri="{FF2B5EF4-FFF2-40B4-BE49-F238E27FC236}">
              <a16:creationId xmlns:a16="http://schemas.microsoft.com/office/drawing/2014/main" id="{E905806D-6622-430E-123A-A4BF9DC9C6EF}"/>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CB383A77-178F-EC5E-76F5-61163FFF64E4}"/>
              </a:ext>
            </a:extLst>
          </p:cNvPr>
          <p:cNvPicPr>
            <a:picLocks noChangeAspect="1"/>
          </p:cNvPicPr>
          <p:nvPr/>
        </p:nvPicPr>
        <p:blipFill>
          <a:blip r:embed="rId3"/>
          <a:srcRect/>
          <a:stretch/>
        </p:blipFill>
        <p:spPr>
          <a:xfrm flipH="1">
            <a:off x="-2530079" y="-36618"/>
            <a:ext cx="7538014" cy="7022209"/>
          </a:xfrm>
          <a:prstGeom prst="rect">
            <a:avLst/>
          </a:prstGeom>
        </p:spPr>
      </p:pic>
      <p:pic>
        <p:nvPicPr>
          <p:cNvPr id="2" name="Afbeelding 1" descr="Afbeelding met speelgoed, kleding, pop, tekenfilm&#10;&#10;Door AI gegenereerde inhoud is mogelijk onjuist.">
            <a:extLst>
              <a:ext uri="{FF2B5EF4-FFF2-40B4-BE49-F238E27FC236}">
                <a16:creationId xmlns:a16="http://schemas.microsoft.com/office/drawing/2014/main" id="{6AF45689-D39D-E4BB-C1FC-58A5EE3B022D}"/>
              </a:ext>
            </a:extLst>
          </p:cNvPr>
          <p:cNvPicPr>
            <a:picLocks noChangeAspect="1"/>
          </p:cNvPicPr>
          <p:nvPr/>
        </p:nvPicPr>
        <p:blipFill>
          <a:blip r:embed="rId4"/>
          <a:stretch>
            <a:fillRect/>
          </a:stretch>
        </p:blipFill>
        <p:spPr>
          <a:xfrm>
            <a:off x="181713" y="3820698"/>
            <a:ext cx="1542591" cy="2785717"/>
          </a:xfrm>
          <a:prstGeom prst="rect">
            <a:avLst/>
          </a:prstGeom>
        </p:spPr>
      </p:pic>
      <p:pic>
        <p:nvPicPr>
          <p:cNvPr id="6" name="Afbeelding 5">
            <a:extLst>
              <a:ext uri="{FF2B5EF4-FFF2-40B4-BE49-F238E27FC236}">
                <a16:creationId xmlns:a16="http://schemas.microsoft.com/office/drawing/2014/main" id="{D77BCDE7-E30C-9CF2-B932-FDD8211BE360}"/>
              </a:ext>
            </a:extLst>
          </p:cNvPr>
          <p:cNvPicPr>
            <a:picLocks noChangeAspect="1"/>
          </p:cNvPicPr>
          <p:nvPr/>
        </p:nvPicPr>
        <p:blipFill>
          <a:blip r:embed="rId5"/>
          <a:srcRect l="10295" t="3894" r="8984"/>
          <a:stretch>
            <a:fillRect/>
          </a:stretch>
        </p:blipFill>
        <p:spPr>
          <a:xfrm rot="20523009">
            <a:off x="1787829" y="1132457"/>
            <a:ext cx="524394" cy="624343"/>
          </a:xfrm>
          <a:prstGeom prst="rect">
            <a:avLst/>
          </a:prstGeom>
        </p:spPr>
      </p:pic>
      <p:pic>
        <p:nvPicPr>
          <p:cNvPr id="8" name="Afbeelding 7">
            <a:extLst>
              <a:ext uri="{FF2B5EF4-FFF2-40B4-BE49-F238E27FC236}">
                <a16:creationId xmlns:a16="http://schemas.microsoft.com/office/drawing/2014/main" id="{0F71CBC6-098F-C7AF-DA8F-2B02D5834053}"/>
              </a:ext>
            </a:extLst>
          </p:cNvPr>
          <p:cNvPicPr>
            <a:picLocks noChangeAspect="1"/>
          </p:cNvPicPr>
          <p:nvPr/>
        </p:nvPicPr>
        <p:blipFill>
          <a:blip r:embed="rId5"/>
          <a:srcRect l="10295" t="3894" r="8984"/>
          <a:stretch>
            <a:fillRect/>
          </a:stretch>
        </p:blipFill>
        <p:spPr>
          <a:xfrm rot="21442667">
            <a:off x="3100882" y="-59733"/>
            <a:ext cx="524394" cy="624343"/>
          </a:xfrm>
          <a:prstGeom prst="rect">
            <a:avLst/>
          </a:prstGeom>
        </p:spPr>
      </p:pic>
      <p:pic>
        <p:nvPicPr>
          <p:cNvPr id="11" name="Afbeelding 10">
            <a:extLst>
              <a:ext uri="{FF2B5EF4-FFF2-40B4-BE49-F238E27FC236}">
                <a16:creationId xmlns:a16="http://schemas.microsoft.com/office/drawing/2014/main" id="{2CA6102A-D067-A118-B5C7-CE06A7DC8156}"/>
              </a:ext>
            </a:extLst>
          </p:cNvPr>
          <p:cNvPicPr>
            <a:picLocks noChangeAspect="1"/>
          </p:cNvPicPr>
          <p:nvPr/>
        </p:nvPicPr>
        <p:blipFill>
          <a:blip r:embed="rId5"/>
          <a:srcRect l="10295" t="3894" r="8984"/>
          <a:stretch>
            <a:fillRect/>
          </a:stretch>
        </p:blipFill>
        <p:spPr>
          <a:xfrm rot="21442667">
            <a:off x="353426" y="-59732"/>
            <a:ext cx="524394" cy="624343"/>
          </a:xfrm>
          <a:prstGeom prst="rect">
            <a:avLst/>
          </a:prstGeom>
        </p:spPr>
      </p:pic>
      <p:sp>
        <p:nvSpPr>
          <p:cNvPr id="33" name="Rechthoek: afgeronde hoeken 32">
            <a:extLst>
              <a:ext uri="{FF2B5EF4-FFF2-40B4-BE49-F238E27FC236}">
                <a16:creationId xmlns:a16="http://schemas.microsoft.com/office/drawing/2014/main" id="{94ADCF82-B5A5-C37E-4902-DD55C8080094}"/>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6DB74C7F-2036-CB78-9488-4DB47BAE7975}"/>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Goed of fout?</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grpSp>
        <p:nvGrpSpPr>
          <p:cNvPr id="23" name="Groep 22">
            <a:extLst>
              <a:ext uri="{FF2B5EF4-FFF2-40B4-BE49-F238E27FC236}">
                <a16:creationId xmlns:a16="http://schemas.microsoft.com/office/drawing/2014/main" id="{B2CC4301-86CB-BA8C-FAAE-E66BCDF2E9F6}"/>
              </a:ext>
            </a:extLst>
          </p:cNvPr>
          <p:cNvGrpSpPr/>
          <p:nvPr/>
        </p:nvGrpSpPr>
        <p:grpSpPr>
          <a:xfrm>
            <a:off x="3447830" y="3152618"/>
            <a:ext cx="7063012" cy="3016262"/>
            <a:chOff x="3447830" y="3152618"/>
            <a:chExt cx="7063012" cy="3016262"/>
          </a:xfrm>
        </p:grpSpPr>
        <p:sp>
          <p:nvSpPr>
            <p:cNvPr id="5" name="Rechthoek: afgeronde hoeken 4">
              <a:extLst>
                <a:ext uri="{FF2B5EF4-FFF2-40B4-BE49-F238E27FC236}">
                  <a16:creationId xmlns:a16="http://schemas.microsoft.com/office/drawing/2014/main" id="{0B731556-2E29-599F-D8ED-5F3AAED40AC8}"/>
                </a:ext>
              </a:extLst>
            </p:cNvPr>
            <p:cNvSpPr/>
            <p:nvPr/>
          </p:nvSpPr>
          <p:spPr>
            <a:xfrm>
              <a:off x="3447830" y="3998664"/>
              <a:ext cx="7063012" cy="217021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a:solidFill>
                    <a:srgbClr val="641C76"/>
                  </a:solidFill>
                  <a:latin typeface="Calibri" panose="020F0502020204030204" pitchFamily="34" charset="0"/>
                  <a:ea typeface="Calibri" panose="020F0502020204030204" pitchFamily="34" charset="0"/>
                  <a:cs typeface="Calibri" panose="020F0502020204030204" pitchFamily="34" charset="0"/>
                </a:rPr>
                <a:t>Er zijn speciale logo’s die laten zien</a:t>
              </a:r>
            </a:p>
            <a:p>
              <a:pPr algn="ctr"/>
              <a:r>
                <a:rPr lang="nl-NL" sz="2800">
                  <a:solidFill>
                    <a:srgbClr val="641C76"/>
                  </a:solidFill>
                  <a:latin typeface="Calibri" panose="020F0502020204030204" pitchFamily="34" charset="0"/>
                  <a:ea typeface="Calibri" panose="020F0502020204030204" pitchFamily="34" charset="0"/>
                  <a:cs typeface="Calibri" panose="020F0502020204030204" pitchFamily="34" charset="0"/>
                </a:rPr>
                <a:t>of een webwinkel betrouwbaar is</a:t>
              </a:r>
            </a:p>
          </p:txBody>
        </p:sp>
        <p:pic>
          <p:nvPicPr>
            <p:cNvPr id="19" name="Picture 2" descr="iOS 18.4">
              <a:extLst>
                <a:ext uri="{FF2B5EF4-FFF2-40B4-BE49-F238E27FC236}">
                  <a16:creationId xmlns:a16="http://schemas.microsoft.com/office/drawing/2014/main" id="{6C8A1B01-9162-D434-8C95-27B3CE5446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8479" y="3152618"/>
              <a:ext cx="1524000" cy="1524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4" name="Groep 23">
            <a:extLst>
              <a:ext uri="{FF2B5EF4-FFF2-40B4-BE49-F238E27FC236}">
                <a16:creationId xmlns:a16="http://schemas.microsoft.com/office/drawing/2014/main" id="{0039238F-21F9-766A-3249-33BD86001C77}"/>
              </a:ext>
            </a:extLst>
          </p:cNvPr>
          <p:cNvGrpSpPr/>
          <p:nvPr/>
        </p:nvGrpSpPr>
        <p:grpSpPr>
          <a:xfrm>
            <a:off x="4436096" y="3100073"/>
            <a:ext cx="3043059" cy="807338"/>
            <a:chOff x="4436096" y="3100073"/>
            <a:chExt cx="3043059" cy="807338"/>
          </a:xfrm>
        </p:grpSpPr>
        <p:pic>
          <p:nvPicPr>
            <p:cNvPr id="20" name="Picture 2" descr="Het effect van een webshop keurmerk - ForResult - online marketing partner">
              <a:extLst>
                <a:ext uri="{FF2B5EF4-FFF2-40B4-BE49-F238E27FC236}">
                  <a16:creationId xmlns:a16="http://schemas.microsoft.com/office/drawing/2014/main" id="{35349337-6D56-7E43-409A-B7D074D761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6096" y="3100073"/>
              <a:ext cx="829457" cy="807338"/>
            </a:xfrm>
            <a:prstGeom prst="rect">
              <a:avLst/>
            </a:prstGeom>
            <a:noFill/>
            <a:extLst>
              <a:ext uri="{909E8E84-426E-40DD-AFC4-6F175D3DCCD1}">
                <a14:hiddenFill xmlns:a14="http://schemas.microsoft.com/office/drawing/2010/main">
                  <a:solidFill>
                    <a:srgbClr val="FFFFFF"/>
                  </a:solidFill>
                </a14:hiddenFill>
              </a:ext>
            </a:extLst>
          </p:spPr>
        </p:pic>
        <p:pic>
          <p:nvPicPr>
            <p:cNvPr id="21" name="Afbeelding 20" descr="Afbeelding met Graphics, Lettertype, logo, grafische vormgeving&#10;&#10;Automatisch gegenereerde beschrijving">
              <a:extLst>
                <a:ext uri="{FF2B5EF4-FFF2-40B4-BE49-F238E27FC236}">
                  <a16:creationId xmlns:a16="http://schemas.microsoft.com/office/drawing/2014/main" id="{94F82D2F-CE1B-9CF8-782D-AA9A67365C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4554" y="3229826"/>
              <a:ext cx="1273123" cy="483634"/>
            </a:xfrm>
            <a:prstGeom prst="rect">
              <a:avLst/>
            </a:prstGeom>
          </p:spPr>
        </p:pic>
        <p:pic>
          <p:nvPicPr>
            <p:cNvPr id="22" name="Picture 8" descr="Keurmerk | Trusted Shops">
              <a:extLst>
                <a:ext uri="{FF2B5EF4-FFF2-40B4-BE49-F238E27FC236}">
                  <a16:creationId xmlns:a16="http://schemas.microsoft.com/office/drawing/2014/main" id="{3CB5977D-5C6D-2F5C-F27F-F0AD8226EFD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1089"/>
            <a:stretch/>
          </p:blipFill>
          <p:spPr bwMode="auto">
            <a:xfrm>
              <a:off x="6812195" y="3133798"/>
              <a:ext cx="666960" cy="6967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ep 14">
            <a:extLst>
              <a:ext uri="{FF2B5EF4-FFF2-40B4-BE49-F238E27FC236}">
                <a16:creationId xmlns:a16="http://schemas.microsoft.com/office/drawing/2014/main" id="{98B022EF-438E-5911-CE66-B35630F320B2}"/>
              </a:ext>
            </a:extLst>
          </p:cNvPr>
          <p:cNvGrpSpPr/>
          <p:nvPr/>
        </p:nvGrpSpPr>
        <p:grpSpPr>
          <a:xfrm>
            <a:off x="9703943" y="2532508"/>
            <a:ext cx="2276020" cy="2178339"/>
            <a:chOff x="9703943" y="2532508"/>
            <a:chExt cx="2276020" cy="2178339"/>
          </a:xfrm>
        </p:grpSpPr>
        <p:pic>
          <p:nvPicPr>
            <p:cNvPr id="16" name="Afbeelding 15" descr="Afbeelding met vinger, hand, ontwerp&#10;&#10;Door AI gegenereerde inhoud is mogelijk onjuist.">
              <a:extLst>
                <a:ext uri="{FF2B5EF4-FFF2-40B4-BE49-F238E27FC236}">
                  <a16:creationId xmlns:a16="http://schemas.microsoft.com/office/drawing/2014/main" id="{A582567F-DCF2-F4F9-0DD8-F69606580706}"/>
                </a:ext>
              </a:extLst>
            </p:cNvPr>
            <p:cNvPicPr>
              <a:picLocks noChangeAspect="1"/>
            </p:cNvPicPr>
            <p:nvPr/>
          </p:nvPicPr>
          <p:blipFill>
            <a:blip r:embed="rId10"/>
            <a:stretch>
              <a:fillRect/>
            </a:stretch>
          </p:blipFill>
          <p:spPr>
            <a:xfrm flipH="1">
              <a:off x="9703943" y="2532508"/>
              <a:ext cx="2085370" cy="2085370"/>
            </a:xfrm>
            <a:prstGeom prst="rect">
              <a:avLst/>
            </a:prstGeom>
          </p:spPr>
        </p:pic>
        <p:sp>
          <p:nvSpPr>
            <p:cNvPr id="17" name="Tekstvak 16">
              <a:extLst>
                <a:ext uri="{FF2B5EF4-FFF2-40B4-BE49-F238E27FC236}">
                  <a16:creationId xmlns:a16="http://schemas.microsoft.com/office/drawing/2014/main" id="{6D39395C-BF92-4560-1567-B3EF408B43C1}"/>
                </a:ext>
              </a:extLst>
            </p:cNvPr>
            <p:cNvSpPr txBox="1"/>
            <p:nvPr/>
          </p:nvSpPr>
          <p:spPr>
            <a:xfrm rot="20141526">
              <a:off x="9860218" y="3796447"/>
              <a:ext cx="2119745" cy="914400"/>
            </a:xfrm>
            <a:prstGeom prst="rect">
              <a:avLst/>
            </a:prstGeom>
            <a:noFill/>
          </p:spPr>
          <p:txBody>
            <a:bodyPr wrap="none" rtlCol="0">
              <a:noAutofit/>
            </a:bodyPr>
            <a:lstStyle/>
            <a:p>
              <a:r>
                <a:rPr lang="nl-NL" sz="48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Goed</a:t>
              </a:r>
              <a:endParaRPr lang="nl-NL"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sp>
        <p:nvSpPr>
          <p:cNvPr id="3" name="Rechthoek 2">
            <a:extLst>
              <a:ext uri="{FF2B5EF4-FFF2-40B4-BE49-F238E27FC236}">
                <a16:creationId xmlns:a16="http://schemas.microsoft.com/office/drawing/2014/main" id="{DE8BACA2-4F3A-3C11-9777-FE4505FAAE1C}"/>
              </a:ext>
            </a:extLst>
          </p:cNvPr>
          <p:cNvSpPr/>
          <p:nvPr/>
        </p:nvSpPr>
        <p:spPr>
          <a:xfrm>
            <a:off x="10625249" y="6073267"/>
            <a:ext cx="1448955" cy="68255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nl-NL" sz="1000" b="1" dirty="0"/>
              <a:t>Bron logo’s</a:t>
            </a:r>
          </a:p>
          <a:p>
            <a:pPr algn="ctr"/>
            <a:r>
              <a:rPr lang="nl-NL" sz="1000" dirty="0"/>
              <a:t> thuiswinkel.org, webwinkelkeur.nl, trustedshops.nl</a:t>
            </a:r>
          </a:p>
        </p:txBody>
      </p:sp>
    </p:spTree>
    <p:extLst>
      <p:ext uri="{BB962C8B-B14F-4D97-AF65-F5344CB8AC3E}">
        <p14:creationId xmlns:p14="http://schemas.microsoft.com/office/powerpoint/2010/main" val="379626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 calcmode="lin" valueType="num">
                                      <p:cBhvr>
                                        <p:cTn id="16" dur="1000" fill="hold"/>
                                        <p:tgtEl>
                                          <p:spTgt spid="15"/>
                                        </p:tgtEl>
                                        <p:attrNameLst>
                                          <p:attrName>style.rotation</p:attrName>
                                        </p:attrNameLst>
                                      </p:cBhvr>
                                      <p:tavLst>
                                        <p:tav tm="0">
                                          <p:val>
                                            <p:fltVal val="90"/>
                                          </p:val>
                                        </p:tav>
                                        <p:tav tm="100000">
                                          <p:val>
                                            <p:fltVal val="0"/>
                                          </p:val>
                                        </p:tav>
                                      </p:tavLst>
                                    </p:anim>
                                    <p:animEffect transition="in" filter="fade">
                                      <p:cBhvr>
                                        <p:cTn id="17" dur="1000"/>
                                        <p:tgtEl>
                                          <p:spTgt spid="15"/>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7F604-DC77-6BA6-3804-A73FA6BD5BE7}"/>
            </a:ext>
          </a:extLst>
        </p:cNvPr>
        <p:cNvGrpSpPr/>
        <p:nvPr/>
      </p:nvGrpSpPr>
      <p:grpSpPr>
        <a:xfrm>
          <a:off x="0" y="0"/>
          <a:ext cx="0" cy="0"/>
          <a:chOff x="0" y="0"/>
          <a:chExt cx="0" cy="0"/>
        </a:xfrm>
      </p:grpSpPr>
      <p:sp>
        <p:nvSpPr>
          <p:cNvPr id="14" name="Afgeronde rechthoek 6">
            <a:extLst>
              <a:ext uri="{FF2B5EF4-FFF2-40B4-BE49-F238E27FC236}">
                <a16:creationId xmlns:a16="http://schemas.microsoft.com/office/drawing/2014/main" id="{CBB2CB3B-B8DD-43E4-C8F0-4F49B14838BF}"/>
              </a:ext>
            </a:extLst>
          </p:cNvPr>
          <p:cNvSpPr/>
          <p:nvPr/>
        </p:nvSpPr>
        <p:spPr>
          <a:xfrm>
            <a:off x="-3420975"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C6DB248C-12F7-12C6-3AD6-31FE5A0C04C1}"/>
              </a:ext>
            </a:extLst>
          </p:cNvPr>
          <p:cNvPicPr>
            <a:picLocks noChangeAspect="1"/>
          </p:cNvPicPr>
          <p:nvPr/>
        </p:nvPicPr>
        <p:blipFill>
          <a:blip r:embed="rId3"/>
          <a:srcRect/>
          <a:stretch/>
        </p:blipFill>
        <p:spPr>
          <a:xfrm flipH="1">
            <a:off x="-2411207" y="0"/>
            <a:ext cx="7538014" cy="7022209"/>
          </a:xfrm>
          <a:prstGeom prst="rect">
            <a:avLst/>
          </a:prstGeom>
        </p:spPr>
      </p:pic>
      <p:sp>
        <p:nvSpPr>
          <p:cNvPr id="10" name="Ovaal 9">
            <a:extLst>
              <a:ext uri="{FF2B5EF4-FFF2-40B4-BE49-F238E27FC236}">
                <a16:creationId xmlns:a16="http://schemas.microsoft.com/office/drawing/2014/main" id="{287F4EB7-9875-694B-65AB-68B5525F0CE7}"/>
              </a:ext>
            </a:extLst>
          </p:cNvPr>
          <p:cNvSpPr/>
          <p:nvPr/>
        </p:nvSpPr>
        <p:spPr>
          <a:xfrm>
            <a:off x="-1872441" y="3557015"/>
            <a:ext cx="1536841" cy="153684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afgeronde hoeken 15">
            <a:extLst>
              <a:ext uri="{FF2B5EF4-FFF2-40B4-BE49-F238E27FC236}">
                <a16:creationId xmlns:a16="http://schemas.microsoft.com/office/drawing/2014/main" id="{540F074B-D34E-74C6-BE5A-8184DAF89570}"/>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A4417077-C105-8E88-7BB6-5613BDAA172E}"/>
              </a:ext>
            </a:extLst>
          </p:cNvPr>
          <p:cNvSpPr txBox="1"/>
          <p:nvPr/>
        </p:nvSpPr>
        <p:spPr>
          <a:xfrm rot="21448618">
            <a:off x="513879" y="523533"/>
            <a:ext cx="4678823" cy="818707"/>
          </a:xfrm>
          <a:prstGeom prst="rect">
            <a:avLst/>
          </a:prstGeom>
          <a:noFill/>
        </p:spPr>
        <p:txBody>
          <a:bodyPr wrap="none" rtlCol="0">
            <a:noAutofit/>
          </a:bodyPr>
          <a:lstStyle/>
          <a:p>
            <a:r>
              <a:rPr lang="nl-NL" sz="4400" spc="100" err="1">
                <a:solidFill>
                  <a:srgbClr val="641C76"/>
                </a:solidFill>
                <a:latin typeface="VAGRounded-Bold" pitchFamily="2" charset="0"/>
                <a:ea typeface="Open Sans" panose="020B0606030504020204" pitchFamily="34" charset="0"/>
                <a:cs typeface="Open Sans" panose="020B0606030504020204" pitchFamily="34" charset="0"/>
              </a:rPr>
              <a:t>Doeboekje</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19" name="Afbeelding 18">
            <a:extLst>
              <a:ext uri="{FF2B5EF4-FFF2-40B4-BE49-F238E27FC236}">
                <a16:creationId xmlns:a16="http://schemas.microsoft.com/office/drawing/2014/main" id="{8375B1C8-1B87-57FF-1446-CC242BCF6BF6}"/>
              </a:ext>
            </a:extLst>
          </p:cNvPr>
          <p:cNvPicPr>
            <a:picLocks noChangeAspect="1"/>
          </p:cNvPicPr>
          <p:nvPr/>
        </p:nvPicPr>
        <p:blipFill>
          <a:blip r:embed="rId4"/>
          <a:stretch>
            <a:fillRect/>
          </a:stretch>
        </p:blipFill>
        <p:spPr>
          <a:xfrm>
            <a:off x="3043295" y="1096656"/>
            <a:ext cx="6489812" cy="4920717"/>
          </a:xfrm>
          <a:prstGeom prst="rect">
            <a:avLst/>
          </a:prstGeom>
        </p:spPr>
      </p:pic>
      <p:pic>
        <p:nvPicPr>
          <p:cNvPr id="2" name="Afbeelding 1">
            <a:extLst>
              <a:ext uri="{FF2B5EF4-FFF2-40B4-BE49-F238E27FC236}">
                <a16:creationId xmlns:a16="http://schemas.microsoft.com/office/drawing/2014/main" id="{9F884AAC-53EF-D9A8-2827-A5AA92DE6459}"/>
              </a:ext>
            </a:extLst>
          </p:cNvPr>
          <p:cNvPicPr>
            <a:picLocks noChangeAspect="1"/>
          </p:cNvPicPr>
          <p:nvPr/>
        </p:nvPicPr>
        <p:blipFill>
          <a:blip r:embed="rId5"/>
          <a:srcRect l="3163" t="2298" r="3163" b="2221"/>
          <a:stretch>
            <a:fillRect/>
          </a:stretch>
        </p:blipFill>
        <p:spPr>
          <a:xfrm rot="1218088">
            <a:off x="14201861" y="4003247"/>
            <a:ext cx="1729357" cy="2433560"/>
          </a:xfrm>
          <a:prstGeom prst="rect">
            <a:avLst/>
          </a:prstGeom>
          <a:effectLst>
            <a:outerShdw blurRad="50800" dist="38100" dir="2700000" algn="tl" rotWithShape="0">
              <a:prstClr val="black">
                <a:alpha val="40000"/>
              </a:prstClr>
            </a:outerShdw>
          </a:effectLst>
        </p:spPr>
      </p:pic>
      <p:pic>
        <p:nvPicPr>
          <p:cNvPr id="3" name="Afbeelding 2">
            <a:extLst>
              <a:ext uri="{FF2B5EF4-FFF2-40B4-BE49-F238E27FC236}">
                <a16:creationId xmlns:a16="http://schemas.microsoft.com/office/drawing/2014/main" id="{E82D368B-951A-EA11-475A-9B7F6824FBC7}"/>
              </a:ext>
            </a:extLst>
          </p:cNvPr>
          <p:cNvPicPr>
            <a:picLocks noChangeAspect="1"/>
          </p:cNvPicPr>
          <p:nvPr/>
        </p:nvPicPr>
        <p:blipFill>
          <a:blip r:embed="rId6"/>
          <a:srcRect l="2756" t="2001" r="2856" b="2074"/>
          <a:stretch>
            <a:fillRect/>
          </a:stretch>
        </p:blipFill>
        <p:spPr>
          <a:xfrm rot="20824985">
            <a:off x="12967132" y="3719902"/>
            <a:ext cx="1732538" cy="24308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583584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E1B5C-E7D0-A157-1D75-10490C47BECA}"/>
            </a:ext>
          </a:extLst>
        </p:cNvPr>
        <p:cNvGrpSpPr/>
        <p:nvPr/>
      </p:nvGrpSpPr>
      <p:grpSpPr>
        <a:xfrm>
          <a:off x="0" y="0"/>
          <a:ext cx="0" cy="0"/>
          <a:chOff x="0" y="0"/>
          <a:chExt cx="0" cy="0"/>
        </a:xfrm>
      </p:grpSpPr>
      <p:sp>
        <p:nvSpPr>
          <p:cNvPr id="6" name="Afgeronde rechthoek 6">
            <a:extLst>
              <a:ext uri="{FF2B5EF4-FFF2-40B4-BE49-F238E27FC236}">
                <a16:creationId xmlns:a16="http://schemas.microsoft.com/office/drawing/2014/main" id="{9A810106-6AD1-2DA6-A9D1-79112DC17C2A}"/>
              </a:ext>
            </a:extLst>
          </p:cNvPr>
          <p:cNvSpPr/>
          <p:nvPr/>
        </p:nvSpPr>
        <p:spPr>
          <a:xfrm>
            <a:off x="359999"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406EBB4C-6E3B-697E-8E37-BD6809351A68}"/>
              </a:ext>
            </a:extLst>
          </p:cNvPr>
          <p:cNvPicPr>
            <a:picLocks noChangeAspect="1"/>
          </p:cNvPicPr>
          <p:nvPr/>
        </p:nvPicPr>
        <p:blipFill>
          <a:blip r:embed="rId3"/>
          <a:srcRect/>
          <a:stretch/>
        </p:blipFill>
        <p:spPr>
          <a:xfrm flipH="1">
            <a:off x="1081801" y="0"/>
            <a:ext cx="7538014" cy="7022209"/>
          </a:xfrm>
          <a:prstGeom prst="rect">
            <a:avLst/>
          </a:prstGeom>
        </p:spPr>
      </p:pic>
      <p:sp>
        <p:nvSpPr>
          <p:cNvPr id="5" name="Ovaal 4">
            <a:extLst>
              <a:ext uri="{FF2B5EF4-FFF2-40B4-BE49-F238E27FC236}">
                <a16:creationId xmlns:a16="http://schemas.microsoft.com/office/drawing/2014/main" id="{8F2F95E3-8618-769E-36F8-FFCF326EC77C}"/>
              </a:ext>
            </a:extLst>
          </p:cNvPr>
          <p:cNvSpPr/>
          <p:nvPr/>
        </p:nvSpPr>
        <p:spPr>
          <a:xfrm>
            <a:off x="679783" y="2952342"/>
            <a:ext cx="2451762" cy="2451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afgeronde hoeken 8">
            <a:extLst>
              <a:ext uri="{FF2B5EF4-FFF2-40B4-BE49-F238E27FC236}">
                <a16:creationId xmlns:a16="http://schemas.microsoft.com/office/drawing/2014/main" id="{E4B53C67-6FD1-34EC-8E94-DFE30AA6176B}"/>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FA9D2A56-446D-66A9-3116-73BD6A051686}"/>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Aan de slag!</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16" name="Afbeelding 15">
            <a:extLst>
              <a:ext uri="{FF2B5EF4-FFF2-40B4-BE49-F238E27FC236}">
                <a16:creationId xmlns:a16="http://schemas.microsoft.com/office/drawing/2014/main" id="{1016CB90-D52D-6E7A-7B3B-CBB3C700A139}"/>
              </a:ext>
            </a:extLst>
          </p:cNvPr>
          <p:cNvPicPr>
            <a:picLocks noChangeAspect="1"/>
          </p:cNvPicPr>
          <p:nvPr/>
        </p:nvPicPr>
        <p:blipFill>
          <a:blip r:embed="rId4"/>
          <a:stretch>
            <a:fillRect/>
          </a:stretch>
        </p:blipFill>
        <p:spPr>
          <a:xfrm>
            <a:off x="419818" y="3094074"/>
            <a:ext cx="2947602" cy="2234936"/>
          </a:xfrm>
          <a:prstGeom prst="rect">
            <a:avLst/>
          </a:prstGeom>
        </p:spPr>
      </p:pic>
      <p:pic>
        <p:nvPicPr>
          <p:cNvPr id="2" name="Afbeelding 1">
            <a:extLst>
              <a:ext uri="{FF2B5EF4-FFF2-40B4-BE49-F238E27FC236}">
                <a16:creationId xmlns:a16="http://schemas.microsoft.com/office/drawing/2014/main" id="{3FAE8957-C44B-463F-5E94-C3A48C203EE6}"/>
              </a:ext>
            </a:extLst>
          </p:cNvPr>
          <p:cNvPicPr>
            <a:picLocks noChangeAspect="1"/>
          </p:cNvPicPr>
          <p:nvPr/>
        </p:nvPicPr>
        <p:blipFill>
          <a:blip r:embed="rId5"/>
          <a:srcRect l="3163" t="2298" r="3163" b="2221"/>
          <a:stretch>
            <a:fillRect/>
          </a:stretch>
        </p:blipFill>
        <p:spPr>
          <a:xfrm rot="1218088">
            <a:off x="7572341" y="1262499"/>
            <a:ext cx="2763493" cy="3888802"/>
          </a:xfrm>
          <a:prstGeom prst="rect">
            <a:avLst/>
          </a:prstGeom>
          <a:effectLst>
            <a:outerShdw blurRad="50800" dist="38100" dir="2700000" algn="tl" rotWithShape="0">
              <a:prstClr val="black">
                <a:alpha val="40000"/>
              </a:prstClr>
            </a:outerShdw>
          </a:effectLst>
        </p:spPr>
      </p:pic>
      <p:pic>
        <p:nvPicPr>
          <p:cNvPr id="4" name="Afbeelding 3">
            <a:extLst>
              <a:ext uri="{FF2B5EF4-FFF2-40B4-BE49-F238E27FC236}">
                <a16:creationId xmlns:a16="http://schemas.microsoft.com/office/drawing/2014/main" id="{8DC1918A-FE97-307D-18BF-869C41F0DD3E}"/>
              </a:ext>
            </a:extLst>
          </p:cNvPr>
          <p:cNvPicPr>
            <a:picLocks noChangeAspect="1"/>
          </p:cNvPicPr>
          <p:nvPr/>
        </p:nvPicPr>
        <p:blipFill>
          <a:blip r:embed="rId6"/>
          <a:srcRect l="2756" t="2001" r="2856" b="2074"/>
          <a:stretch>
            <a:fillRect/>
          </a:stretch>
        </p:blipFill>
        <p:spPr>
          <a:xfrm rot="20824985">
            <a:off x="5121700" y="1723845"/>
            <a:ext cx="2768577" cy="3884467"/>
          </a:xfrm>
          <a:prstGeom prst="rect">
            <a:avLst/>
          </a:prstGeom>
          <a:effectLst>
            <a:outerShdw blurRad="50800" dist="38100" dir="2700000" algn="tl" rotWithShape="0">
              <a:prstClr val="black">
                <a:alpha val="40000"/>
              </a:prstClr>
            </a:outerShdw>
          </a:effectLst>
        </p:spPr>
      </p:pic>
      <p:sp>
        <p:nvSpPr>
          <p:cNvPr id="10" name="Stroomdiagram: Alternatief proces 9">
            <a:extLst>
              <a:ext uri="{FF2B5EF4-FFF2-40B4-BE49-F238E27FC236}">
                <a16:creationId xmlns:a16="http://schemas.microsoft.com/office/drawing/2014/main" id="{EAED3FA8-6022-1B34-6651-9028447BCFE7}"/>
              </a:ext>
            </a:extLst>
          </p:cNvPr>
          <p:cNvSpPr/>
          <p:nvPr/>
        </p:nvSpPr>
        <p:spPr>
          <a:xfrm>
            <a:off x="9193539" y="5616387"/>
            <a:ext cx="2496187" cy="721278"/>
          </a:xfrm>
          <a:prstGeom prst="flowChartAlternateProcess">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a:latin typeface="VAGRounded Lt" panose="020F0502020203020204" pitchFamily="34" charset="0"/>
              </a:rPr>
              <a:t>Antwoord </a:t>
            </a:r>
            <a:r>
              <a:rPr lang="nl-NL" sz="3200">
                <a:latin typeface="VAGRounded Lt" panose="020F0502020203020204" pitchFamily="34" charset="0"/>
                <a:sym typeface="Wingdings" panose="05000000000000000000" pitchFamily="2" charset="2"/>
              </a:rPr>
              <a:t> </a:t>
            </a:r>
            <a:endParaRPr lang="nl-NL" sz="3200">
              <a:latin typeface="VAGRounded Lt" panose="020F0502020203020204" pitchFamily="34" charset="0"/>
            </a:endParaRPr>
          </a:p>
        </p:txBody>
      </p:sp>
    </p:spTree>
    <p:extLst>
      <p:ext uri="{BB962C8B-B14F-4D97-AF65-F5344CB8AC3E}">
        <p14:creationId xmlns:p14="http://schemas.microsoft.com/office/powerpoint/2010/main" val="1581060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982E8-E81C-AA34-2783-D7829BC8213E}"/>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2A18B5A0-2980-C67E-2914-896650955E79}"/>
              </a:ext>
            </a:extLst>
          </p:cNvPr>
          <p:cNvPicPr>
            <a:picLocks noChangeAspect="1"/>
          </p:cNvPicPr>
          <p:nvPr/>
        </p:nvPicPr>
        <p:blipFill>
          <a:blip r:embed="rId3"/>
          <a:srcRect/>
          <a:stretch/>
        </p:blipFill>
        <p:spPr>
          <a:xfrm flipH="1">
            <a:off x="-2530079" y="-36618"/>
            <a:ext cx="7538014" cy="7022209"/>
          </a:xfrm>
          <a:prstGeom prst="rect">
            <a:avLst/>
          </a:prstGeom>
        </p:spPr>
      </p:pic>
      <p:pic>
        <p:nvPicPr>
          <p:cNvPr id="14" name="Afbeelding 13" descr="Afbeelding met tekenfilm, pop, beeldje, kleding&#10;&#10;Door AI gegenereerde inhoud is mogelijk onjuist.">
            <a:extLst>
              <a:ext uri="{FF2B5EF4-FFF2-40B4-BE49-F238E27FC236}">
                <a16:creationId xmlns:a16="http://schemas.microsoft.com/office/drawing/2014/main" id="{A521F110-8D5E-93A8-7661-A5FA4D2F0B5C}"/>
              </a:ext>
            </a:extLst>
          </p:cNvPr>
          <p:cNvPicPr>
            <a:picLocks noChangeAspect="1"/>
          </p:cNvPicPr>
          <p:nvPr/>
        </p:nvPicPr>
        <p:blipFill>
          <a:blip r:embed="rId4"/>
          <a:stretch>
            <a:fillRect/>
          </a:stretch>
        </p:blipFill>
        <p:spPr>
          <a:xfrm>
            <a:off x="7011792" y="595033"/>
            <a:ext cx="3019655" cy="5979515"/>
          </a:xfrm>
          <a:prstGeom prst="rect">
            <a:avLst/>
          </a:prstGeom>
        </p:spPr>
      </p:pic>
      <p:sp>
        <p:nvSpPr>
          <p:cNvPr id="6" name="Rechthoek: afgeronde hoeken 5">
            <a:extLst>
              <a:ext uri="{FF2B5EF4-FFF2-40B4-BE49-F238E27FC236}">
                <a16:creationId xmlns:a16="http://schemas.microsoft.com/office/drawing/2014/main" id="{7F2979DD-0EFB-A09F-4189-45A9ECD3E7F0}"/>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3183B40A-79D5-277B-CD10-832737B47D69}"/>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In deze les ...</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
        <p:nvSpPr>
          <p:cNvPr id="36" name="Titel 1">
            <a:extLst>
              <a:ext uri="{FF2B5EF4-FFF2-40B4-BE49-F238E27FC236}">
                <a16:creationId xmlns:a16="http://schemas.microsoft.com/office/drawing/2014/main" id="{F1931801-CA6F-0D79-9CA2-B3658630AE82}"/>
              </a:ext>
            </a:extLst>
          </p:cNvPr>
          <p:cNvSpPr txBox="1">
            <a:spLocks/>
          </p:cNvSpPr>
          <p:nvPr/>
        </p:nvSpPr>
        <p:spPr>
          <a:xfrm>
            <a:off x="2814680" y="3916564"/>
            <a:ext cx="3985254" cy="1850221"/>
          </a:xfrm>
          <a:prstGeom prst="wedgeRoundRectCallout">
            <a:avLst>
              <a:gd name="adj1" fmla="val 69897"/>
              <a:gd name="adj2" fmla="val -62911"/>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En leren we de</a:t>
            </a:r>
            <a:r>
              <a:rPr lang="nl-NL" sz="2800" dirty="0">
                <a:latin typeface="Calibri" panose="020F0502020204030204" pitchFamily="34" charset="0"/>
                <a:ea typeface="Calibri" panose="020F0502020204030204" pitchFamily="34" charset="0"/>
                <a:cs typeface="Calibri" panose="020F0502020204030204" pitchFamily="34" charset="0"/>
              </a:rPr>
              <a:t> trucjes van geldcriminelen doorzien</a:t>
            </a:r>
            <a:r>
              <a:rPr lang="nl-NL" sz="2800" b="0" dirty="0">
                <a:latin typeface="Calibri" panose="020F0502020204030204" pitchFamily="34" charset="0"/>
                <a:ea typeface="Calibri" panose="020F0502020204030204" pitchFamily="34" charset="0"/>
                <a:cs typeface="Calibri" panose="020F0502020204030204" pitchFamily="34" charset="0"/>
              </a:rPr>
              <a:t>!</a:t>
            </a:r>
            <a:endParaRPr lang="nl-NL" sz="2800" b="0" dirty="0"/>
          </a:p>
        </p:txBody>
      </p:sp>
      <p:sp>
        <p:nvSpPr>
          <p:cNvPr id="38" name="Titel 1">
            <a:extLst>
              <a:ext uri="{FF2B5EF4-FFF2-40B4-BE49-F238E27FC236}">
                <a16:creationId xmlns:a16="http://schemas.microsoft.com/office/drawing/2014/main" id="{3812F839-410C-1CAA-25A8-DA0D45B66571}"/>
              </a:ext>
            </a:extLst>
          </p:cNvPr>
          <p:cNvSpPr txBox="1">
            <a:spLocks/>
          </p:cNvSpPr>
          <p:nvPr/>
        </p:nvSpPr>
        <p:spPr>
          <a:xfrm>
            <a:off x="1721789" y="2057788"/>
            <a:ext cx="4170780" cy="1421168"/>
          </a:xfrm>
          <a:prstGeom prst="wedgeRoundRectCallout">
            <a:avLst>
              <a:gd name="adj1" fmla="val 76136"/>
              <a:gd name="adj2" fmla="val 1283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...ontdekken we </a:t>
            </a:r>
            <a:r>
              <a:rPr lang="nl-NL" sz="2800" dirty="0">
                <a:latin typeface="Calibri" panose="020F0502020204030204" pitchFamily="34" charset="0"/>
                <a:ea typeface="Calibri" panose="020F0502020204030204" pitchFamily="34" charset="0"/>
                <a:cs typeface="Calibri" panose="020F0502020204030204" pitchFamily="34" charset="0"/>
              </a:rPr>
              <a:t>hoe je aan geld kunt komen</a:t>
            </a:r>
            <a:endParaRPr lang="nl-NL" sz="2800" dirty="0"/>
          </a:p>
        </p:txBody>
      </p:sp>
      <p:grpSp>
        <p:nvGrpSpPr>
          <p:cNvPr id="3" name="Groep 2">
            <a:extLst>
              <a:ext uri="{FF2B5EF4-FFF2-40B4-BE49-F238E27FC236}">
                <a16:creationId xmlns:a16="http://schemas.microsoft.com/office/drawing/2014/main" id="{FD3A68E9-D729-D6B4-F130-A81DFDE21872}"/>
              </a:ext>
            </a:extLst>
          </p:cNvPr>
          <p:cNvGrpSpPr/>
          <p:nvPr/>
        </p:nvGrpSpPr>
        <p:grpSpPr>
          <a:xfrm rot="7200000">
            <a:off x="12732425" y="5366730"/>
            <a:ext cx="1161837" cy="1161837"/>
            <a:chOff x="10607769" y="5122000"/>
            <a:chExt cx="1161837" cy="1161837"/>
          </a:xfrm>
        </p:grpSpPr>
        <p:sp>
          <p:nvSpPr>
            <p:cNvPr id="4" name="Ovaal 3">
              <a:extLst>
                <a:ext uri="{FF2B5EF4-FFF2-40B4-BE49-F238E27FC236}">
                  <a16:creationId xmlns:a16="http://schemas.microsoft.com/office/drawing/2014/main" id="{CA59B28A-C495-7F9C-70EC-1B094EF716E0}"/>
                </a:ext>
              </a:extLst>
            </p:cNvPr>
            <p:cNvSpPr/>
            <p:nvPr/>
          </p:nvSpPr>
          <p:spPr>
            <a:xfrm>
              <a:off x="10607769" y="5122000"/>
              <a:ext cx="1161837" cy="116183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3EBCCBED-22B7-C612-0093-2F65559D3AAA}"/>
                </a:ext>
              </a:extLst>
            </p:cNvPr>
            <p:cNvPicPr>
              <a:picLocks noChangeAspect="1"/>
            </p:cNvPicPr>
            <p:nvPr/>
          </p:nvPicPr>
          <p:blipFill>
            <a:blip r:embed="rId5"/>
            <a:stretch>
              <a:fillRect/>
            </a:stretch>
          </p:blipFill>
          <p:spPr>
            <a:xfrm>
              <a:off x="10691860" y="5312286"/>
              <a:ext cx="970794" cy="609612"/>
            </a:xfrm>
            <a:prstGeom prst="rect">
              <a:avLst/>
            </a:prstGeom>
          </p:spPr>
        </p:pic>
      </p:grpSp>
      <p:grpSp>
        <p:nvGrpSpPr>
          <p:cNvPr id="10" name="Groep 9">
            <a:extLst>
              <a:ext uri="{FF2B5EF4-FFF2-40B4-BE49-F238E27FC236}">
                <a16:creationId xmlns:a16="http://schemas.microsoft.com/office/drawing/2014/main" id="{20F1F7D3-AF90-5ED5-4F3A-78D390535F3C}"/>
              </a:ext>
            </a:extLst>
          </p:cNvPr>
          <p:cNvGrpSpPr/>
          <p:nvPr/>
        </p:nvGrpSpPr>
        <p:grpSpPr>
          <a:xfrm rot="881068">
            <a:off x="13031077" y="-369259"/>
            <a:ext cx="4700042" cy="6275262"/>
            <a:chOff x="6130814" y="420396"/>
            <a:chExt cx="4700042" cy="6275262"/>
          </a:xfrm>
        </p:grpSpPr>
        <p:pic>
          <p:nvPicPr>
            <p:cNvPr id="11" name="Afbeelding 10">
              <a:extLst>
                <a:ext uri="{FF2B5EF4-FFF2-40B4-BE49-F238E27FC236}">
                  <a16:creationId xmlns:a16="http://schemas.microsoft.com/office/drawing/2014/main" id="{9AD7C303-3B69-DE5C-33D4-FB91CA7F7D8C}"/>
                </a:ext>
              </a:extLst>
            </p:cNvPr>
            <p:cNvPicPr>
              <a:picLocks noChangeAspect="1"/>
            </p:cNvPicPr>
            <p:nvPr/>
          </p:nvPicPr>
          <p:blipFill>
            <a:blip r:embed="rId6"/>
            <a:srcRect/>
            <a:stretch/>
          </p:blipFill>
          <p:spPr>
            <a:xfrm rot="609260">
              <a:off x="6130814" y="420396"/>
              <a:ext cx="4700042" cy="6275262"/>
            </a:xfrm>
            <a:prstGeom prst="rect">
              <a:avLst/>
            </a:prstGeom>
          </p:spPr>
        </p:pic>
        <p:sp>
          <p:nvSpPr>
            <p:cNvPr id="16" name="Titel 19">
              <a:extLst>
                <a:ext uri="{FF2B5EF4-FFF2-40B4-BE49-F238E27FC236}">
                  <a16:creationId xmlns:a16="http://schemas.microsoft.com/office/drawing/2014/main" id="{4B1232B2-9A87-2341-0EDB-D8BC8B807249}"/>
                </a:ext>
              </a:extLst>
            </p:cNvPr>
            <p:cNvSpPr txBox="1">
              <a:spLocks/>
            </p:cNvSpPr>
            <p:nvPr/>
          </p:nvSpPr>
          <p:spPr>
            <a:xfrm rot="606886">
              <a:off x="7212438" y="2544448"/>
              <a:ext cx="2743311" cy="1056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sz="1600" b="0" dirty="0">
                <a:solidFill>
                  <a:srgbClr val="ECD316"/>
                </a:solidFill>
                <a:latin typeface="Calabri"/>
              </a:endParaRPr>
            </a:p>
            <a:p>
              <a:r>
                <a:rPr lang="nl-NL" sz="3200" b="0" dirty="0">
                  <a:solidFill>
                    <a:srgbClr val="ECD316"/>
                  </a:solidFill>
                  <a:latin typeface="VAGRounded Lt" panose="020F0502020203020204" pitchFamily="34" charset="0"/>
                </a:rPr>
                <a:t>Slapend rijk worden</a:t>
              </a:r>
              <a:endParaRPr lang="nl-NL" sz="3200" b="0" dirty="0">
                <a:latin typeface="VAGRounded Lt" panose="020F0502020203020204" pitchFamily="34" charset="0"/>
              </a:endParaRPr>
            </a:p>
          </p:txBody>
        </p:sp>
      </p:grpSp>
    </p:spTree>
    <p:extLst>
      <p:ext uri="{BB962C8B-B14F-4D97-AF65-F5344CB8AC3E}">
        <p14:creationId xmlns:p14="http://schemas.microsoft.com/office/powerpoint/2010/main" val="2153872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5BCD4-9B77-38A3-A0B1-A9CAAE9A52AF}"/>
            </a:ext>
          </a:extLst>
        </p:cNvPr>
        <p:cNvGrpSpPr/>
        <p:nvPr/>
      </p:nvGrpSpPr>
      <p:grpSpPr>
        <a:xfrm>
          <a:off x="0" y="0"/>
          <a:ext cx="0" cy="0"/>
          <a:chOff x="0" y="0"/>
          <a:chExt cx="0" cy="0"/>
        </a:xfrm>
      </p:grpSpPr>
      <p:sp>
        <p:nvSpPr>
          <p:cNvPr id="6" name="Afgeronde rechthoek 6">
            <a:extLst>
              <a:ext uri="{FF2B5EF4-FFF2-40B4-BE49-F238E27FC236}">
                <a16:creationId xmlns:a16="http://schemas.microsoft.com/office/drawing/2014/main" id="{1BBFD79C-6977-18E2-6B6A-EE5C667E2B8F}"/>
              </a:ext>
            </a:extLst>
          </p:cNvPr>
          <p:cNvSpPr/>
          <p:nvPr/>
        </p:nvSpPr>
        <p:spPr>
          <a:xfrm>
            <a:off x="359999"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CEF4B258-0DBD-74BA-795B-0A72C3701E17}"/>
              </a:ext>
            </a:extLst>
          </p:cNvPr>
          <p:cNvPicPr>
            <a:picLocks noChangeAspect="1"/>
          </p:cNvPicPr>
          <p:nvPr/>
        </p:nvPicPr>
        <p:blipFill>
          <a:blip r:embed="rId3"/>
          <a:srcRect/>
          <a:stretch/>
        </p:blipFill>
        <p:spPr>
          <a:xfrm flipH="1">
            <a:off x="739935" y="25397"/>
            <a:ext cx="7538014" cy="7022209"/>
          </a:xfrm>
          <a:prstGeom prst="rect">
            <a:avLst/>
          </a:prstGeom>
        </p:spPr>
      </p:pic>
      <p:pic>
        <p:nvPicPr>
          <p:cNvPr id="35" name="Afbeelding 34">
            <a:extLst>
              <a:ext uri="{FF2B5EF4-FFF2-40B4-BE49-F238E27FC236}">
                <a16:creationId xmlns:a16="http://schemas.microsoft.com/office/drawing/2014/main" id="{240DA0EA-D58A-23F3-7061-7CC9A01B4F28}"/>
              </a:ext>
            </a:extLst>
          </p:cNvPr>
          <p:cNvPicPr>
            <a:picLocks noChangeAspect="1"/>
          </p:cNvPicPr>
          <p:nvPr/>
        </p:nvPicPr>
        <p:blipFill>
          <a:blip r:embed="rId4"/>
          <a:srcRect l="2630" t="2227" r="3449" b="2469"/>
          <a:stretch>
            <a:fillRect/>
          </a:stretch>
        </p:blipFill>
        <p:spPr>
          <a:xfrm>
            <a:off x="5834852" y="653888"/>
            <a:ext cx="3976443" cy="5570543"/>
          </a:xfrm>
          <a:prstGeom prst="rect">
            <a:avLst/>
          </a:prstGeom>
          <a:effectLst>
            <a:outerShdw blurRad="50800" dist="38100" dir="2700000" algn="tl" rotWithShape="0">
              <a:prstClr val="black">
                <a:alpha val="40000"/>
              </a:prstClr>
            </a:outerShdw>
          </a:effectLst>
        </p:spPr>
      </p:pic>
      <p:sp>
        <p:nvSpPr>
          <p:cNvPr id="5" name="Ovaal 4">
            <a:extLst>
              <a:ext uri="{FF2B5EF4-FFF2-40B4-BE49-F238E27FC236}">
                <a16:creationId xmlns:a16="http://schemas.microsoft.com/office/drawing/2014/main" id="{7FEE35AD-F942-B46B-4A28-F4D80F059B80}"/>
              </a:ext>
            </a:extLst>
          </p:cNvPr>
          <p:cNvSpPr/>
          <p:nvPr/>
        </p:nvSpPr>
        <p:spPr>
          <a:xfrm>
            <a:off x="679783" y="2952342"/>
            <a:ext cx="2451762" cy="2451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afgeronde hoeken 8">
            <a:extLst>
              <a:ext uri="{FF2B5EF4-FFF2-40B4-BE49-F238E27FC236}">
                <a16:creationId xmlns:a16="http://schemas.microsoft.com/office/drawing/2014/main" id="{AB1BD6D8-420D-0AC5-6455-39A8E55621D5}"/>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3A113A56-A0E4-337A-1070-C9BA47AAA3DE}"/>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Aan de slag!</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7CDD0D3-1660-5CD0-7C1B-F4E298C05F85}"/>
              </a:ext>
            </a:extLst>
          </p:cNvPr>
          <p:cNvPicPr>
            <a:picLocks noChangeAspect="1"/>
          </p:cNvPicPr>
          <p:nvPr/>
        </p:nvPicPr>
        <p:blipFill>
          <a:blip r:embed="rId5"/>
          <a:stretch>
            <a:fillRect/>
          </a:stretch>
        </p:blipFill>
        <p:spPr>
          <a:xfrm>
            <a:off x="531077" y="2933617"/>
            <a:ext cx="2964765" cy="2247949"/>
          </a:xfrm>
          <a:prstGeom prst="rect">
            <a:avLst/>
          </a:prstGeom>
        </p:spPr>
      </p:pic>
      <p:pic>
        <p:nvPicPr>
          <p:cNvPr id="15" name="Afbeelding 14">
            <a:extLst>
              <a:ext uri="{FF2B5EF4-FFF2-40B4-BE49-F238E27FC236}">
                <a16:creationId xmlns:a16="http://schemas.microsoft.com/office/drawing/2014/main" id="{102CF2FD-28C6-C3FF-2079-3CF367BC49F2}"/>
              </a:ext>
            </a:extLst>
          </p:cNvPr>
          <p:cNvPicPr>
            <a:picLocks noChangeAspect="1"/>
          </p:cNvPicPr>
          <p:nvPr/>
        </p:nvPicPr>
        <p:blipFill>
          <a:blip r:embed="rId6"/>
          <a:srcRect l="3163" t="2298" r="3163" b="2221"/>
          <a:stretch>
            <a:fillRect/>
          </a:stretch>
        </p:blipFill>
        <p:spPr>
          <a:xfrm rot="1218088">
            <a:off x="13501927" y="4270552"/>
            <a:ext cx="1641038" cy="2309277"/>
          </a:xfrm>
          <a:prstGeom prst="rect">
            <a:avLst/>
          </a:prstGeom>
          <a:effectLst>
            <a:outerShdw blurRad="50800" dist="38100" dir="2700000" algn="tl" rotWithShape="0">
              <a:prstClr val="black">
                <a:alpha val="40000"/>
              </a:prstClr>
            </a:outerShdw>
          </a:effectLst>
        </p:spPr>
      </p:pic>
      <p:sp>
        <p:nvSpPr>
          <p:cNvPr id="18" name="Tekstvak 17">
            <a:extLst>
              <a:ext uri="{FF2B5EF4-FFF2-40B4-BE49-F238E27FC236}">
                <a16:creationId xmlns:a16="http://schemas.microsoft.com/office/drawing/2014/main" id="{45E9D44E-F71E-4156-EB5B-BFCD4EA2CA86}"/>
              </a:ext>
            </a:extLst>
          </p:cNvPr>
          <p:cNvSpPr txBox="1"/>
          <p:nvPr/>
        </p:nvSpPr>
        <p:spPr>
          <a:xfrm>
            <a:off x="8310282" y="2142344"/>
            <a:ext cx="339793" cy="261267"/>
          </a:xfrm>
          <a:prstGeom prst="rect">
            <a:avLst/>
          </a:prstGeom>
          <a:noFill/>
        </p:spPr>
        <p:txBody>
          <a:bodyPr wrap="none" rtlCol="0">
            <a:noAutofit/>
          </a:bodyPr>
          <a:lstStyle/>
          <a:p>
            <a:r>
              <a:rPr lang="nl-NL" sz="1000" spc="100" err="1">
                <a:solidFill>
                  <a:schemeClr val="accent3"/>
                </a:solidFill>
                <a:latin typeface="VAGRounded-Bold" pitchFamily="2" charset="0"/>
                <a:ea typeface="Open Sans" panose="020B0606030504020204" pitchFamily="34" charset="0"/>
                <a:cs typeface="Open Sans" panose="020B0606030504020204" pitchFamily="34" charset="0"/>
              </a:rPr>
              <a:t>leding</a:t>
            </a:r>
            <a:endParaRPr lang="nl-NL" sz="800" spc="10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27" name="Tekstvak 26">
            <a:extLst>
              <a:ext uri="{FF2B5EF4-FFF2-40B4-BE49-F238E27FC236}">
                <a16:creationId xmlns:a16="http://schemas.microsoft.com/office/drawing/2014/main" id="{97EA1FEC-57A2-86F9-CBBB-076CADA2F588}"/>
              </a:ext>
            </a:extLst>
          </p:cNvPr>
          <p:cNvSpPr txBox="1"/>
          <p:nvPr/>
        </p:nvSpPr>
        <p:spPr>
          <a:xfrm>
            <a:off x="8398253" y="2306772"/>
            <a:ext cx="339793" cy="261267"/>
          </a:xfrm>
          <a:prstGeom prst="rect">
            <a:avLst/>
          </a:prstGeom>
          <a:noFill/>
        </p:spPr>
        <p:txBody>
          <a:bodyPr wrap="none" rtlCol="0">
            <a:noAutofit/>
          </a:bodyPr>
          <a:lstStyle/>
          <a:p>
            <a:r>
              <a:rPr lang="nl-NL" sz="1000" spc="100">
                <a:solidFill>
                  <a:schemeClr val="accent3"/>
                </a:solidFill>
                <a:latin typeface="VAGRounded-Bold" pitchFamily="2" charset="0"/>
                <a:ea typeface="Open Sans" panose="020B0606030504020204" pitchFamily="34" charset="0"/>
                <a:cs typeface="Open Sans" panose="020B0606030504020204" pitchFamily="34" charset="0"/>
              </a:rPr>
              <a:t>peelgoed</a:t>
            </a:r>
            <a:endParaRPr lang="nl-NL" sz="800" spc="10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28" name="Tekstvak 27">
            <a:extLst>
              <a:ext uri="{FF2B5EF4-FFF2-40B4-BE49-F238E27FC236}">
                <a16:creationId xmlns:a16="http://schemas.microsoft.com/office/drawing/2014/main" id="{0ADD39A9-5309-E7B2-E61F-C738A931AF9D}"/>
              </a:ext>
            </a:extLst>
          </p:cNvPr>
          <p:cNvSpPr txBox="1"/>
          <p:nvPr/>
        </p:nvSpPr>
        <p:spPr>
          <a:xfrm>
            <a:off x="8514743" y="2456731"/>
            <a:ext cx="339793" cy="261267"/>
          </a:xfrm>
          <a:prstGeom prst="rect">
            <a:avLst/>
          </a:prstGeom>
          <a:noFill/>
        </p:spPr>
        <p:txBody>
          <a:bodyPr wrap="none" rtlCol="0">
            <a:noAutofit/>
          </a:bodyPr>
          <a:lstStyle/>
          <a:p>
            <a:r>
              <a:rPr lang="nl-NL" sz="1000" spc="100" err="1">
                <a:solidFill>
                  <a:schemeClr val="accent3"/>
                </a:solidFill>
                <a:latin typeface="VAGRounded-Bold" pitchFamily="2" charset="0"/>
                <a:ea typeface="Open Sans" panose="020B0606030504020204" pitchFamily="34" charset="0"/>
                <a:cs typeface="Open Sans" panose="020B0606030504020204" pitchFamily="34" charset="0"/>
              </a:rPr>
              <a:t>nutselwerk</a:t>
            </a:r>
            <a:endParaRPr lang="nl-NL" sz="800" spc="10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29" name="Tekstvak 28">
            <a:extLst>
              <a:ext uri="{FF2B5EF4-FFF2-40B4-BE49-F238E27FC236}">
                <a16:creationId xmlns:a16="http://schemas.microsoft.com/office/drawing/2014/main" id="{F76ECD40-3EF7-BC0D-2179-8BA6C6883892}"/>
              </a:ext>
            </a:extLst>
          </p:cNvPr>
          <p:cNvSpPr txBox="1"/>
          <p:nvPr/>
        </p:nvSpPr>
        <p:spPr>
          <a:xfrm>
            <a:off x="8483447" y="2843775"/>
            <a:ext cx="339793" cy="261267"/>
          </a:xfrm>
          <a:prstGeom prst="rect">
            <a:avLst/>
          </a:prstGeom>
          <a:noFill/>
        </p:spPr>
        <p:txBody>
          <a:bodyPr wrap="none" rtlCol="0">
            <a:noAutofit/>
          </a:bodyPr>
          <a:lstStyle/>
          <a:p>
            <a:r>
              <a:rPr lang="nl-NL" sz="1000" spc="100" err="1">
                <a:solidFill>
                  <a:schemeClr val="accent3"/>
                </a:solidFill>
                <a:latin typeface="VAGRounded-Bold" pitchFamily="2" charset="0"/>
                <a:ea typeface="Open Sans" panose="020B0606030504020204" pitchFamily="34" charset="0"/>
                <a:cs typeface="Open Sans" panose="020B0606030504020204" pitchFamily="34" charset="0"/>
              </a:rPr>
              <a:t>uto</a:t>
            </a:r>
            <a:r>
              <a:rPr lang="nl-NL" sz="1000" spc="100">
                <a:solidFill>
                  <a:schemeClr val="accent3"/>
                </a:solidFill>
                <a:latin typeface="VAGRounded-Bold" pitchFamily="2" charset="0"/>
                <a:ea typeface="Open Sans" panose="020B0606030504020204" pitchFamily="34" charset="0"/>
                <a:cs typeface="Open Sans" panose="020B0606030504020204" pitchFamily="34" charset="0"/>
              </a:rPr>
              <a:t> wassen</a:t>
            </a:r>
            <a:endParaRPr lang="nl-NL" sz="800" spc="10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30" name="Tekstvak 29">
            <a:extLst>
              <a:ext uri="{FF2B5EF4-FFF2-40B4-BE49-F238E27FC236}">
                <a16:creationId xmlns:a16="http://schemas.microsoft.com/office/drawing/2014/main" id="{D5FF6D47-4E4F-9FF8-30E2-F757910CF35F}"/>
              </a:ext>
            </a:extLst>
          </p:cNvPr>
          <p:cNvSpPr txBox="1"/>
          <p:nvPr/>
        </p:nvSpPr>
        <p:spPr>
          <a:xfrm>
            <a:off x="8514743" y="2999176"/>
            <a:ext cx="339793" cy="261267"/>
          </a:xfrm>
          <a:prstGeom prst="rect">
            <a:avLst/>
          </a:prstGeom>
          <a:noFill/>
        </p:spPr>
        <p:txBody>
          <a:bodyPr wrap="none" rtlCol="0">
            <a:noAutofit/>
          </a:bodyPr>
          <a:lstStyle/>
          <a:p>
            <a:r>
              <a:rPr lang="nl-NL" sz="1000" spc="100" err="1">
                <a:solidFill>
                  <a:schemeClr val="accent3"/>
                </a:solidFill>
                <a:latin typeface="VAGRounded-Bold" pitchFamily="2" charset="0"/>
                <a:ea typeface="Open Sans" panose="020B0606030504020204" pitchFamily="34" charset="0"/>
                <a:cs typeface="Open Sans" panose="020B0606030504020204" pitchFamily="34" charset="0"/>
              </a:rPr>
              <a:t>choonmaken</a:t>
            </a:r>
            <a:endParaRPr lang="nl-NL" sz="800" spc="10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65554AAC-6E8A-2428-677C-4C7646398F8F}"/>
              </a:ext>
            </a:extLst>
          </p:cNvPr>
          <p:cNvSpPr txBox="1"/>
          <p:nvPr/>
        </p:nvSpPr>
        <p:spPr>
          <a:xfrm>
            <a:off x="8586432" y="3158162"/>
            <a:ext cx="339793" cy="261267"/>
          </a:xfrm>
          <a:prstGeom prst="rect">
            <a:avLst/>
          </a:prstGeom>
          <a:noFill/>
        </p:spPr>
        <p:txBody>
          <a:bodyPr wrap="none" rtlCol="0">
            <a:noAutofit/>
          </a:bodyPr>
          <a:lstStyle/>
          <a:p>
            <a:r>
              <a:rPr lang="nl-NL" sz="1000" spc="100" err="1">
                <a:solidFill>
                  <a:schemeClr val="accent3"/>
                </a:solidFill>
                <a:latin typeface="VAGRounded-Bold" pitchFamily="2" charset="0"/>
                <a:ea typeface="Open Sans" panose="020B0606030504020204" pitchFamily="34" charset="0"/>
                <a:cs typeface="Open Sans" panose="020B0606030504020204" pitchFamily="34" charset="0"/>
              </a:rPr>
              <a:t>oodschappen</a:t>
            </a:r>
            <a:endParaRPr lang="nl-NL" sz="800" spc="10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32" name="Tekstvak 31">
            <a:extLst>
              <a:ext uri="{FF2B5EF4-FFF2-40B4-BE49-F238E27FC236}">
                <a16:creationId xmlns:a16="http://schemas.microsoft.com/office/drawing/2014/main" id="{A48743E4-F57F-6509-9E2A-ACF9EA6FA5D8}"/>
              </a:ext>
            </a:extLst>
          </p:cNvPr>
          <p:cNvSpPr txBox="1"/>
          <p:nvPr/>
        </p:nvSpPr>
        <p:spPr>
          <a:xfrm>
            <a:off x="8381171" y="3567650"/>
            <a:ext cx="339793" cy="261267"/>
          </a:xfrm>
          <a:prstGeom prst="rect">
            <a:avLst/>
          </a:prstGeom>
          <a:noFill/>
        </p:spPr>
        <p:txBody>
          <a:bodyPr wrap="none" rtlCol="0">
            <a:noAutofit/>
          </a:bodyPr>
          <a:lstStyle/>
          <a:p>
            <a:r>
              <a:rPr lang="nl-NL" sz="1000" spc="100" err="1">
                <a:solidFill>
                  <a:schemeClr val="accent3"/>
                </a:solidFill>
                <a:latin typeface="VAGRounded-Bold" pitchFamily="2" charset="0"/>
                <a:ea typeface="Open Sans" panose="020B0606030504020204" pitchFamily="34" charset="0"/>
                <a:cs typeface="Open Sans" panose="020B0606030504020204" pitchFamily="34" charset="0"/>
              </a:rPr>
              <a:t>ppassen</a:t>
            </a:r>
            <a:endParaRPr lang="nl-NL" sz="800" spc="10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33" name="Tekstvak 32">
            <a:extLst>
              <a:ext uri="{FF2B5EF4-FFF2-40B4-BE49-F238E27FC236}">
                <a16:creationId xmlns:a16="http://schemas.microsoft.com/office/drawing/2014/main" id="{C4C0A8AB-37AA-B8B3-6A58-5510C6FE0589}"/>
              </a:ext>
            </a:extLst>
          </p:cNvPr>
          <p:cNvSpPr txBox="1"/>
          <p:nvPr/>
        </p:nvSpPr>
        <p:spPr>
          <a:xfrm>
            <a:off x="8433817" y="3709272"/>
            <a:ext cx="339793" cy="261267"/>
          </a:xfrm>
          <a:prstGeom prst="rect">
            <a:avLst/>
          </a:prstGeom>
          <a:noFill/>
        </p:spPr>
        <p:txBody>
          <a:bodyPr wrap="none" rtlCol="0">
            <a:noAutofit/>
          </a:bodyPr>
          <a:lstStyle/>
          <a:p>
            <a:r>
              <a:rPr lang="nl-NL" sz="1000" spc="100" err="1">
                <a:solidFill>
                  <a:schemeClr val="accent3"/>
                </a:solidFill>
                <a:latin typeface="VAGRounded-Bold" pitchFamily="2" charset="0"/>
                <a:ea typeface="Open Sans" panose="020B0606030504020204" pitchFamily="34" charset="0"/>
                <a:cs typeface="Open Sans" panose="020B0606030504020204" pitchFamily="34" charset="0"/>
              </a:rPr>
              <a:t>rantenwijk</a:t>
            </a:r>
            <a:endParaRPr lang="nl-NL" sz="800" spc="100">
              <a:solidFill>
                <a:schemeClr val="accent3"/>
              </a:solidFill>
              <a:latin typeface="VAGRounded-Bold" pitchFamily="2" charset="0"/>
              <a:ea typeface="Open Sans" panose="020B0606030504020204" pitchFamily="34" charset="0"/>
              <a:cs typeface="Open Sans" panose="020B0606030504020204" pitchFamily="34" charset="0"/>
            </a:endParaRPr>
          </a:p>
        </p:txBody>
      </p:sp>
      <p:cxnSp>
        <p:nvCxnSpPr>
          <p:cNvPr id="37" name="Rechte verbindingslijn 36">
            <a:extLst>
              <a:ext uri="{FF2B5EF4-FFF2-40B4-BE49-F238E27FC236}">
                <a16:creationId xmlns:a16="http://schemas.microsoft.com/office/drawing/2014/main" id="{DC164F96-D905-C70E-6440-A41D8990032E}"/>
              </a:ext>
            </a:extLst>
          </p:cNvPr>
          <p:cNvCxnSpPr/>
          <p:nvPr/>
        </p:nvCxnSpPr>
        <p:spPr>
          <a:xfrm flipV="1">
            <a:off x="6304280" y="3709272"/>
            <a:ext cx="1325880" cy="119645"/>
          </a:xfrm>
          <a:prstGeom prst="line">
            <a:avLst/>
          </a:prstGeom>
        </p:spPr>
        <p:style>
          <a:lnRef idx="2">
            <a:schemeClr val="accent2"/>
          </a:lnRef>
          <a:fillRef idx="0">
            <a:schemeClr val="accent2"/>
          </a:fillRef>
          <a:effectRef idx="1">
            <a:schemeClr val="accent2"/>
          </a:effectRef>
          <a:fontRef idx="minor">
            <a:schemeClr val="tx1"/>
          </a:fontRef>
        </p:style>
      </p:cxnSp>
      <p:cxnSp>
        <p:nvCxnSpPr>
          <p:cNvPr id="38" name="Rechte verbindingslijn 37">
            <a:extLst>
              <a:ext uri="{FF2B5EF4-FFF2-40B4-BE49-F238E27FC236}">
                <a16:creationId xmlns:a16="http://schemas.microsoft.com/office/drawing/2014/main" id="{7970FA11-0A46-B80F-2B9E-CDD97621D444}"/>
              </a:ext>
            </a:extLst>
          </p:cNvPr>
          <p:cNvCxnSpPr>
            <a:cxnSpLocks/>
          </p:cNvCxnSpPr>
          <p:nvPr/>
        </p:nvCxnSpPr>
        <p:spPr>
          <a:xfrm flipV="1">
            <a:off x="6304280" y="3429000"/>
            <a:ext cx="1464971" cy="119645"/>
          </a:xfrm>
          <a:prstGeom prst="line">
            <a:avLst/>
          </a:prstGeom>
        </p:spPr>
        <p:style>
          <a:lnRef idx="2">
            <a:schemeClr val="accent2"/>
          </a:lnRef>
          <a:fillRef idx="0">
            <a:schemeClr val="accent2"/>
          </a:fillRef>
          <a:effectRef idx="1">
            <a:schemeClr val="accent2"/>
          </a:effectRef>
          <a:fontRef idx="minor">
            <a:schemeClr val="tx1"/>
          </a:fontRef>
        </p:style>
      </p:cxnSp>
      <p:cxnSp>
        <p:nvCxnSpPr>
          <p:cNvPr id="40" name="Rechte verbindingslijn 39">
            <a:extLst>
              <a:ext uri="{FF2B5EF4-FFF2-40B4-BE49-F238E27FC236}">
                <a16:creationId xmlns:a16="http://schemas.microsoft.com/office/drawing/2014/main" id="{73FCAE14-E71D-B5C5-3584-B4C20E1BEE9E}"/>
              </a:ext>
            </a:extLst>
          </p:cNvPr>
          <p:cNvCxnSpPr>
            <a:cxnSpLocks/>
          </p:cNvCxnSpPr>
          <p:nvPr/>
        </p:nvCxnSpPr>
        <p:spPr>
          <a:xfrm flipV="1">
            <a:off x="6864589" y="2494280"/>
            <a:ext cx="799272" cy="62770"/>
          </a:xfrm>
          <a:prstGeom prst="line">
            <a:avLst/>
          </a:prstGeom>
        </p:spPr>
        <p:style>
          <a:lnRef idx="2">
            <a:schemeClr val="accent2"/>
          </a:lnRef>
          <a:fillRef idx="0">
            <a:schemeClr val="accent2"/>
          </a:fillRef>
          <a:effectRef idx="1">
            <a:schemeClr val="accent2"/>
          </a:effectRef>
          <a:fontRef idx="minor">
            <a:schemeClr val="tx1"/>
          </a:fontRef>
        </p:style>
      </p:cxnSp>
      <p:cxnSp>
        <p:nvCxnSpPr>
          <p:cNvPr id="42" name="Rechte verbindingslijn 41">
            <a:extLst>
              <a:ext uri="{FF2B5EF4-FFF2-40B4-BE49-F238E27FC236}">
                <a16:creationId xmlns:a16="http://schemas.microsoft.com/office/drawing/2014/main" id="{8EF58BEA-63DA-7BFB-14C1-CCA9EF15ED02}"/>
              </a:ext>
            </a:extLst>
          </p:cNvPr>
          <p:cNvCxnSpPr>
            <a:cxnSpLocks/>
          </p:cNvCxnSpPr>
          <p:nvPr/>
        </p:nvCxnSpPr>
        <p:spPr>
          <a:xfrm flipV="1">
            <a:off x="6167948" y="2773680"/>
            <a:ext cx="1269172" cy="95693"/>
          </a:xfrm>
          <a:prstGeom prst="line">
            <a:avLst/>
          </a:prstGeom>
        </p:spPr>
        <p:style>
          <a:lnRef idx="2">
            <a:schemeClr val="accent2"/>
          </a:lnRef>
          <a:fillRef idx="0">
            <a:schemeClr val="accent2"/>
          </a:fillRef>
          <a:effectRef idx="1">
            <a:schemeClr val="accent2"/>
          </a:effectRef>
          <a:fontRef idx="minor">
            <a:schemeClr val="tx1"/>
          </a:fontRef>
        </p:style>
      </p:cxnSp>
      <p:cxnSp>
        <p:nvCxnSpPr>
          <p:cNvPr id="44" name="Rechte verbindingslijn 43">
            <a:extLst>
              <a:ext uri="{FF2B5EF4-FFF2-40B4-BE49-F238E27FC236}">
                <a16:creationId xmlns:a16="http://schemas.microsoft.com/office/drawing/2014/main" id="{55CF6CF9-C1E7-EC9E-05A8-A50991E72D4B}"/>
              </a:ext>
            </a:extLst>
          </p:cNvPr>
          <p:cNvCxnSpPr>
            <a:cxnSpLocks/>
          </p:cNvCxnSpPr>
          <p:nvPr/>
        </p:nvCxnSpPr>
        <p:spPr>
          <a:xfrm flipV="1">
            <a:off x="6503239" y="3030000"/>
            <a:ext cx="1218058" cy="97337"/>
          </a:xfrm>
          <a:prstGeom prst="line">
            <a:avLst/>
          </a:prstGeom>
        </p:spPr>
        <p:style>
          <a:lnRef idx="2">
            <a:schemeClr val="accent2"/>
          </a:lnRef>
          <a:fillRef idx="0">
            <a:schemeClr val="accent2"/>
          </a:fillRef>
          <a:effectRef idx="1">
            <a:schemeClr val="accent2"/>
          </a:effectRef>
          <a:fontRef idx="minor">
            <a:schemeClr val="tx1"/>
          </a:fontRef>
        </p:style>
      </p:cxnSp>
      <p:cxnSp>
        <p:nvCxnSpPr>
          <p:cNvPr id="46" name="Rechte verbindingslijn 45">
            <a:extLst>
              <a:ext uri="{FF2B5EF4-FFF2-40B4-BE49-F238E27FC236}">
                <a16:creationId xmlns:a16="http://schemas.microsoft.com/office/drawing/2014/main" id="{CE326FA0-3577-98A5-184C-26CF98A8A68D}"/>
              </a:ext>
            </a:extLst>
          </p:cNvPr>
          <p:cNvCxnSpPr>
            <a:cxnSpLocks/>
          </p:cNvCxnSpPr>
          <p:nvPr/>
        </p:nvCxnSpPr>
        <p:spPr>
          <a:xfrm flipV="1">
            <a:off x="6548120" y="3589627"/>
            <a:ext cx="974218" cy="57813"/>
          </a:xfrm>
          <a:prstGeom prst="line">
            <a:avLst/>
          </a:prstGeom>
        </p:spPr>
        <p:style>
          <a:lnRef idx="2">
            <a:schemeClr val="accent2"/>
          </a:lnRef>
          <a:fillRef idx="0">
            <a:schemeClr val="accent2"/>
          </a:fillRef>
          <a:effectRef idx="1">
            <a:schemeClr val="accent2"/>
          </a:effectRef>
          <a:fontRef idx="minor">
            <a:schemeClr val="tx1"/>
          </a:fontRef>
        </p:style>
      </p:cxnSp>
      <p:cxnSp>
        <p:nvCxnSpPr>
          <p:cNvPr id="48" name="Rechte verbindingslijn 47">
            <a:extLst>
              <a:ext uri="{FF2B5EF4-FFF2-40B4-BE49-F238E27FC236}">
                <a16:creationId xmlns:a16="http://schemas.microsoft.com/office/drawing/2014/main" id="{449EB645-2AFD-8330-CAD4-2EF7FD65C50F}"/>
              </a:ext>
            </a:extLst>
          </p:cNvPr>
          <p:cNvCxnSpPr>
            <a:cxnSpLocks/>
          </p:cNvCxnSpPr>
          <p:nvPr/>
        </p:nvCxnSpPr>
        <p:spPr>
          <a:xfrm flipV="1">
            <a:off x="6167948" y="2385060"/>
            <a:ext cx="1121695" cy="109220"/>
          </a:xfrm>
          <a:prstGeom prst="line">
            <a:avLst/>
          </a:prstGeom>
        </p:spPr>
        <p:style>
          <a:lnRef idx="2">
            <a:schemeClr val="accent2"/>
          </a:lnRef>
          <a:fillRef idx="0">
            <a:schemeClr val="accent2"/>
          </a:fillRef>
          <a:effectRef idx="1">
            <a:schemeClr val="accent2"/>
          </a:effectRef>
          <a:fontRef idx="minor">
            <a:schemeClr val="tx1"/>
          </a:fontRef>
        </p:style>
      </p:cxnSp>
      <p:cxnSp>
        <p:nvCxnSpPr>
          <p:cNvPr id="50" name="Rechte verbindingslijn 49">
            <a:extLst>
              <a:ext uri="{FF2B5EF4-FFF2-40B4-BE49-F238E27FC236}">
                <a16:creationId xmlns:a16="http://schemas.microsoft.com/office/drawing/2014/main" id="{E9D040AF-5E0D-4C79-D0B4-C5D5F3631825}"/>
              </a:ext>
            </a:extLst>
          </p:cNvPr>
          <p:cNvCxnSpPr>
            <a:cxnSpLocks/>
          </p:cNvCxnSpPr>
          <p:nvPr/>
        </p:nvCxnSpPr>
        <p:spPr>
          <a:xfrm>
            <a:off x="7519397" y="2357738"/>
            <a:ext cx="126003" cy="1342459"/>
          </a:xfrm>
          <a:prstGeom prst="line">
            <a:avLst/>
          </a:prstGeom>
        </p:spPr>
        <p:style>
          <a:lnRef idx="2">
            <a:schemeClr val="accent2"/>
          </a:lnRef>
          <a:fillRef idx="0">
            <a:schemeClr val="accent2"/>
          </a:fillRef>
          <a:effectRef idx="1">
            <a:schemeClr val="accent2"/>
          </a:effectRef>
          <a:fontRef idx="minor">
            <a:schemeClr val="tx1"/>
          </a:fontRef>
        </p:style>
      </p:cxnSp>
      <p:cxnSp>
        <p:nvCxnSpPr>
          <p:cNvPr id="52" name="Rechte verbindingslijn 51">
            <a:extLst>
              <a:ext uri="{FF2B5EF4-FFF2-40B4-BE49-F238E27FC236}">
                <a16:creationId xmlns:a16="http://schemas.microsoft.com/office/drawing/2014/main" id="{D6171C4B-20AB-BEDE-5491-F62EAE971A7B}"/>
              </a:ext>
            </a:extLst>
          </p:cNvPr>
          <p:cNvCxnSpPr>
            <a:cxnSpLocks/>
          </p:cNvCxnSpPr>
          <p:nvPr/>
        </p:nvCxnSpPr>
        <p:spPr>
          <a:xfrm>
            <a:off x="6836742" y="2247168"/>
            <a:ext cx="126003" cy="1342459"/>
          </a:xfrm>
          <a:prstGeom prst="line">
            <a:avLst/>
          </a:prstGeom>
        </p:spPr>
        <p:style>
          <a:lnRef idx="2">
            <a:schemeClr val="accent2"/>
          </a:lnRef>
          <a:fillRef idx="0">
            <a:schemeClr val="accent2"/>
          </a:fillRef>
          <a:effectRef idx="1">
            <a:schemeClr val="accent2"/>
          </a:effectRef>
          <a:fontRef idx="minor">
            <a:schemeClr val="tx1"/>
          </a:fontRef>
        </p:style>
      </p:cxnSp>
      <p:sp>
        <p:nvSpPr>
          <p:cNvPr id="54" name="Ovaal 53">
            <a:extLst>
              <a:ext uri="{FF2B5EF4-FFF2-40B4-BE49-F238E27FC236}">
                <a16:creationId xmlns:a16="http://schemas.microsoft.com/office/drawing/2014/main" id="{D35A6735-9E31-9212-8535-A2CFA6005295}"/>
              </a:ext>
            </a:extLst>
          </p:cNvPr>
          <p:cNvSpPr/>
          <p:nvPr/>
        </p:nvSpPr>
        <p:spPr>
          <a:xfrm>
            <a:off x="6253820" y="2256243"/>
            <a:ext cx="126003" cy="156443"/>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al 54">
            <a:extLst>
              <a:ext uri="{FF2B5EF4-FFF2-40B4-BE49-F238E27FC236}">
                <a16:creationId xmlns:a16="http://schemas.microsoft.com/office/drawing/2014/main" id="{A8D49560-060D-EECD-D3DE-57370AE2EB28}"/>
              </a:ext>
            </a:extLst>
          </p:cNvPr>
          <p:cNvSpPr/>
          <p:nvPr/>
        </p:nvSpPr>
        <p:spPr>
          <a:xfrm>
            <a:off x="7045600" y="2183480"/>
            <a:ext cx="126003" cy="156443"/>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Ovaal 55">
            <a:extLst>
              <a:ext uri="{FF2B5EF4-FFF2-40B4-BE49-F238E27FC236}">
                <a16:creationId xmlns:a16="http://schemas.microsoft.com/office/drawing/2014/main" id="{15F6B3BF-5217-995C-2040-CFDA5E1FCA1B}"/>
              </a:ext>
            </a:extLst>
          </p:cNvPr>
          <p:cNvSpPr/>
          <p:nvPr/>
        </p:nvSpPr>
        <p:spPr>
          <a:xfrm>
            <a:off x="7452916" y="2154382"/>
            <a:ext cx="126003" cy="156443"/>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Ovaal 56">
            <a:extLst>
              <a:ext uri="{FF2B5EF4-FFF2-40B4-BE49-F238E27FC236}">
                <a16:creationId xmlns:a16="http://schemas.microsoft.com/office/drawing/2014/main" id="{707834DA-407C-93FC-A329-5AA796006336}"/>
              </a:ext>
            </a:extLst>
          </p:cNvPr>
          <p:cNvSpPr/>
          <p:nvPr/>
        </p:nvSpPr>
        <p:spPr>
          <a:xfrm>
            <a:off x="6406141" y="2515522"/>
            <a:ext cx="126003" cy="156443"/>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Ovaal 57">
            <a:extLst>
              <a:ext uri="{FF2B5EF4-FFF2-40B4-BE49-F238E27FC236}">
                <a16:creationId xmlns:a16="http://schemas.microsoft.com/office/drawing/2014/main" id="{C4496C40-5DF5-372B-C1F1-21BAA1614857}"/>
              </a:ext>
            </a:extLst>
          </p:cNvPr>
          <p:cNvSpPr/>
          <p:nvPr/>
        </p:nvSpPr>
        <p:spPr>
          <a:xfrm>
            <a:off x="6162099" y="2676192"/>
            <a:ext cx="126003" cy="156443"/>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Ovaal 58">
            <a:extLst>
              <a:ext uri="{FF2B5EF4-FFF2-40B4-BE49-F238E27FC236}">
                <a16:creationId xmlns:a16="http://schemas.microsoft.com/office/drawing/2014/main" id="{ECB07B1E-B28B-09FF-D012-5CA3FCC2E16C}"/>
              </a:ext>
            </a:extLst>
          </p:cNvPr>
          <p:cNvSpPr/>
          <p:nvPr/>
        </p:nvSpPr>
        <p:spPr>
          <a:xfrm>
            <a:off x="7084911" y="2584062"/>
            <a:ext cx="126003" cy="156443"/>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Ovaal 59">
            <a:extLst>
              <a:ext uri="{FF2B5EF4-FFF2-40B4-BE49-F238E27FC236}">
                <a16:creationId xmlns:a16="http://schemas.microsoft.com/office/drawing/2014/main" id="{82C3F080-5ED5-2AFA-4687-7A59A7025902}"/>
              </a:ext>
            </a:extLst>
          </p:cNvPr>
          <p:cNvSpPr/>
          <p:nvPr/>
        </p:nvSpPr>
        <p:spPr>
          <a:xfrm>
            <a:off x="6316821" y="2931205"/>
            <a:ext cx="126003" cy="156443"/>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Ovaal 60">
            <a:extLst>
              <a:ext uri="{FF2B5EF4-FFF2-40B4-BE49-F238E27FC236}">
                <a16:creationId xmlns:a16="http://schemas.microsoft.com/office/drawing/2014/main" id="{36E42352-074F-8445-B693-172C391C5362}"/>
              </a:ext>
            </a:extLst>
          </p:cNvPr>
          <p:cNvSpPr/>
          <p:nvPr/>
        </p:nvSpPr>
        <p:spPr>
          <a:xfrm>
            <a:off x="7108601" y="2858713"/>
            <a:ext cx="126003" cy="156443"/>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Ovaal 61">
            <a:extLst>
              <a:ext uri="{FF2B5EF4-FFF2-40B4-BE49-F238E27FC236}">
                <a16:creationId xmlns:a16="http://schemas.microsoft.com/office/drawing/2014/main" id="{BA4B5D7A-E425-95B7-9E37-6E8FD61C877C}"/>
              </a:ext>
            </a:extLst>
          </p:cNvPr>
          <p:cNvSpPr/>
          <p:nvPr/>
        </p:nvSpPr>
        <p:spPr>
          <a:xfrm>
            <a:off x="6325361" y="3061611"/>
            <a:ext cx="126003" cy="156443"/>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Ovaal 62">
            <a:extLst>
              <a:ext uri="{FF2B5EF4-FFF2-40B4-BE49-F238E27FC236}">
                <a16:creationId xmlns:a16="http://schemas.microsoft.com/office/drawing/2014/main" id="{56D9F412-B7C9-5741-38AE-B036E0FC34D6}"/>
              </a:ext>
            </a:extLst>
          </p:cNvPr>
          <p:cNvSpPr/>
          <p:nvPr/>
        </p:nvSpPr>
        <p:spPr>
          <a:xfrm>
            <a:off x="6205708" y="3210643"/>
            <a:ext cx="126003" cy="156443"/>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Ovaal 63">
            <a:extLst>
              <a:ext uri="{FF2B5EF4-FFF2-40B4-BE49-F238E27FC236}">
                <a16:creationId xmlns:a16="http://schemas.microsoft.com/office/drawing/2014/main" id="{13D60F17-248A-E1D2-4036-E11B798829B2}"/>
              </a:ext>
            </a:extLst>
          </p:cNvPr>
          <p:cNvSpPr/>
          <p:nvPr/>
        </p:nvSpPr>
        <p:spPr>
          <a:xfrm>
            <a:off x="7147912" y="3251155"/>
            <a:ext cx="126003" cy="156443"/>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Ovaal 64">
            <a:extLst>
              <a:ext uri="{FF2B5EF4-FFF2-40B4-BE49-F238E27FC236}">
                <a16:creationId xmlns:a16="http://schemas.microsoft.com/office/drawing/2014/main" id="{D035DD17-2DD3-8D4C-EE23-95ACD29C9F6B}"/>
              </a:ext>
            </a:extLst>
          </p:cNvPr>
          <p:cNvSpPr/>
          <p:nvPr/>
        </p:nvSpPr>
        <p:spPr>
          <a:xfrm>
            <a:off x="6377236" y="3589627"/>
            <a:ext cx="126003" cy="156443"/>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Ovaal 65">
            <a:extLst>
              <a:ext uri="{FF2B5EF4-FFF2-40B4-BE49-F238E27FC236}">
                <a16:creationId xmlns:a16="http://schemas.microsoft.com/office/drawing/2014/main" id="{8B4578AE-FCC7-CAF1-8EBE-FD15773D66F7}"/>
              </a:ext>
            </a:extLst>
          </p:cNvPr>
          <p:cNvSpPr/>
          <p:nvPr/>
        </p:nvSpPr>
        <p:spPr>
          <a:xfrm>
            <a:off x="7704818" y="3467978"/>
            <a:ext cx="126003" cy="156443"/>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EF2284F1-D04D-09BC-5C0A-2DD9D9C5DC81}"/>
              </a:ext>
            </a:extLst>
          </p:cNvPr>
          <p:cNvSpPr txBox="1"/>
          <p:nvPr/>
        </p:nvSpPr>
        <p:spPr>
          <a:xfrm>
            <a:off x="8480178" y="3874857"/>
            <a:ext cx="339793" cy="261267"/>
          </a:xfrm>
          <a:prstGeom prst="rect">
            <a:avLst/>
          </a:prstGeom>
          <a:noFill/>
        </p:spPr>
        <p:txBody>
          <a:bodyPr wrap="none" rtlCol="0">
            <a:noAutofit/>
          </a:bodyPr>
          <a:lstStyle/>
          <a:p>
            <a:r>
              <a:rPr lang="nl-NL" sz="1000" spc="100" err="1">
                <a:solidFill>
                  <a:schemeClr val="accent3"/>
                </a:solidFill>
                <a:latin typeface="VAGRounded-Bold" pitchFamily="2" charset="0"/>
                <a:ea typeface="Open Sans" panose="020B0606030504020204" pitchFamily="34" charset="0"/>
                <a:cs typeface="Open Sans" panose="020B0606030504020204" pitchFamily="34" charset="0"/>
              </a:rPr>
              <a:t>upermarkt</a:t>
            </a:r>
            <a:endParaRPr lang="nl-NL" sz="800" spc="100">
              <a:solidFill>
                <a:schemeClr val="accent3"/>
              </a:solidFill>
              <a:latin typeface="VAGRounded-Bold" pitchFamily="2" charset="0"/>
              <a:ea typeface="Open Sans" panose="020B0606030504020204" pitchFamily="34" charset="0"/>
              <a:cs typeface="Open Sans" panose="020B0606030504020204" pitchFamily="34" charset="0"/>
            </a:endParaRPr>
          </a:p>
        </p:txBody>
      </p:sp>
      <p:grpSp>
        <p:nvGrpSpPr>
          <p:cNvPr id="26" name="Groep 25">
            <a:extLst>
              <a:ext uri="{FF2B5EF4-FFF2-40B4-BE49-F238E27FC236}">
                <a16:creationId xmlns:a16="http://schemas.microsoft.com/office/drawing/2014/main" id="{30FEB1B3-0DAA-3A2E-4580-9522E3177826}"/>
              </a:ext>
            </a:extLst>
          </p:cNvPr>
          <p:cNvGrpSpPr/>
          <p:nvPr/>
        </p:nvGrpSpPr>
        <p:grpSpPr>
          <a:xfrm>
            <a:off x="6200164" y="3884549"/>
            <a:ext cx="1663759" cy="379276"/>
            <a:chOff x="6200164" y="3884549"/>
            <a:chExt cx="1663759" cy="379276"/>
          </a:xfrm>
        </p:grpSpPr>
        <p:grpSp>
          <p:nvGrpSpPr>
            <p:cNvPr id="25" name="Groep 24">
              <a:extLst>
                <a:ext uri="{FF2B5EF4-FFF2-40B4-BE49-F238E27FC236}">
                  <a16:creationId xmlns:a16="http://schemas.microsoft.com/office/drawing/2014/main" id="{41430BC4-B145-785E-C187-4434412A1CC1}"/>
                </a:ext>
              </a:extLst>
            </p:cNvPr>
            <p:cNvGrpSpPr/>
            <p:nvPr/>
          </p:nvGrpSpPr>
          <p:grpSpPr>
            <a:xfrm>
              <a:off x="6200164" y="3897545"/>
              <a:ext cx="1535094" cy="366280"/>
              <a:chOff x="6200164" y="3897545"/>
              <a:chExt cx="1535094" cy="366280"/>
            </a:xfrm>
          </p:grpSpPr>
          <p:sp>
            <p:nvSpPr>
              <p:cNvPr id="4" name="Tekstvak 3">
                <a:extLst>
                  <a:ext uri="{FF2B5EF4-FFF2-40B4-BE49-F238E27FC236}">
                    <a16:creationId xmlns:a16="http://schemas.microsoft.com/office/drawing/2014/main" id="{37C3FA99-7BDA-5874-9055-3DF36A0C4DFC}"/>
                  </a:ext>
                </a:extLst>
              </p:cNvPr>
              <p:cNvSpPr txBox="1"/>
              <p:nvPr/>
            </p:nvSpPr>
            <p:spPr>
              <a:xfrm rot="21129124">
                <a:off x="6200164" y="4002558"/>
                <a:ext cx="221958" cy="261267"/>
              </a:xfrm>
              <a:prstGeom prst="rect">
                <a:avLst/>
              </a:prstGeom>
              <a:noFill/>
            </p:spPr>
            <p:txBody>
              <a:bodyPr wrap="none" rtlCol="0">
                <a:noAutofit/>
              </a:bodyPr>
              <a:lstStyle/>
              <a:p>
                <a:r>
                  <a:rPr lang="nl-NL" sz="1000" spc="100">
                    <a:solidFill>
                      <a:schemeClr val="accent1"/>
                    </a:solidFill>
                    <a:latin typeface="VAGRounded-Bold" pitchFamily="2" charset="0"/>
                    <a:ea typeface="Open Sans" panose="020B0606030504020204" pitchFamily="34" charset="0"/>
                    <a:cs typeface="Open Sans" panose="020B0606030504020204" pitchFamily="34" charset="0"/>
                  </a:rPr>
                  <a:t>s</a:t>
                </a:r>
                <a:endParaRPr lang="nl-NL" sz="800" spc="100">
                  <a:solidFill>
                    <a:schemeClr val="accent1"/>
                  </a:solidFill>
                  <a:latin typeface="VAGRounded-Bold" pitchFamily="2" charset="0"/>
                  <a:ea typeface="Open Sans" panose="020B0606030504020204" pitchFamily="34" charset="0"/>
                  <a:cs typeface="Open Sans" panose="020B0606030504020204" pitchFamily="34" charset="0"/>
                </a:endParaRPr>
              </a:p>
            </p:txBody>
          </p:sp>
          <p:sp>
            <p:nvSpPr>
              <p:cNvPr id="8" name="Tekstvak 7">
                <a:extLst>
                  <a:ext uri="{FF2B5EF4-FFF2-40B4-BE49-F238E27FC236}">
                    <a16:creationId xmlns:a16="http://schemas.microsoft.com/office/drawing/2014/main" id="{046D8E06-96B3-379C-FFE7-822E146C7F2F}"/>
                  </a:ext>
                </a:extLst>
              </p:cNvPr>
              <p:cNvSpPr txBox="1"/>
              <p:nvPr/>
            </p:nvSpPr>
            <p:spPr>
              <a:xfrm rot="21129124">
                <a:off x="6349641" y="3994350"/>
                <a:ext cx="117463" cy="261267"/>
              </a:xfrm>
              <a:prstGeom prst="rect">
                <a:avLst/>
              </a:prstGeom>
              <a:noFill/>
            </p:spPr>
            <p:txBody>
              <a:bodyPr wrap="none" rtlCol="0">
                <a:noAutofit/>
              </a:bodyPr>
              <a:lstStyle/>
              <a:p>
                <a:r>
                  <a:rPr lang="nl-NL" sz="1000" spc="100">
                    <a:solidFill>
                      <a:schemeClr val="accent1"/>
                    </a:solidFill>
                    <a:latin typeface="VAGRounded-Bold" pitchFamily="2" charset="0"/>
                    <a:ea typeface="Open Sans" panose="020B0606030504020204" pitchFamily="34" charset="0"/>
                    <a:cs typeface="Open Sans" panose="020B0606030504020204" pitchFamily="34" charset="0"/>
                  </a:rPr>
                  <a:t>p</a:t>
                </a:r>
                <a:endParaRPr lang="nl-NL" sz="800" spc="100">
                  <a:solidFill>
                    <a:schemeClr val="accent1"/>
                  </a:solidFill>
                  <a:latin typeface="VAGRounded-Bold" pitchFamily="2"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BCB847B8-E55F-FEF4-3DCE-0D058DE11925}"/>
                  </a:ext>
                </a:extLst>
              </p:cNvPr>
              <p:cNvSpPr txBox="1"/>
              <p:nvPr/>
            </p:nvSpPr>
            <p:spPr>
              <a:xfrm rot="21129124">
                <a:off x="6472594" y="3991106"/>
                <a:ext cx="117463" cy="261267"/>
              </a:xfrm>
              <a:prstGeom prst="rect">
                <a:avLst/>
              </a:prstGeom>
              <a:noFill/>
            </p:spPr>
            <p:txBody>
              <a:bodyPr wrap="none" rtlCol="0">
                <a:noAutofit/>
              </a:bodyPr>
              <a:lstStyle/>
              <a:p>
                <a:r>
                  <a:rPr lang="nl-NL" sz="1000" spc="100">
                    <a:solidFill>
                      <a:schemeClr val="accent1"/>
                    </a:solidFill>
                    <a:latin typeface="VAGRounded-Bold" pitchFamily="2" charset="0"/>
                    <a:ea typeface="Open Sans" panose="020B0606030504020204" pitchFamily="34" charset="0"/>
                    <a:cs typeface="Open Sans" panose="020B0606030504020204" pitchFamily="34" charset="0"/>
                  </a:rPr>
                  <a:t>r</a:t>
                </a:r>
                <a:endParaRPr lang="nl-NL" sz="800" spc="100">
                  <a:solidFill>
                    <a:schemeClr val="accent1"/>
                  </a:solidFill>
                  <a:latin typeface="VAGRounded-Bold" pitchFamily="2" charset="0"/>
                  <a:ea typeface="Open Sans" panose="020B0606030504020204" pitchFamily="34" charset="0"/>
                  <a:cs typeface="Open Sans" panose="020B0606030504020204" pitchFamily="34" charset="0"/>
                </a:endParaRPr>
              </a:p>
            </p:txBody>
          </p:sp>
          <p:sp>
            <p:nvSpPr>
              <p:cNvPr id="11" name="Tekstvak 10">
                <a:extLst>
                  <a:ext uri="{FF2B5EF4-FFF2-40B4-BE49-F238E27FC236}">
                    <a16:creationId xmlns:a16="http://schemas.microsoft.com/office/drawing/2014/main" id="{4D8EA173-FBA6-65F2-D6D8-BD5D7579FBF9}"/>
                  </a:ext>
                </a:extLst>
              </p:cNvPr>
              <p:cNvSpPr txBox="1"/>
              <p:nvPr/>
            </p:nvSpPr>
            <p:spPr>
              <a:xfrm rot="21129124">
                <a:off x="6602279" y="3980578"/>
                <a:ext cx="117463" cy="261267"/>
              </a:xfrm>
              <a:prstGeom prst="rect">
                <a:avLst/>
              </a:prstGeom>
              <a:noFill/>
            </p:spPr>
            <p:txBody>
              <a:bodyPr wrap="none" rtlCol="0">
                <a:noAutofit/>
              </a:bodyPr>
              <a:lstStyle/>
              <a:p>
                <a:r>
                  <a:rPr lang="nl-NL" sz="1000" spc="100">
                    <a:solidFill>
                      <a:schemeClr val="accent1"/>
                    </a:solidFill>
                    <a:latin typeface="VAGRounded-Bold" pitchFamily="2" charset="0"/>
                    <a:ea typeface="Open Sans" panose="020B0606030504020204" pitchFamily="34" charset="0"/>
                    <a:cs typeface="Open Sans" panose="020B0606030504020204" pitchFamily="34" charset="0"/>
                  </a:rPr>
                  <a:t>o</a:t>
                </a:r>
                <a:endParaRPr lang="nl-NL" sz="800" spc="100">
                  <a:solidFill>
                    <a:schemeClr val="accent1"/>
                  </a:solidFill>
                  <a:latin typeface="VAGRounded-Bold" pitchFamily="2" charset="0"/>
                  <a:ea typeface="Open Sans" panose="020B0606030504020204" pitchFamily="34" charset="0"/>
                  <a:cs typeface="Open Sans" panose="020B0606030504020204" pitchFamily="34" charset="0"/>
                </a:endParaRPr>
              </a:p>
            </p:txBody>
          </p:sp>
          <p:sp>
            <p:nvSpPr>
              <p:cNvPr id="12" name="Tekstvak 11">
                <a:extLst>
                  <a:ext uri="{FF2B5EF4-FFF2-40B4-BE49-F238E27FC236}">
                    <a16:creationId xmlns:a16="http://schemas.microsoft.com/office/drawing/2014/main" id="{27CA0E75-8A4F-200A-89F9-42BF296B1C1E}"/>
                  </a:ext>
                </a:extLst>
              </p:cNvPr>
              <p:cNvSpPr txBox="1"/>
              <p:nvPr/>
            </p:nvSpPr>
            <p:spPr>
              <a:xfrm rot="21129124">
                <a:off x="6738812" y="3971257"/>
                <a:ext cx="117463" cy="261267"/>
              </a:xfrm>
              <a:prstGeom prst="rect">
                <a:avLst/>
              </a:prstGeom>
              <a:noFill/>
            </p:spPr>
            <p:txBody>
              <a:bodyPr wrap="none" rtlCol="0">
                <a:noAutofit/>
              </a:bodyPr>
              <a:lstStyle/>
              <a:p>
                <a:r>
                  <a:rPr lang="nl-NL" sz="1000" spc="100">
                    <a:solidFill>
                      <a:schemeClr val="accent1"/>
                    </a:solidFill>
                    <a:latin typeface="VAGRounded-Bold" pitchFamily="2" charset="0"/>
                    <a:ea typeface="Open Sans" panose="020B0606030504020204" pitchFamily="34" charset="0"/>
                    <a:cs typeface="Open Sans" panose="020B0606030504020204" pitchFamily="34" charset="0"/>
                  </a:rPr>
                  <a:t>o</a:t>
                </a:r>
                <a:endParaRPr lang="nl-NL" sz="800" spc="100">
                  <a:solidFill>
                    <a:schemeClr val="accent1"/>
                  </a:solidFill>
                  <a:latin typeface="VAGRounded-Bold" pitchFamily="2" charset="0"/>
                  <a:ea typeface="Open Sans" panose="020B0606030504020204" pitchFamily="34" charset="0"/>
                  <a:cs typeface="Open Sans" panose="020B0606030504020204" pitchFamily="34" charset="0"/>
                </a:endParaRPr>
              </a:p>
            </p:txBody>
          </p:sp>
          <p:sp>
            <p:nvSpPr>
              <p:cNvPr id="13" name="Tekstvak 12">
                <a:extLst>
                  <a:ext uri="{FF2B5EF4-FFF2-40B4-BE49-F238E27FC236}">
                    <a16:creationId xmlns:a16="http://schemas.microsoft.com/office/drawing/2014/main" id="{00DEACC7-C57B-9199-9B04-01AD8D3D6653}"/>
                  </a:ext>
                </a:extLst>
              </p:cNvPr>
              <p:cNvSpPr txBox="1"/>
              <p:nvPr/>
            </p:nvSpPr>
            <p:spPr>
              <a:xfrm rot="21129124">
                <a:off x="6855723" y="3961936"/>
                <a:ext cx="117463" cy="261267"/>
              </a:xfrm>
              <a:prstGeom prst="rect">
                <a:avLst/>
              </a:prstGeom>
              <a:noFill/>
            </p:spPr>
            <p:txBody>
              <a:bodyPr wrap="none" rtlCol="0">
                <a:noAutofit/>
              </a:bodyPr>
              <a:lstStyle/>
              <a:p>
                <a:r>
                  <a:rPr lang="nl-NL" sz="1000" spc="100">
                    <a:solidFill>
                      <a:schemeClr val="accent1"/>
                    </a:solidFill>
                    <a:latin typeface="VAGRounded-Bold" pitchFamily="2" charset="0"/>
                    <a:ea typeface="Open Sans" panose="020B0606030504020204" pitchFamily="34" charset="0"/>
                    <a:cs typeface="Open Sans" panose="020B0606030504020204" pitchFamily="34" charset="0"/>
                  </a:rPr>
                  <a:t>k</a:t>
                </a:r>
                <a:endParaRPr lang="nl-NL" sz="800" spc="100">
                  <a:solidFill>
                    <a:schemeClr val="accent1"/>
                  </a:solidFill>
                  <a:latin typeface="VAGRounded-Bold" pitchFamily="2"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F0770FFE-7749-F4D2-3831-49B4AA4A187A}"/>
                  </a:ext>
                </a:extLst>
              </p:cNvPr>
              <p:cNvSpPr txBox="1"/>
              <p:nvPr/>
            </p:nvSpPr>
            <p:spPr>
              <a:xfrm rot="21129124">
                <a:off x="6996898" y="3947660"/>
                <a:ext cx="117463" cy="261267"/>
              </a:xfrm>
              <a:prstGeom prst="rect">
                <a:avLst/>
              </a:prstGeom>
              <a:noFill/>
            </p:spPr>
            <p:txBody>
              <a:bodyPr wrap="none" rtlCol="0">
                <a:noAutofit/>
              </a:bodyPr>
              <a:lstStyle/>
              <a:p>
                <a:r>
                  <a:rPr lang="nl-NL" sz="1000" spc="100">
                    <a:solidFill>
                      <a:schemeClr val="accent1"/>
                    </a:solidFill>
                    <a:latin typeface="VAGRounded-Bold" pitchFamily="2" charset="0"/>
                    <a:ea typeface="Open Sans" panose="020B0606030504020204" pitchFamily="34" charset="0"/>
                    <a:cs typeface="Open Sans" panose="020B0606030504020204" pitchFamily="34" charset="0"/>
                  </a:rPr>
                  <a:t>j</a:t>
                </a:r>
                <a:endParaRPr lang="nl-NL" sz="800" spc="100">
                  <a:solidFill>
                    <a:schemeClr val="accent1"/>
                  </a:solidFill>
                  <a:latin typeface="VAGRounded-Bold" pitchFamily="2" charset="0"/>
                  <a:ea typeface="Open Sans" panose="020B0606030504020204" pitchFamily="34" charset="0"/>
                  <a:cs typeface="Open Sans" panose="020B0606030504020204" pitchFamily="34" charset="0"/>
                </a:endParaRPr>
              </a:p>
            </p:txBody>
          </p:sp>
          <p:sp>
            <p:nvSpPr>
              <p:cNvPr id="17" name="Tekstvak 16">
                <a:extLst>
                  <a:ext uri="{FF2B5EF4-FFF2-40B4-BE49-F238E27FC236}">
                    <a16:creationId xmlns:a16="http://schemas.microsoft.com/office/drawing/2014/main" id="{A312E61D-0E2B-3B71-B676-17006EC8811D}"/>
                  </a:ext>
                </a:extLst>
              </p:cNvPr>
              <p:cNvSpPr txBox="1"/>
              <p:nvPr/>
            </p:nvSpPr>
            <p:spPr>
              <a:xfrm rot="21129124">
                <a:off x="7122133" y="3939695"/>
                <a:ext cx="117463" cy="261267"/>
              </a:xfrm>
              <a:prstGeom prst="rect">
                <a:avLst/>
              </a:prstGeom>
              <a:noFill/>
            </p:spPr>
            <p:txBody>
              <a:bodyPr wrap="none" rtlCol="0">
                <a:noAutofit/>
              </a:bodyPr>
              <a:lstStyle/>
              <a:p>
                <a:r>
                  <a:rPr lang="nl-NL" sz="1000" spc="100">
                    <a:solidFill>
                      <a:schemeClr val="accent1"/>
                    </a:solidFill>
                    <a:latin typeface="VAGRounded-Bold" pitchFamily="2" charset="0"/>
                    <a:ea typeface="Open Sans" panose="020B0606030504020204" pitchFamily="34" charset="0"/>
                    <a:cs typeface="Open Sans" panose="020B0606030504020204" pitchFamily="34" charset="0"/>
                  </a:rPr>
                  <a:t>e</a:t>
                </a:r>
                <a:endParaRPr lang="nl-NL" sz="800" spc="100">
                  <a:solidFill>
                    <a:schemeClr val="accent1"/>
                  </a:solidFill>
                  <a:latin typeface="VAGRounded-Bold" pitchFamily="2" charset="0"/>
                  <a:ea typeface="Open Sans" panose="020B0606030504020204" pitchFamily="34" charset="0"/>
                  <a:cs typeface="Open Sans" panose="020B0606030504020204" pitchFamily="34" charset="0"/>
                </a:endParaRPr>
              </a:p>
            </p:txBody>
          </p:sp>
          <p:sp>
            <p:nvSpPr>
              <p:cNvPr id="19" name="Tekstvak 18">
                <a:extLst>
                  <a:ext uri="{FF2B5EF4-FFF2-40B4-BE49-F238E27FC236}">
                    <a16:creationId xmlns:a16="http://schemas.microsoft.com/office/drawing/2014/main" id="{56EB71B7-F473-42E4-CC4D-D92EB6D17F5D}"/>
                  </a:ext>
                </a:extLst>
              </p:cNvPr>
              <p:cNvSpPr txBox="1"/>
              <p:nvPr/>
            </p:nvSpPr>
            <p:spPr>
              <a:xfrm rot="21129124">
                <a:off x="7248996" y="3929966"/>
                <a:ext cx="117463" cy="261267"/>
              </a:xfrm>
              <a:prstGeom prst="rect">
                <a:avLst/>
              </a:prstGeom>
              <a:noFill/>
            </p:spPr>
            <p:txBody>
              <a:bodyPr wrap="none" rtlCol="0">
                <a:noAutofit/>
              </a:bodyPr>
              <a:lstStyle/>
              <a:p>
                <a:r>
                  <a:rPr lang="nl-NL" sz="1000" spc="100">
                    <a:solidFill>
                      <a:schemeClr val="accent1"/>
                    </a:solidFill>
                    <a:latin typeface="VAGRounded-Bold" pitchFamily="2" charset="0"/>
                    <a:ea typeface="Open Sans" panose="020B0606030504020204" pitchFamily="34" charset="0"/>
                    <a:cs typeface="Open Sans" panose="020B0606030504020204" pitchFamily="34" charset="0"/>
                  </a:rPr>
                  <a:t>s</a:t>
                </a:r>
                <a:endParaRPr lang="nl-NL" sz="800" spc="100">
                  <a:solidFill>
                    <a:schemeClr val="accent1"/>
                  </a:solidFill>
                  <a:latin typeface="VAGRounded-Bold" pitchFamily="2" charset="0"/>
                  <a:ea typeface="Open Sans" panose="020B0606030504020204" pitchFamily="34" charset="0"/>
                  <a:cs typeface="Open Sans" panose="020B0606030504020204" pitchFamily="34" charset="0"/>
                </a:endParaRPr>
              </a:p>
            </p:txBody>
          </p:sp>
          <p:sp>
            <p:nvSpPr>
              <p:cNvPr id="20" name="Tekstvak 19">
                <a:extLst>
                  <a:ext uri="{FF2B5EF4-FFF2-40B4-BE49-F238E27FC236}">
                    <a16:creationId xmlns:a16="http://schemas.microsoft.com/office/drawing/2014/main" id="{C1693C76-0617-B968-6250-4895A6794CDF}"/>
                  </a:ext>
                </a:extLst>
              </p:cNvPr>
              <p:cNvSpPr txBox="1"/>
              <p:nvPr/>
            </p:nvSpPr>
            <p:spPr>
              <a:xfrm rot="21129124">
                <a:off x="7376289" y="3913384"/>
                <a:ext cx="117463" cy="261267"/>
              </a:xfrm>
              <a:prstGeom prst="rect">
                <a:avLst/>
              </a:prstGeom>
              <a:noFill/>
            </p:spPr>
            <p:txBody>
              <a:bodyPr wrap="none" rtlCol="0">
                <a:noAutofit/>
              </a:bodyPr>
              <a:lstStyle/>
              <a:p>
                <a:r>
                  <a:rPr lang="nl-NL" sz="1000" spc="100">
                    <a:solidFill>
                      <a:schemeClr val="accent1"/>
                    </a:solidFill>
                    <a:latin typeface="VAGRounded-Bold" pitchFamily="2" charset="0"/>
                    <a:ea typeface="Open Sans" panose="020B0606030504020204" pitchFamily="34" charset="0"/>
                    <a:cs typeface="Open Sans" panose="020B0606030504020204" pitchFamily="34" charset="0"/>
                  </a:rPr>
                  <a:t>b</a:t>
                </a:r>
                <a:endParaRPr lang="nl-NL" sz="800" spc="100">
                  <a:solidFill>
                    <a:schemeClr val="accent1"/>
                  </a:solidFill>
                  <a:latin typeface="VAGRounded-Bold" pitchFamily="2" charset="0"/>
                  <a:ea typeface="Open Sans" panose="020B0606030504020204" pitchFamily="34" charset="0"/>
                  <a:cs typeface="Open Sans" panose="020B0606030504020204" pitchFamily="34" charset="0"/>
                </a:endParaRPr>
              </a:p>
            </p:txBody>
          </p:sp>
          <p:sp>
            <p:nvSpPr>
              <p:cNvPr id="21" name="Tekstvak 20">
                <a:extLst>
                  <a:ext uri="{FF2B5EF4-FFF2-40B4-BE49-F238E27FC236}">
                    <a16:creationId xmlns:a16="http://schemas.microsoft.com/office/drawing/2014/main" id="{81B91257-97D8-B73B-2D65-E7058638DDF5}"/>
                  </a:ext>
                </a:extLst>
              </p:cNvPr>
              <p:cNvSpPr txBox="1"/>
              <p:nvPr/>
            </p:nvSpPr>
            <p:spPr>
              <a:xfrm rot="21129124">
                <a:off x="7492316" y="3905084"/>
                <a:ext cx="117463" cy="261267"/>
              </a:xfrm>
              <a:prstGeom prst="rect">
                <a:avLst/>
              </a:prstGeom>
              <a:noFill/>
            </p:spPr>
            <p:txBody>
              <a:bodyPr wrap="none" rtlCol="0">
                <a:noAutofit/>
              </a:bodyPr>
              <a:lstStyle/>
              <a:p>
                <a:r>
                  <a:rPr lang="nl-NL" sz="1000" spc="100">
                    <a:solidFill>
                      <a:schemeClr val="accent1"/>
                    </a:solidFill>
                    <a:latin typeface="VAGRounded-Bold" pitchFamily="2" charset="0"/>
                    <a:ea typeface="Open Sans" panose="020B0606030504020204" pitchFamily="34" charset="0"/>
                    <a:cs typeface="Open Sans" panose="020B0606030504020204" pitchFamily="34" charset="0"/>
                  </a:rPr>
                  <a:t>o</a:t>
                </a:r>
                <a:endParaRPr lang="nl-NL" sz="800" spc="100">
                  <a:solidFill>
                    <a:schemeClr val="accent1"/>
                  </a:solidFill>
                  <a:latin typeface="VAGRounded-Bold" pitchFamily="2" charset="0"/>
                  <a:ea typeface="Open Sans" panose="020B0606030504020204" pitchFamily="34" charset="0"/>
                  <a:cs typeface="Open Sans" panose="020B0606030504020204" pitchFamily="34" charset="0"/>
                </a:endParaRPr>
              </a:p>
            </p:txBody>
          </p:sp>
          <p:sp>
            <p:nvSpPr>
              <p:cNvPr id="22" name="Tekstvak 21">
                <a:extLst>
                  <a:ext uri="{FF2B5EF4-FFF2-40B4-BE49-F238E27FC236}">
                    <a16:creationId xmlns:a16="http://schemas.microsoft.com/office/drawing/2014/main" id="{F490C46E-17A9-01CC-72DF-EFC8D6F72ABA}"/>
                  </a:ext>
                </a:extLst>
              </p:cNvPr>
              <p:cNvSpPr txBox="1"/>
              <p:nvPr/>
            </p:nvSpPr>
            <p:spPr>
              <a:xfrm rot="21129124">
                <a:off x="7617795" y="3897545"/>
                <a:ext cx="117463" cy="261267"/>
              </a:xfrm>
              <a:prstGeom prst="rect">
                <a:avLst/>
              </a:prstGeom>
              <a:noFill/>
            </p:spPr>
            <p:txBody>
              <a:bodyPr wrap="none" rtlCol="0">
                <a:noAutofit/>
              </a:bodyPr>
              <a:lstStyle/>
              <a:p>
                <a:r>
                  <a:rPr lang="nl-NL" sz="1000" spc="100">
                    <a:solidFill>
                      <a:schemeClr val="accent1"/>
                    </a:solidFill>
                    <a:latin typeface="VAGRounded-Bold" pitchFamily="2" charset="0"/>
                    <a:ea typeface="Open Sans" panose="020B0606030504020204" pitchFamily="34" charset="0"/>
                    <a:cs typeface="Open Sans" panose="020B0606030504020204" pitchFamily="34" charset="0"/>
                  </a:rPr>
                  <a:t>e</a:t>
                </a:r>
                <a:endParaRPr lang="nl-NL" sz="800" spc="100">
                  <a:solidFill>
                    <a:schemeClr val="accent1"/>
                  </a:solidFill>
                  <a:latin typeface="VAGRounded-Bold" pitchFamily="2" charset="0"/>
                  <a:ea typeface="Open Sans" panose="020B0606030504020204" pitchFamily="34" charset="0"/>
                  <a:cs typeface="Open Sans" panose="020B0606030504020204" pitchFamily="34" charset="0"/>
                </a:endParaRPr>
              </a:p>
            </p:txBody>
          </p:sp>
        </p:grpSp>
        <p:sp>
          <p:nvSpPr>
            <p:cNvPr id="23" name="Tekstvak 22">
              <a:extLst>
                <a:ext uri="{FF2B5EF4-FFF2-40B4-BE49-F238E27FC236}">
                  <a16:creationId xmlns:a16="http://schemas.microsoft.com/office/drawing/2014/main" id="{03B4B9EF-C35C-1DF9-52FD-74BC93F1B176}"/>
                </a:ext>
              </a:extLst>
            </p:cNvPr>
            <p:cNvSpPr txBox="1"/>
            <p:nvPr/>
          </p:nvSpPr>
          <p:spPr>
            <a:xfrm rot="21129124">
              <a:off x="7746460" y="3884549"/>
              <a:ext cx="117463" cy="261267"/>
            </a:xfrm>
            <a:prstGeom prst="rect">
              <a:avLst/>
            </a:prstGeom>
            <a:noFill/>
          </p:spPr>
          <p:txBody>
            <a:bodyPr wrap="none" rtlCol="0">
              <a:noAutofit/>
            </a:bodyPr>
            <a:lstStyle/>
            <a:p>
              <a:r>
                <a:rPr lang="nl-NL" sz="1000" spc="100">
                  <a:solidFill>
                    <a:schemeClr val="accent1"/>
                  </a:solidFill>
                  <a:latin typeface="VAGRounded-Bold" pitchFamily="2" charset="0"/>
                  <a:ea typeface="Open Sans" panose="020B0606030504020204" pitchFamily="34" charset="0"/>
                  <a:cs typeface="Open Sans" panose="020B0606030504020204" pitchFamily="34" charset="0"/>
                </a:rPr>
                <a:t>k</a:t>
              </a:r>
              <a:endParaRPr lang="nl-NL" sz="800" spc="100">
                <a:solidFill>
                  <a:schemeClr val="accent1"/>
                </a:solidFill>
                <a:latin typeface="VAGRounded-Bold" pitchFamily="2"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127898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par>
                                <p:cTn id="56" presetID="10" presetClass="entr" presetSubtype="0"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childTnLst>
                                </p:cTn>
                              </p:par>
                              <p:par>
                                <p:cTn id="62" presetID="10" presetClass="entr" presetSubtype="0"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par>
                                <p:cTn id="65" presetID="10"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par>
                                <p:cTn id="68" presetID="10" presetClass="entr" presetSubtype="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par>
                                <p:cTn id="71" presetID="10" presetClass="entr" presetSubtype="0"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par>
                                <p:cTn id="74" presetID="10" presetClass="entr" presetSubtype="0" fill="hold"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500"/>
                                        <p:tgtEl>
                                          <p:spTgt spid="5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5"/>
                                        </p:tgtEl>
                                        <p:attrNameLst>
                                          <p:attrName>style.visibility</p:attrName>
                                        </p:attrNameLst>
                                      </p:cBhvr>
                                      <p:to>
                                        <p:strVal val="visible"/>
                                      </p:to>
                                    </p:set>
                                    <p:animEffect transition="in" filter="fade">
                                      <p:cBhvr>
                                        <p:cTn id="84" dur="500"/>
                                        <p:tgtEl>
                                          <p:spTgt spid="5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fade">
                                      <p:cBhvr>
                                        <p:cTn id="87" dur="500"/>
                                        <p:tgtEl>
                                          <p:spTgt spid="5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fade">
                                      <p:cBhvr>
                                        <p:cTn id="90" dur="500"/>
                                        <p:tgtEl>
                                          <p:spTgt spid="5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fade">
                                      <p:cBhvr>
                                        <p:cTn id="93" dur="500"/>
                                        <p:tgtEl>
                                          <p:spTgt spid="5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9"/>
                                        </p:tgtEl>
                                        <p:attrNameLst>
                                          <p:attrName>style.visibility</p:attrName>
                                        </p:attrNameLst>
                                      </p:cBhvr>
                                      <p:to>
                                        <p:strVal val="visible"/>
                                      </p:to>
                                    </p:set>
                                    <p:animEffect transition="in" filter="fade">
                                      <p:cBhvr>
                                        <p:cTn id="96" dur="500"/>
                                        <p:tgtEl>
                                          <p:spTgt spid="5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animEffect transition="in" filter="fade">
                                      <p:cBhvr>
                                        <p:cTn id="99" dur="500"/>
                                        <p:tgtEl>
                                          <p:spTgt spid="6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fade">
                                      <p:cBhvr>
                                        <p:cTn id="102" dur="500"/>
                                        <p:tgtEl>
                                          <p:spTgt spid="6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62"/>
                                        </p:tgtEl>
                                        <p:attrNameLst>
                                          <p:attrName>style.visibility</p:attrName>
                                        </p:attrNameLst>
                                      </p:cBhvr>
                                      <p:to>
                                        <p:strVal val="visible"/>
                                      </p:to>
                                    </p:set>
                                    <p:animEffect transition="in" filter="fade">
                                      <p:cBhvr>
                                        <p:cTn id="105" dur="500"/>
                                        <p:tgtEl>
                                          <p:spTgt spid="6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63"/>
                                        </p:tgtEl>
                                        <p:attrNameLst>
                                          <p:attrName>style.visibility</p:attrName>
                                        </p:attrNameLst>
                                      </p:cBhvr>
                                      <p:to>
                                        <p:strVal val="visible"/>
                                      </p:to>
                                    </p:set>
                                    <p:animEffect transition="in" filter="fade">
                                      <p:cBhvr>
                                        <p:cTn id="108" dur="500"/>
                                        <p:tgtEl>
                                          <p:spTgt spid="63"/>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fade">
                                      <p:cBhvr>
                                        <p:cTn id="111" dur="500"/>
                                        <p:tgtEl>
                                          <p:spTgt spid="6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65"/>
                                        </p:tgtEl>
                                        <p:attrNameLst>
                                          <p:attrName>style.visibility</p:attrName>
                                        </p:attrNameLst>
                                      </p:cBhvr>
                                      <p:to>
                                        <p:strVal val="visible"/>
                                      </p:to>
                                    </p:set>
                                    <p:animEffect transition="in" filter="fade">
                                      <p:cBhvr>
                                        <p:cTn id="114" dur="500"/>
                                        <p:tgtEl>
                                          <p:spTgt spid="6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66"/>
                                        </p:tgtEl>
                                        <p:attrNameLst>
                                          <p:attrName>style.visibility</p:attrName>
                                        </p:attrNameLst>
                                      </p:cBhvr>
                                      <p:to>
                                        <p:strVal val="visible"/>
                                      </p:to>
                                    </p:set>
                                    <p:animEffect transition="in" filter="fade">
                                      <p:cBhvr>
                                        <p:cTn id="117" dur="500"/>
                                        <p:tgtEl>
                                          <p:spTgt spid="66"/>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6"/>
                                        </p:tgtEl>
                                        <p:attrNameLst>
                                          <p:attrName>style.visibility</p:attrName>
                                        </p:attrNameLst>
                                      </p:cBhvr>
                                      <p:to>
                                        <p:strVal val="visible"/>
                                      </p:to>
                                    </p:set>
                                    <p:animEffect transition="in" filter="fade">
                                      <p:cBhvr>
                                        <p:cTn id="1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P spid="28" grpId="0"/>
      <p:bldP spid="29" grpId="0"/>
      <p:bldP spid="30" grpId="0"/>
      <p:bldP spid="31" grpId="0"/>
      <p:bldP spid="32" grpId="0"/>
      <p:bldP spid="33"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EC4EA-9BBC-FE53-1EA2-BD6BD8A189BA}"/>
            </a:ext>
          </a:extLst>
        </p:cNvPr>
        <p:cNvGrpSpPr/>
        <p:nvPr/>
      </p:nvGrpSpPr>
      <p:grpSpPr>
        <a:xfrm>
          <a:off x="0" y="0"/>
          <a:ext cx="0" cy="0"/>
          <a:chOff x="0" y="0"/>
          <a:chExt cx="0" cy="0"/>
        </a:xfrm>
      </p:grpSpPr>
      <p:sp>
        <p:nvSpPr>
          <p:cNvPr id="6" name="Afgeronde rechthoek 6">
            <a:extLst>
              <a:ext uri="{FF2B5EF4-FFF2-40B4-BE49-F238E27FC236}">
                <a16:creationId xmlns:a16="http://schemas.microsoft.com/office/drawing/2014/main" id="{E8A3444A-6BD8-2299-4E56-36533E6B95E3}"/>
              </a:ext>
            </a:extLst>
          </p:cNvPr>
          <p:cNvSpPr/>
          <p:nvPr/>
        </p:nvSpPr>
        <p:spPr>
          <a:xfrm>
            <a:off x="359999"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00C9E013-2D58-CA33-282C-43344C929446}"/>
              </a:ext>
            </a:extLst>
          </p:cNvPr>
          <p:cNvPicPr>
            <a:picLocks noChangeAspect="1"/>
          </p:cNvPicPr>
          <p:nvPr/>
        </p:nvPicPr>
        <p:blipFill>
          <a:blip r:embed="rId3"/>
          <a:srcRect/>
          <a:stretch/>
        </p:blipFill>
        <p:spPr>
          <a:xfrm flipH="1">
            <a:off x="739935" y="25397"/>
            <a:ext cx="7538014" cy="7022209"/>
          </a:xfrm>
          <a:prstGeom prst="rect">
            <a:avLst/>
          </a:prstGeom>
        </p:spPr>
      </p:pic>
      <p:sp>
        <p:nvSpPr>
          <p:cNvPr id="5" name="Ovaal 4">
            <a:extLst>
              <a:ext uri="{FF2B5EF4-FFF2-40B4-BE49-F238E27FC236}">
                <a16:creationId xmlns:a16="http://schemas.microsoft.com/office/drawing/2014/main" id="{05AB9944-627B-45BF-FBC7-9C639DCC887D}"/>
              </a:ext>
            </a:extLst>
          </p:cNvPr>
          <p:cNvSpPr/>
          <p:nvPr/>
        </p:nvSpPr>
        <p:spPr>
          <a:xfrm>
            <a:off x="679783" y="2952342"/>
            <a:ext cx="2451762" cy="2451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afgeronde hoeken 8">
            <a:extLst>
              <a:ext uri="{FF2B5EF4-FFF2-40B4-BE49-F238E27FC236}">
                <a16:creationId xmlns:a16="http://schemas.microsoft.com/office/drawing/2014/main" id="{C4A0D6AE-3E1B-3138-F58B-3210F7477B51}"/>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0E526169-EB73-B9AF-ADC6-966021890511}"/>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Aan de slag!</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C49CC846-6D79-146A-32DC-9D6726D1C9E2}"/>
              </a:ext>
            </a:extLst>
          </p:cNvPr>
          <p:cNvPicPr>
            <a:picLocks noChangeAspect="1"/>
          </p:cNvPicPr>
          <p:nvPr/>
        </p:nvPicPr>
        <p:blipFill>
          <a:blip r:embed="rId4"/>
          <a:stretch>
            <a:fillRect/>
          </a:stretch>
        </p:blipFill>
        <p:spPr>
          <a:xfrm>
            <a:off x="531077" y="2933617"/>
            <a:ext cx="2964765" cy="2247949"/>
          </a:xfrm>
          <a:prstGeom prst="rect">
            <a:avLst/>
          </a:prstGeom>
        </p:spPr>
      </p:pic>
      <p:pic>
        <p:nvPicPr>
          <p:cNvPr id="15" name="Afbeelding 14">
            <a:extLst>
              <a:ext uri="{FF2B5EF4-FFF2-40B4-BE49-F238E27FC236}">
                <a16:creationId xmlns:a16="http://schemas.microsoft.com/office/drawing/2014/main" id="{31BC32A4-D3FA-5A85-953F-CE958E34AA79}"/>
              </a:ext>
            </a:extLst>
          </p:cNvPr>
          <p:cNvPicPr>
            <a:picLocks noChangeAspect="1"/>
          </p:cNvPicPr>
          <p:nvPr/>
        </p:nvPicPr>
        <p:blipFill>
          <a:blip r:embed="rId5"/>
          <a:srcRect l="3163" t="2298" r="3163" b="2221"/>
          <a:stretch>
            <a:fillRect/>
          </a:stretch>
        </p:blipFill>
        <p:spPr>
          <a:xfrm>
            <a:off x="5945293" y="705774"/>
            <a:ext cx="3870404" cy="5446452"/>
          </a:xfrm>
          <a:prstGeom prst="rect">
            <a:avLst/>
          </a:prstGeom>
          <a:effectLst>
            <a:outerShdw blurRad="50800" dist="38100" dir="2700000" algn="tl" rotWithShape="0">
              <a:prstClr val="black">
                <a:alpha val="40000"/>
              </a:prstClr>
            </a:outerShdw>
          </a:effectLst>
        </p:spPr>
      </p:pic>
      <p:pic>
        <p:nvPicPr>
          <p:cNvPr id="16" name="Afbeelding 15">
            <a:extLst>
              <a:ext uri="{FF2B5EF4-FFF2-40B4-BE49-F238E27FC236}">
                <a16:creationId xmlns:a16="http://schemas.microsoft.com/office/drawing/2014/main" id="{85B37825-37B6-CA84-E279-C5EC97D40F57}"/>
              </a:ext>
            </a:extLst>
          </p:cNvPr>
          <p:cNvPicPr>
            <a:picLocks noChangeAspect="1"/>
          </p:cNvPicPr>
          <p:nvPr/>
        </p:nvPicPr>
        <p:blipFill>
          <a:blip r:embed="rId6"/>
          <a:srcRect l="2756" t="2001" r="2856" b="2074"/>
          <a:stretch>
            <a:fillRect/>
          </a:stretch>
        </p:blipFill>
        <p:spPr>
          <a:xfrm rot="1359150">
            <a:off x="13514546" y="4237842"/>
            <a:ext cx="1662459" cy="2332522"/>
          </a:xfrm>
          <a:prstGeom prst="rect">
            <a:avLst/>
          </a:prstGeom>
          <a:effectLst>
            <a:outerShdw blurRad="50800" dist="38100" dir="2700000" algn="tl" rotWithShape="0">
              <a:prstClr val="black">
                <a:alpha val="40000"/>
              </a:prstClr>
            </a:outerShdw>
          </a:effectLst>
        </p:spPr>
      </p:pic>
      <p:sp>
        <p:nvSpPr>
          <p:cNvPr id="4" name="Ovaal 3">
            <a:extLst>
              <a:ext uri="{FF2B5EF4-FFF2-40B4-BE49-F238E27FC236}">
                <a16:creationId xmlns:a16="http://schemas.microsoft.com/office/drawing/2014/main" id="{EC191024-89E3-E1E6-109F-A866E6F6F61F}"/>
              </a:ext>
            </a:extLst>
          </p:cNvPr>
          <p:cNvSpPr/>
          <p:nvPr/>
        </p:nvSpPr>
        <p:spPr>
          <a:xfrm>
            <a:off x="6381750" y="1558290"/>
            <a:ext cx="152400" cy="152400"/>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C8148ADB-49CD-8332-534D-033CA61727FB}"/>
              </a:ext>
            </a:extLst>
          </p:cNvPr>
          <p:cNvSpPr/>
          <p:nvPr/>
        </p:nvSpPr>
        <p:spPr>
          <a:xfrm>
            <a:off x="6438900" y="2055510"/>
            <a:ext cx="152400" cy="152400"/>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3C53D361-E92B-A6A5-1D49-A4F1F27F7030}"/>
              </a:ext>
            </a:extLst>
          </p:cNvPr>
          <p:cNvSpPr/>
          <p:nvPr/>
        </p:nvSpPr>
        <p:spPr>
          <a:xfrm>
            <a:off x="6381750" y="2823517"/>
            <a:ext cx="152400" cy="152400"/>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571EE7FF-84D6-5963-2C26-2BB2511A347F}"/>
              </a:ext>
            </a:extLst>
          </p:cNvPr>
          <p:cNvSpPr/>
          <p:nvPr/>
        </p:nvSpPr>
        <p:spPr>
          <a:xfrm>
            <a:off x="7128510" y="3331799"/>
            <a:ext cx="152400" cy="152400"/>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E5244621-1776-37D2-126D-42CC4E0D4176}"/>
              </a:ext>
            </a:extLst>
          </p:cNvPr>
          <p:cNvSpPr/>
          <p:nvPr/>
        </p:nvSpPr>
        <p:spPr>
          <a:xfrm>
            <a:off x="7421880" y="3796619"/>
            <a:ext cx="152400" cy="152400"/>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43863594-FF66-8CD6-89CA-6AC8B4D1B500}"/>
              </a:ext>
            </a:extLst>
          </p:cNvPr>
          <p:cNvSpPr txBox="1"/>
          <p:nvPr/>
        </p:nvSpPr>
        <p:spPr>
          <a:xfrm rot="285474">
            <a:off x="7296103" y="4357722"/>
            <a:ext cx="234047" cy="261267"/>
          </a:xfrm>
          <a:prstGeom prst="rect">
            <a:avLst/>
          </a:prstGeom>
          <a:noFill/>
        </p:spPr>
        <p:txBody>
          <a:bodyPr wrap="none" rtlCol="0">
            <a:noAutofit/>
          </a:bodyPr>
          <a:lstStyle/>
          <a:p>
            <a:r>
              <a:rPr lang="nl-NL" sz="800" spc="100" dirty="0">
                <a:solidFill>
                  <a:srgbClr val="641C76"/>
                </a:solidFill>
                <a:latin typeface="VAGRounded-Bold" pitchFamily="2" charset="0"/>
                <a:ea typeface="Open Sans" panose="020B0606030504020204" pitchFamily="34" charset="0"/>
                <a:cs typeface="Open Sans" panose="020B0606030504020204" pitchFamily="34" charset="0"/>
              </a:rPr>
              <a:t>7       </a:t>
            </a:r>
            <a:r>
              <a:rPr lang="nl-NL" sz="800" spc="100" dirty="0">
                <a:solidFill>
                  <a:schemeClr val="accent3"/>
                </a:solidFill>
                <a:latin typeface="VAGRounded-Bold" pitchFamily="2" charset="0"/>
                <a:ea typeface="Open Sans" panose="020B0606030504020204" pitchFamily="34" charset="0"/>
                <a:cs typeface="Open Sans" panose="020B0606030504020204" pitchFamily="34" charset="0"/>
              </a:rPr>
              <a:t>g</a:t>
            </a:r>
            <a:endParaRPr lang="nl-NL" sz="8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
        <p:nvSpPr>
          <p:cNvPr id="17" name="Tekstvak 16">
            <a:extLst>
              <a:ext uri="{FF2B5EF4-FFF2-40B4-BE49-F238E27FC236}">
                <a16:creationId xmlns:a16="http://schemas.microsoft.com/office/drawing/2014/main" id="{6F11F1B7-6142-8C29-37D9-311707BB14A7}"/>
              </a:ext>
            </a:extLst>
          </p:cNvPr>
          <p:cNvSpPr txBox="1"/>
          <p:nvPr/>
        </p:nvSpPr>
        <p:spPr>
          <a:xfrm rot="285474">
            <a:off x="7276322" y="4559721"/>
            <a:ext cx="339793" cy="261267"/>
          </a:xfrm>
          <a:prstGeom prst="rect">
            <a:avLst/>
          </a:prstGeom>
          <a:noFill/>
        </p:spPr>
        <p:txBody>
          <a:bodyPr wrap="none" rtlCol="0">
            <a:noAutofit/>
          </a:bodyPr>
          <a:lstStyle/>
          <a:p>
            <a:r>
              <a:rPr lang="nl-NL" sz="800" spc="100" dirty="0">
                <a:solidFill>
                  <a:srgbClr val="641C76"/>
                </a:solidFill>
                <a:latin typeface="VAGRounded-Bold" pitchFamily="2" charset="0"/>
                <a:ea typeface="Open Sans" panose="020B0606030504020204" pitchFamily="34" charset="0"/>
                <a:cs typeface="Open Sans" panose="020B0606030504020204" pitchFamily="34" charset="0"/>
              </a:rPr>
              <a:t>5       </a:t>
            </a:r>
            <a:r>
              <a:rPr lang="nl-NL" sz="800" spc="100" dirty="0">
                <a:solidFill>
                  <a:schemeClr val="accent3"/>
                </a:solidFill>
                <a:latin typeface="VAGRounded-Bold" pitchFamily="2" charset="0"/>
                <a:ea typeface="Open Sans" panose="020B0606030504020204" pitchFamily="34" charset="0"/>
                <a:cs typeface="Open Sans" panose="020B0606030504020204" pitchFamily="34" charset="0"/>
              </a:rPr>
              <a:t>e</a:t>
            </a:r>
          </a:p>
        </p:txBody>
      </p:sp>
      <p:sp>
        <p:nvSpPr>
          <p:cNvPr id="18" name="Tekstvak 17">
            <a:extLst>
              <a:ext uri="{FF2B5EF4-FFF2-40B4-BE49-F238E27FC236}">
                <a16:creationId xmlns:a16="http://schemas.microsoft.com/office/drawing/2014/main" id="{671EAC13-3176-D429-123B-0C9C0A09CA70}"/>
              </a:ext>
            </a:extLst>
          </p:cNvPr>
          <p:cNvSpPr txBox="1"/>
          <p:nvPr/>
        </p:nvSpPr>
        <p:spPr>
          <a:xfrm rot="285474">
            <a:off x="7251983" y="4760982"/>
            <a:ext cx="339793" cy="261267"/>
          </a:xfrm>
          <a:prstGeom prst="rect">
            <a:avLst/>
          </a:prstGeom>
          <a:noFill/>
        </p:spPr>
        <p:txBody>
          <a:bodyPr wrap="none" rtlCol="0">
            <a:noAutofit/>
          </a:bodyPr>
          <a:lstStyle/>
          <a:p>
            <a:r>
              <a:rPr lang="nl-NL" sz="600" spc="100" dirty="0">
                <a:solidFill>
                  <a:srgbClr val="641C76"/>
                </a:solidFill>
                <a:latin typeface="VAGRounded-Bold" pitchFamily="2" charset="0"/>
                <a:ea typeface="Open Sans" panose="020B0606030504020204" pitchFamily="34" charset="0"/>
                <a:cs typeface="Open Sans" panose="020B0606030504020204" pitchFamily="34" charset="0"/>
              </a:rPr>
              <a:t>12 </a:t>
            </a:r>
            <a:r>
              <a:rPr lang="nl-NL" sz="800" spc="100" dirty="0">
                <a:solidFill>
                  <a:srgbClr val="641C76"/>
                </a:solidFill>
                <a:latin typeface="VAGRounded-Bold" pitchFamily="2" charset="0"/>
                <a:ea typeface="Open Sans" panose="020B0606030504020204" pitchFamily="34" charset="0"/>
                <a:cs typeface="Open Sans" panose="020B0606030504020204" pitchFamily="34" charset="0"/>
              </a:rPr>
              <a:t>      </a:t>
            </a:r>
            <a:r>
              <a:rPr lang="nl-NL" sz="800" spc="100" dirty="0">
                <a:solidFill>
                  <a:schemeClr val="accent3"/>
                </a:solidFill>
                <a:latin typeface="VAGRounded-Bold" pitchFamily="2" charset="0"/>
                <a:ea typeface="Open Sans" panose="020B0606030504020204" pitchFamily="34" charset="0"/>
                <a:cs typeface="Open Sans" panose="020B0606030504020204" pitchFamily="34" charset="0"/>
              </a:rPr>
              <a:t>l</a:t>
            </a:r>
          </a:p>
        </p:txBody>
      </p:sp>
      <p:sp>
        <p:nvSpPr>
          <p:cNvPr id="19" name="Tekstvak 18">
            <a:extLst>
              <a:ext uri="{FF2B5EF4-FFF2-40B4-BE49-F238E27FC236}">
                <a16:creationId xmlns:a16="http://schemas.microsoft.com/office/drawing/2014/main" id="{82FB5ABD-A75A-09C2-766A-69694BCACB41}"/>
              </a:ext>
            </a:extLst>
          </p:cNvPr>
          <p:cNvSpPr txBox="1"/>
          <p:nvPr/>
        </p:nvSpPr>
        <p:spPr>
          <a:xfrm rot="285474">
            <a:off x="7251984" y="4954072"/>
            <a:ext cx="339793" cy="261267"/>
          </a:xfrm>
          <a:prstGeom prst="rect">
            <a:avLst/>
          </a:prstGeom>
          <a:noFill/>
        </p:spPr>
        <p:txBody>
          <a:bodyPr wrap="none" rtlCol="0">
            <a:noAutofit/>
          </a:bodyPr>
          <a:lstStyle/>
          <a:p>
            <a:r>
              <a:rPr lang="nl-NL" sz="800" spc="100" dirty="0">
                <a:solidFill>
                  <a:srgbClr val="641C76"/>
                </a:solidFill>
                <a:latin typeface="VAGRounded-Bold" pitchFamily="2" charset="0"/>
                <a:ea typeface="Open Sans" panose="020B0606030504020204" pitchFamily="34" charset="0"/>
                <a:cs typeface="Open Sans" panose="020B0606030504020204" pitchFamily="34" charset="0"/>
              </a:rPr>
              <a:t>4       </a:t>
            </a:r>
            <a:r>
              <a:rPr lang="nl-NL" sz="800" spc="100" dirty="0">
                <a:solidFill>
                  <a:schemeClr val="accent3"/>
                </a:solidFill>
                <a:latin typeface="VAGRounded-Bold" pitchFamily="2" charset="0"/>
                <a:ea typeface="Open Sans" panose="020B0606030504020204" pitchFamily="34" charset="0"/>
                <a:cs typeface="Open Sans" panose="020B0606030504020204" pitchFamily="34" charset="0"/>
              </a:rPr>
              <a:t>d</a:t>
            </a:r>
          </a:p>
        </p:txBody>
      </p:sp>
      <p:sp>
        <p:nvSpPr>
          <p:cNvPr id="20" name="Tekstvak 19">
            <a:extLst>
              <a:ext uri="{FF2B5EF4-FFF2-40B4-BE49-F238E27FC236}">
                <a16:creationId xmlns:a16="http://schemas.microsoft.com/office/drawing/2014/main" id="{7461FB14-6C99-4DCD-E300-32AFC869D71F}"/>
              </a:ext>
            </a:extLst>
          </p:cNvPr>
          <p:cNvSpPr txBox="1"/>
          <p:nvPr/>
        </p:nvSpPr>
        <p:spPr>
          <a:xfrm rot="285474">
            <a:off x="7231049" y="5147903"/>
            <a:ext cx="339793" cy="261267"/>
          </a:xfrm>
          <a:prstGeom prst="rect">
            <a:avLst/>
          </a:prstGeom>
          <a:noFill/>
        </p:spPr>
        <p:txBody>
          <a:bodyPr wrap="none" rtlCol="0">
            <a:noAutofit/>
          </a:bodyPr>
          <a:lstStyle/>
          <a:p>
            <a:r>
              <a:rPr lang="nl-NL" sz="800" spc="100" dirty="0">
                <a:solidFill>
                  <a:srgbClr val="641C76"/>
                </a:solidFill>
                <a:latin typeface="VAGRounded-Bold" pitchFamily="2" charset="0"/>
                <a:ea typeface="Open Sans" panose="020B0606030504020204" pitchFamily="34" charset="0"/>
                <a:cs typeface="Open Sans" panose="020B0606030504020204" pitchFamily="34" charset="0"/>
              </a:rPr>
              <a:t>5       </a:t>
            </a:r>
            <a:r>
              <a:rPr lang="nl-NL" sz="800" spc="100" dirty="0">
                <a:solidFill>
                  <a:schemeClr val="accent3"/>
                </a:solidFill>
                <a:latin typeface="VAGRounded-Bold" pitchFamily="2" charset="0"/>
                <a:ea typeface="Open Sans" panose="020B0606030504020204" pitchFamily="34" charset="0"/>
                <a:cs typeface="Open Sans" panose="020B0606030504020204" pitchFamily="34" charset="0"/>
              </a:rPr>
              <a:t>e</a:t>
            </a:r>
          </a:p>
        </p:txBody>
      </p:sp>
      <p:sp>
        <p:nvSpPr>
          <p:cNvPr id="21" name="Tekstvak 20">
            <a:extLst>
              <a:ext uri="{FF2B5EF4-FFF2-40B4-BE49-F238E27FC236}">
                <a16:creationId xmlns:a16="http://schemas.microsoft.com/office/drawing/2014/main" id="{DE59AF32-7D75-E222-FED7-ECC2C95A3661}"/>
              </a:ext>
            </a:extLst>
          </p:cNvPr>
          <p:cNvSpPr txBox="1"/>
          <p:nvPr/>
        </p:nvSpPr>
        <p:spPr>
          <a:xfrm rot="285474">
            <a:off x="7203972" y="5348423"/>
            <a:ext cx="339793" cy="261267"/>
          </a:xfrm>
          <a:prstGeom prst="rect">
            <a:avLst/>
          </a:prstGeom>
          <a:noFill/>
        </p:spPr>
        <p:txBody>
          <a:bodyPr wrap="none" rtlCol="0">
            <a:noAutofit/>
          </a:bodyPr>
          <a:lstStyle/>
          <a:p>
            <a:r>
              <a:rPr lang="nl-NL" sz="600" spc="100" dirty="0">
                <a:solidFill>
                  <a:srgbClr val="641C76"/>
                </a:solidFill>
                <a:latin typeface="VAGRounded-Bold" pitchFamily="2" charset="0"/>
                <a:ea typeface="Open Sans" panose="020B0606030504020204" pitchFamily="34" charset="0"/>
                <a:cs typeface="Open Sans" panose="020B0606030504020204" pitchFamily="34" charset="0"/>
              </a:rPr>
              <a:t>26 </a:t>
            </a:r>
            <a:r>
              <a:rPr lang="nl-NL" sz="800" spc="100" dirty="0">
                <a:solidFill>
                  <a:srgbClr val="641C76"/>
                </a:solidFill>
                <a:latin typeface="VAGRounded-Bold" pitchFamily="2" charset="0"/>
                <a:ea typeface="Open Sans" panose="020B0606030504020204" pitchFamily="34" charset="0"/>
                <a:cs typeface="Open Sans" panose="020B0606030504020204" pitchFamily="34" charset="0"/>
              </a:rPr>
              <a:t>      </a:t>
            </a:r>
            <a:r>
              <a:rPr lang="nl-NL" sz="800" spc="100" dirty="0" err="1">
                <a:solidFill>
                  <a:schemeClr val="accent3"/>
                </a:solidFill>
                <a:latin typeface="VAGRounded-Bold" pitchFamily="2" charset="0"/>
                <a:ea typeface="Open Sans" panose="020B0606030504020204" pitchFamily="34" charset="0"/>
                <a:cs typeface="Open Sans" panose="020B0606030504020204" pitchFamily="34" charset="0"/>
              </a:rPr>
              <a:t>z</a:t>
            </a:r>
            <a:endParaRPr lang="nl-NL" sz="8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22" name="Tekstvak 21">
            <a:extLst>
              <a:ext uri="{FF2B5EF4-FFF2-40B4-BE49-F238E27FC236}">
                <a16:creationId xmlns:a16="http://schemas.microsoft.com/office/drawing/2014/main" id="{4CDD9953-19D9-3CED-2C9B-7EFF7E2B30A1}"/>
              </a:ext>
            </a:extLst>
          </p:cNvPr>
          <p:cNvSpPr txBox="1"/>
          <p:nvPr/>
        </p:nvSpPr>
        <p:spPr>
          <a:xfrm rot="285474">
            <a:off x="7219213" y="5545440"/>
            <a:ext cx="339793" cy="261267"/>
          </a:xfrm>
          <a:prstGeom prst="rect">
            <a:avLst/>
          </a:prstGeom>
          <a:noFill/>
        </p:spPr>
        <p:txBody>
          <a:bodyPr wrap="none" rtlCol="0">
            <a:noAutofit/>
          </a:bodyPr>
          <a:lstStyle/>
          <a:p>
            <a:r>
              <a:rPr lang="nl-NL" sz="800" spc="100" dirty="0">
                <a:solidFill>
                  <a:srgbClr val="641C76"/>
                </a:solidFill>
                <a:latin typeface="VAGRounded-Bold" pitchFamily="2" charset="0"/>
                <a:ea typeface="Open Sans" panose="020B0606030504020204" pitchFamily="34" charset="0"/>
                <a:cs typeface="Open Sans" panose="020B0606030504020204" pitchFamily="34" charset="0"/>
              </a:rPr>
              <a:t>5       </a:t>
            </a:r>
            <a:r>
              <a:rPr lang="nl-NL" sz="800" spc="100" dirty="0">
                <a:solidFill>
                  <a:schemeClr val="accent3"/>
                </a:solidFill>
                <a:latin typeface="VAGRounded-Bold" pitchFamily="2" charset="0"/>
                <a:ea typeface="Open Sans" panose="020B0606030504020204" pitchFamily="34" charset="0"/>
                <a:cs typeface="Open Sans" panose="020B0606030504020204" pitchFamily="34" charset="0"/>
              </a:rPr>
              <a:t>e</a:t>
            </a:r>
          </a:p>
        </p:txBody>
      </p:sp>
      <p:sp>
        <p:nvSpPr>
          <p:cNvPr id="23" name="Tekstvak 22">
            <a:extLst>
              <a:ext uri="{FF2B5EF4-FFF2-40B4-BE49-F238E27FC236}">
                <a16:creationId xmlns:a16="http://schemas.microsoft.com/office/drawing/2014/main" id="{6FA5763E-9D1B-E756-5634-5BA2738292AC}"/>
              </a:ext>
            </a:extLst>
          </p:cNvPr>
          <p:cNvSpPr txBox="1"/>
          <p:nvPr/>
        </p:nvSpPr>
        <p:spPr>
          <a:xfrm rot="285474">
            <a:off x="7174707" y="5742457"/>
            <a:ext cx="339793" cy="261267"/>
          </a:xfrm>
          <a:prstGeom prst="rect">
            <a:avLst/>
          </a:prstGeom>
          <a:noFill/>
        </p:spPr>
        <p:txBody>
          <a:bodyPr wrap="none" rtlCol="0">
            <a:noAutofit/>
          </a:bodyPr>
          <a:lstStyle/>
          <a:p>
            <a:r>
              <a:rPr lang="nl-NL" sz="600" spc="100" dirty="0">
                <a:solidFill>
                  <a:srgbClr val="641C76"/>
                </a:solidFill>
                <a:latin typeface="VAGRounded-Bold" pitchFamily="2" charset="0"/>
                <a:ea typeface="Open Sans" panose="020B0606030504020204" pitchFamily="34" charset="0"/>
                <a:cs typeface="Open Sans" panose="020B0606030504020204" pitchFamily="34" charset="0"/>
              </a:rPr>
              <a:t>12 </a:t>
            </a:r>
            <a:r>
              <a:rPr lang="nl-NL" sz="800" spc="100" dirty="0">
                <a:solidFill>
                  <a:srgbClr val="641C76"/>
                </a:solidFill>
                <a:latin typeface="VAGRounded-Bold" pitchFamily="2" charset="0"/>
                <a:ea typeface="Open Sans" panose="020B0606030504020204" pitchFamily="34" charset="0"/>
                <a:cs typeface="Open Sans" panose="020B0606030504020204" pitchFamily="34" charset="0"/>
              </a:rPr>
              <a:t>      </a:t>
            </a:r>
            <a:r>
              <a:rPr lang="nl-NL" sz="800" spc="100" dirty="0">
                <a:solidFill>
                  <a:schemeClr val="accent3"/>
                </a:solidFill>
                <a:latin typeface="VAGRounded-Bold" pitchFamily="2" charset="0"/>
                <a:ea typeface="Open Sans" panose="020B0606030504020204" pitchFamily="34" charset="0"/>
                <a:cs typeface="Open Sans" panose="020B0606030504020204" pitchFamily="34" charset="0"/>
              </a:rPr>
              <a:t>l</a:t>
            </a:r>
          </a:p>
        </p:txBody>
      </p:sp>
      <p:sp>
        <p:nvSpPr>
          <p:cNvPr id="25" name="Tekstvak 24">
            <a:extLst>
              <a:ext uri="{FF2B5EF4-FFF2-40B4-BE49-F238E27FC236}">
                <a16:creationId xmlns:a16="http://schemas.microsoft.com/office/drawing/2014/main" id="{A5DC0E67-C325-1D2F-2CDB-8FC42D171CE8}"/>
              </a:ext>
            </a:extLst>
          </p:cNvPr>
          <p:cNvSpPr txBox="1"/>
          <p:nvPr/>
        </p:nvSpPr>
        <p:spPr>
          <a:xfrm>
            <a:off x="7959091" y="5054461"/>
            <a:ext cx="1492177" cy="905797"/>
          </a:xfrm>
          <a:prstGeom prst="rect">
            <a:avLst/>
          </a:prstGeom>
          <a:noFill/>
        </p:spPr>
        <p:txBody>
          <a:bodyPr wrap="none" rtlCol="0">
            <a:noAutofit/>
          </a:bodyPr>
          <a:lstStyle/>
          <a:p>
            <a:r>
              <a:rPr lang="nl-NL" sz="600" spc="100" dirty="0">
                <a:solidFill>
                  <a:schemeClr val="accent1"/>
                </a:solidFill>
                <a:latin typeface="VAGRounded-Bold" pitchFamily="2" charset="0"/>
                <a:ea typeface="Open Sans" panose="020B0606030504020204" pitchFamily="34" charset="0"/>
                <a:cs typeface="Open Sans" panose="020B0606030504020204" pitchFamily="34" charset="0"/>
              </a:rPr>
              <a:t>Iemand die zijn bankrekening</a:t>
            </a:r>
          </a:p>
          <a:p>
            <a:r>
              <a:rPr lang="nl-NL" sz="600" spc="100" dirty="0">
                <a:solidFill>
                  <a:schemeClr val="accent1"/>
                </a:solidFill>
                <a:latin typeface="VAGRounded-Bold" pitchFamily="2" charset="0"/>
                <a:ea typeface="Open Sans" panose="020B0606030504020204" pitchFamily="34" charset="0"/>
                <a:cs typeface="Open Sans" panose="020B0606030504020204" pitchFamily="34" charset="0"/>
              </a:rPr>
              <a:t>laat gebruiken door anderen</a:t>
            </a:r>
          </a:p>
          <a:p>
            <a:r>
              <a:rPr lang="nl-NL" sz="600" spc="100" dirty="0">
                <a:solidFill>
                  <a:schemeClr val="accent1"/>
                </a:solidFill>
                <a:latin typeface="VAGRounded-Bold" pitchFamily="2" charset="0"/>
                <a:ea typeface="Open Sans" panose="020B0606030504020204" pitchFamily="34" charset="0"/>
                <a:cs typeface="Open Sans" panose="020B0606030504020204" pitchFamily="34" charset="0"/>
              </a:rPr>
              <a:t>om geld over te maken.</a:t>
            </a:r>
          </a:p>
        </p:txBody>
      </p:sp>
      <p:sp>
        <p:nvSpPr>
          <p:cNvPr id="13" name="Tekstvak 12">
            <a:extLst>
              <a:ext uri="{FF2B5EF4-FFF2-40B4-BE49-F238E27FC236}">
                <a16:creationId xmlns:a16="http://schemas.microsoft.com/office/drawing/2014/main" id="{A0F542D7-72EF-E831-E9F5-3B996A907A66}"/>
              </a:ext>
            </a:extLst>
          </p:cNvPr>
          <p:cNvSpPr txBox="1"/>
          <p:nvPr/>
        </p:nvSpPr>
        <p:spPr>
          <a:xfrm>
            <a:off x="7989486" y="5422813"/>
            <a:ext cx="1656397" cy="368352"/>
          </a:xfrm>
          <a:prstGeom prst="rect">
            <a:avLst/>
          </a:prstGeom>
          <a:noFill/>
        </p:spPr>
        <p:txBody>
          <a:bodyPr wrap="none" rtlCol="0">
            <a:noAutofit/>
          </a:bodyPr>
          <a:lstStyle/>
          <a:p>
            <a:r>
              <a:rPr lang="nl-NL" sz="600" spc="100" dirty="0">
                <a:solidFill>
                  <a:schemeClr val="accent1"/>
                </a:solidFill>
                <a:latin typeface="VAGRounded-Bold" pitchFamily="2" charset="0"/>
                <a:ea typeface="Open Sans" panose="020B0606030504020204" pitchFamily="34" charset="0"/>
                <a:cs typeface="Open Sans" panose="020B0606030504020204" pitchFamily="34" charset="0"/>
              </a:rPr>
              <a:t>Vaak zonder te weten</a:t>
            </a:r>
          </a:p>
          <a:p>
            <a:r>
              <a:rPr lang="nl-NL" sz="600" spc="100" dirty="0">
                <a:solidFill>
                  <a:schemeClr val="accent1"/>
                </a:solidFill>
                <a:latin typeface="VAGRounded-Bold" pitchFamily="2" charset="0"/>
                <a:ea typeface="Open Sans" panose="020B0606030504020204" pitchFamily="34" charset="0"/>
                <a:cs typeface="Open Sans" panose="020B0606030504020204" pitchFamily="34" charset="0"/>
              </a:rPr>
              <a:t>dat dit voor illegale</a:t>
            </a:r>
          </a:p>
          <a:p>
            <a:r>
              <a:rPr lang="nl-NL" sz="600" spc="100" dirty="0">
                <a:solidFill>
                  <a:schemeClr val="accent1"/>
                </a:solidFill>
                <a:latin typeface="VAGRounded-Bold" pitchFamily="2" charset="0"/>
                <a:ea typeface="Open Sans" panose="020B0606030504020204" pitchFamily="34" charset="0"/>
                <a:cs typeface="Open Sans" panose="020B0606030504020204" pitchFamily="34" charset="0"/>
              </a:rPr>
              <a:t>   activiteiten is</a:t>
            </a:r>
            <a:r>
              <a:rPr lang="nl-NL" sz="500" spc="100" dirty="0">
                <a:solidFill>
                  <a:schemeClr val="accent1"/>
                </a:solidFill>
                <a:latin typeface="VAGRounded-Bold" pitchFamily="2" charset="0"/>
                <a:ea typeface="Open Sans" panose="020B0606030504020204" pitchFamily="34" charset="0"/>
                <a:cs typeface="Open Sans" panose="020B0606030504020204" pitchFamily="34" charset="0"/>
              </a:rPr>
              <a:t>.</a:t>
            </a:r>
          </a:p>
        </p:txBody>
      </p:sp>
      <p:grpSp>
        <p:nvGrpSpPr>
          <p:cNvPr id="33" name="Groep 32">
            <a:extLst>
              <a:ext uri="{FF2B5EF4-FFF2-40B4-BE49-F238E27FC236}">
                <a16:creationId xmlns:a16="http://schemas.microsoft.com/office/drawing/2014/main" id="{F8583749-A26C-F472-CB78-332CE52906CD}"/>
              </a:ext>
            </a:extLst>
          </p:cNvPr>
          <p:cNvGrpSpPr/>
          <p:nvPr/>
        </p:nvGrpSpPr>
        <p:grpSpPr>
          <a:xfrm>
            <a:off x="8038247" y="4585376"/>
            <a:ext cx="1302655" cy="261267"/>
            <a:chOff x="8038247" y="4585376"/>
            <a:chExt cx="1302655" cy="261267"/>
          </a:xfrm>
        </p:grpSpPr>
        <p:sp>
          <p:nvSpPr>
            <p:cNvPr id="24" name="Tekstvak 23">
              <a:extLst>
                <a:ext uri="{FF2B5EF4-FFF2-40B4-BE49-F238E27FC236}">
                  <a16:creationId xmlns:a16="http://schemas.microsoft.com/office/drawing/2014/main" id="{75DCC21D-6F49-B59E-B9EF-6A587EEB2186}"/>
                </a:ext>
              </a:extLst>
            </p:cNvPr>
            <p:cNvSpPr txBox="1"/>
            <p:nvPr/>
          </p:nvSpPr>
          <p:spPr>
            <a:xfrm>
              <a:off x="8038247" y="4585376"/>
              <a:ext cx="161737" cy="261267"/>
            </a:xfrm>
            <a:prstGeom prst="rect">
              <a:avLst/>
            </a:prstGeom>
            <a:noFill/>
          </p:spPr>
          <p:txBody>
            <a:bodyPr wrap="none" rtlCol="0">
              <a:noAutofit/>
            </a:bodyPr>
            <a:lstStyle/>
            <a:p>
              <a:r>
                <a:rPr lang="nl-NL" sz="800" spc="100" dirty="0">
                  <a:solidFill>
                    <a:schemeClr val="accent3"/>
                  </a:solidFill>
                  <a:latin typeface="VAGRounded-Bold" pitchFamily="2" charset="0"/>
                  <a:ea typeface="Open Sans" panose="020B0606030504020204" pitchFamily="34" charset="0"/>
                  <a:cs typeface="Open Sans" panose="020B0606030504020204" pitchFamily="34" charset="0"/>
                </a:rPr>
                <a:t>g</a:t>
              </a:r>
            </a:p>
          </p:txBody>
        </p:sp>
        <p:sp>
          <p:nvSpPr>
            <p:cNvPr id="26" name="Tekstvak 25">
              <a:extLst>
                <a:ext uri="{FF2B5EF4-FFF2-40B4-BE49-F238E27FC236}">
                  <a16:creationId xmlns:a16="http://schemas.microsoft.com/office/drawing/2014/main" id="{BAB54168-8D10-7354-68BF-11B0FB8976CE}"/>
                </a:ext>
              </a:extLst>
            </p:cNvPr>
            <p:cNvSpPr txBox="1"/>
            <p:nvPr/>
          </p:nvSpPr>
          <p:spPr>
            <a:xfrm>
              <a:off x="8178116" y="4585376"/>
              <a:ext cx="238863" cy="261267"/>
            </a:xfrm>
            <a:prstGeom prst="rect">
              <a:avLst/>
            </a:prstGeom>
            <a:noFill/>
          </p:spPr>
          <p:txBody>
            <a:bodyPr wrap="none" rtlCol="0">
              <a:noAutofit/>
            </a:bodyPr>
            <a:lstStyle/>
            <a:p>
              <a:r>
                <a:rPr lang="nl-NL" sz="800" spc="100" dirty="0">
                  <a:solidFill>
                    <a:schemeClr val="accent3"/>
                  </a:solidFill>
                  <a:latin typeface="VAGRounded-Bold" pitchFamily="2" charset="0"/>
                  <a:ea typeface="Open Sans" panose="020B0606030504020204" pitchFamily="34" charset="0"/>
                  <a:cs typeface="Open Sans" panose="020B0606030504020204" pitchFamily="34" charset="0"/>
                </a:rPr>
                <a:t>e        </a:t>
              </a:r>
            </a:p>
          </p:txBody>
        </p:sp>
        <p:sp>
          <p:nvSpPr>
            <p:cNvPr id="27" name="Tekstvak 26">
              <a:extLst>
                <a:ext uri="{FF2B5EF4-FFF2-40B4-BE49-F238E27FC236}">
                  <a16:creationId xmlns:a16="http://schemas.microsoft.com/office/drawing/2014/main" id="{5211BC4E-5900-1B74-E3D8-D78D14ECF1A2}"/>
                </a:ext>
              </a:extLst>
            </p:cNvPr>
            <p:cNvSpPr txBox="1"/>
            <p:nvPr/>
          </p:nvSpPr>
          <p:spPr>
            <a:xfrm>
              <a:off x="8338101" y="4585376"/>
              <a:ext cx="238863" cy="261267"/>
            </a:xfrm>
            <a:prstGeom prst="rect">
              <a:avLst/>
            </a:prstGeom>
            <a:noFill/>
          </p:spPr>
          <p:txBody>
            <a:bodyPr wrap="none" rtlCol="0">
              <a:noAutofit/>
            </a:bodyPr>
            <a:lstStyle/>
            <a:p>
              <a:r>
                <a:rPr lang="nl-NL" sz="800" spc="100" dirty="0">
                  <a:solidFill>
                    <a:schemeClr val="accent3"/>
                  </a:solidFill>
                  <a:latin typeface="VAGRounded-Bold" pitchFamily="2" charset="0"/>
                  <a:ea typeface="Open Sans" panose="020B0606030504020204" pitchFamily="34" charset="0"/>
                  <a:cs typeface="Open Sans" panose="020B0606030504020204" pitchFamily="34" charset="0"/>
                </a:rPr>
                <a:t>l        </a:t>
              </a:r>
            </a:p>
          </p:txBody>
        </p:sp>
        <p:sp>
          <p:nvSpPr>
            <p:cNvPr id="28" name="Tekstvak 27">
              <a:extLst>
                <a:ext uri="{FF2B5EF4-FFF2-40B4-BE49-F238E27FC236}">
                  <a16:creationId xmlns:a16="http://schemas.microsoft.com/office/drawing/2014/main" id="{DE2C9BAF-3AD9-E60B-3CF4-6D9DABE6E5A1}"/>
                </a:ext>
              </a:extLst>
            </p:cNvPr>
            <p:cNvSpPr txBox="1"/>
            <p:nvPr/>
          </p:nvSpPr>
          <p:spPr>
            <a:xfrm>
              <a:off x="8481464" y="4585376"/>
              <a:ext cx="238863" cy="261267"/>
            </a:xfrm>
            <a:prstGeom prst="rect">
              <a:avLst/>
            </a:prstGeom>
            <a:noFill/>
          </p:spPr>
          <p:txBody>
            <a:bodyPr wrap="none" rtlCol="0">
              <a:noAutofit/>
            </a:bodyPr>
            <a:lstStyle/>
            <a:p>
              <a:r>
                <a:rPr lang="nl-NL" sz="800" spc="100" dirty="0">
                  <a:solidFill>
                    <a:schemeClr val="accent3"/>
                  </a:solidFill>
                  <a:latin typeface="VAGRounded-Bold" pitchFamily="2" charset="0"/>
                  <a:ea typeface="Open Sans" panose="020B0606030504020204" pitchFamily="34" charset="0"/>
                  <a:cs typeface="Open Sans" panose="020B0606030504020204" pitchFamily="34" charset="0"/>
                </a:rPr>
                <a:t>d        </a:t>
              </a:r>
            </a:p>
          </p:txBody>
        </p:sp>
        <p:sp>
          <p:nvSpPr>
            <p:cNvPr id="29" name="Tekstvak 28">
              <a:extLst>
                <a:ext uri="{FF2B5EF4-FFF2-40B4-BE49-F238E27FC236}">
                  <a16:creationId xmlns:a16="http://schemas.microsoft.com/office/drawing/2014/main" id="{D0981DBE-8D8E-1812-9AD9-E3CDA47393C2}"/>
                </a:ext>
              </a:extLst>
            </p:cNvPr>
            <p:cNvSpPr txBox="1"/>
            <p:nvPr/>
          </p:nvSpPr>
          <p:spPr>
            <a:xfrm>
              <a:off x="8658822" y="4585376"/>
              <a:ext cx="161737" cy="261267"/>
            </a:xfrm>
            <a:prstGeom prst="rect">
              <a:avLst/>
            </a:prstGeom>
            <a:noFill/>
          </p:spPr>
          <p:txBody>
            <a:bodyPr wrap="none" rtlCol="0">
              <a:noAutofit/>
            </a:bodyPr>
            <a:lstStyle/>
            <a:p>
              <a:r>
                <a:rPr lang="nl-NL" sz="800" spc="100" dirty="0">
                  <a:solidFill>
                    <a:schemeClr val="accent3"/>
                  </a:solidFill>
                  <a:latin typeface="VAGRounded-Bold" pitchFamily="2" charset="0"/>
                  <a:ea typeface="Open Sans" panose="020B0606030504020204" pitchFamily="34" charset="0"/>
                  <a:cs typeface="Open Sans" panose="020B0606030504020204" pitchFamily="34" charset="0"/>
                </a:rPr>
                <a:t>e</a:t>
              </a:r>
            </a:p>
          </p:txBody>
        </p:sp>
        <p:sp>
          <p:nvSpPr>
            <p:cNvPr id="30" name="Tekstvak 29">
              <a:extLst>
                <a:ext uri="{FF2B5EF4-FFF2-40B4-BE49-F238E27FC236}">
                  <a16:creationId xmlns:a16="http://schemas.microsoft.com/office/drawing/2014/main" id="{5A83EAF7-892F-C3E7-DF22-B8FC61A4DE67}"/>
                </a:ext>
              </a:extLst>
            </p:cNvPr>
            <p:cNvSpPr txBox="1"/>
            <p:nvPr/>
          </p:nvSpPr>
          <p:spPr>
            <a:xfrm>
              <a:off x="8798691" y="4585376"/>
              <a:ext cx="238863" cy="261267"/>
            </a:xfrm>
            <a:prstGeom prst="rect">
              <a:avLst/>
            </a:prstGeom>
            <a:noFill/>
          </p:spPr>
          <p:txBody>
            <a:bodyPr wrap="none" rtlCol="0">
              <a:noAutofit/>
            </a:bodyPr>
            <a:lstStyle/>
            <a:p>
              <a:r>
                <a:rPr lang="nl-NL" sz="800" spc="100" dirty="0" err="1">
                  <a:solidFill>
                    <a:schemeClr val="accent3"/>
                  </a:solidFill>
                  <a:latin typeface="VAGRounded-Bold" pitchFamily="2" charset="0"/>
                  <a:ea typeface="Open Sans" panose="020B0606030504020204" pitchFamily="34" charset="0"/>
                  <a:cs typeface="Open Sans" panose="020B0606030504020204" pitchFamily="34" charset="0"/>
                </a:rPr>
                <a:t>z</a:t>
              </a:r>
              <a:r>
                <a:rPr lang="nl-NL" sz="800" spc="100" dirty="0">
                  <a:solidFill>
                    <a:schemeClr val="accent3"/>
                  </a:solidFill>
                  <a:latin typeface="VAGRounded-Bold" pitchFamily="2" charset="0"/>
                  <a:ea typeface="Open Sans" panose="020B0606030504020204" pitchFamily="34" charset="0"/>
                  <a:cs typeface="Open Sans" panose="020B0606030504020204" pitchFamily="34" charset="0"/>
                </a:rPr>
                <a:t>        </a:t>
              </a:r>
            </a:p>
          </p:txBody>
        </p:sp>
        <p:sp>
          <p:nvSpPr>
            <p:cNvPr id="31" name="Tekstvak 30">
              <a:extLst>
                <a:ext uri="{FF2B5EF4-FFF2-40B4-BE49-F238E27FC236}">
                  <a16:creationId xmlns:a16="http://schemas.microsoft.com/office/drawing/2014/main" id="{E7C88C3C-01F2-24A4-A4E3-3E651DA1025D}"/>
                </a:ext>
              </a:extLst>
            </p:cNvPr>
            <p:cNvSpPr txBox="1"/>
            <p:nvPr/>
          </p:nvSpPr>
          <p:spPr>
            <a:xfrm>
              <a:off x="8958676" y="4585376"/>
              <a:ext cx="238863" cy="261267"/>
            </a:xfrm>
            <a:prstGeom prst="rect">
              <a:avLst/>
            </a:prstGeom>
            <a:noFill/>
          </p:spPr>
          <p:txBody>
            <a:bodyPr wrap="none" rtlCol="0">
              <a:noAutofit/>
            </a:bodyPr>
            <a:lstStyle/>
            <a:p>
              <a:r>
                <a:rPr lang="nl-NL" sz="800" spc="100" dirty="0">
                  <a:solidFill>
                    <a:schemeClr val="accent3"/>
                  </a:solidFill>
                  <a:latin typeface="VAGRounded-Bold" pitchFamily="2" charset="0"/>
                  <a:ea typeface="Open Sans" panose="020B0606030504020204" pitchFamily="34" charset="0"/>
                  <a:cs typeface="Open Sans" panose="020B0606030504020204" pitchFamily="34" charset="0"/>
                </a:rPr>
                <a:t>e        </a:t>
              </a:r>
            </a:p>
          </p:txBody>
        </p:sp>
        <p:sp>
          <p:nvSpPr>
            <p:cNvPr id="32" name="Tekstvak 31">
              <a:extLst>
                <a:ext uri="{FF2B5EF4-FFF2-40B4-BE49-F238E27FC236}">
                  <a16:creationId xmlns:a16="http://schemas.microsoft.com/office/drawing/2014/main" id="{C00842D2-A2B1-A74B-87C8-39B3EF8D2151}"/>
                </a:ext>
              </a:extLst>
            </p:cNvPr>
            <p:cNvSpPr txBox="1"/>
            <p:nvPr/>
          </p:nvSpPr>
          <p:spPr>
            <a:xfrm>
              <a:off x="9102039" y="4585376"/>
              <a:ext cx="238863" cy="261267"/>
            </a:xfrm>
            <a:prstGeom prst="rect">
              <a:avLst/>
            </a:prstGeom>
            <a:noFill/>
          </p:spPr>
          <p:txBody>
            <a:bodyPr wrap="none" rtlCol="0">
              <a:noAutofit/>
            </a:bodyPr>
            <a:lstStyle/>
            <a:p>
              <a:r>
                <a:rPr lang="nl-NL" sz="800" spc="100" dirty="0">
                  <a:solidFill>
                    <a:schemeClr val="accent3"/>
                  </a:solidFill>
                  <a:latin typeface="VAGRounded-Bold" pitchFamily="2" charset="0"/>
                  <a:ea typeface="Open Sans" panose="020B0606030504020204" pitchFamily="34" charset="0"/>
                  <a:cs typeface="Open Sans" panose="020B0606030504020204" pitchFamily="34" charset="0"/>
                </a:rPr>
                <a:t>l       </a:t>
              </a:r>
            </a:p>
          </p:txBody>
        </p:sp>
      </p:grpSp>
    </p:spTree>
    <p:extLst>
      <p:ext uri="{BB962C8B-B14F-4D97-AF65-F5344CB8AC3E}">
        <p14:creationId xmlns:p14="http://schemas.microsoft.com/office/powerpoint/2010/main" val="747006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1" grpId="0" animBg="1"/>
      <p:bldP spid="12" grpId="0"/>
      <p:bldP spid="17" grpId="0"/>
      <p:bldP spid="18" grpId="0"/>
      <p:bldP spid="19" grpId="0"/>
      <p:bldP spid="20" grpId="0"/>
      <p:bldP spid="21" grpId="0"/>
      <p:bldP spid="22" grpId="0"/>
      <p:bldP spid="23" grpId="0"/>
      <p:bldP spid="25"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35A19-B560-363D-909C-FF78890BA33B}"/>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18024565-564C-C509-FD2A-CC871A55A363}"/>
              </a:ext>
            </a:extLst>
          </p:cNvPr>
          <p:cNvPicPr>
            <a:picLocks noChangeAspect="1"/>
          </p:cNvPicPr>
          <p:nvPr/>
        </p:nvPicPr>
        <p:blipFill>
          <a:blip r:embed="rId3"/>
          <a:srcRect/>
          <a:stretch/>
        </p:blipFill>
        <p:spPr>
          <a:xfrm flipH="1">
            <a:off x="-2541212" y="-30637"/>
            <a:ext cx="7538014" cy="7022209"/>
          </a:xfrm>
          <a:prstGeom prst="rect">
            <a:avLst/>
          </a:prstGeom>
        </p:spPr>
      </p:pic>
      <p:pic>
        <p:nvPicPr>
          <p:cNvPr id="5" name="Afbeelding 4">
            <a:extLst>
              <a:ext uri="{FF2B5EF4-FFF2-40B4-BE49-F238E27FC236}">
                <a16:creationId xmlns:a16="http://schemas.microsoft.com/office/drawing/2014/main" id="{02CEEF6A-7B3B-5AA8-A059-8DD675BF3615}"/>
              </a:ext>
            </a:extLst>
          </p:cNvPr>
          <p:cNvPicPr>
            <a:picLocks noChangeAspect="1"/>
          </p:cNvPicPr>
          <p:nvPr/>
        </p:nvPicPr>
        <p:blipFill>
          <a:blip r:embed="rId4"/>
          <a:srcRect t="17345" b="16971"/>
          <a:stretch>
            <a:fillRect/>
          </a:stretch>
        </p:blipFill>
        <p:spPr>
          <a:xfrm flipH="1">
            <a:off x="-323267" y="4678593"/>
            <a:ext cx="3317989" cy="2179407"/>
          </a:xfrm>
          <a:prstGeom prst="rect">
            <a:avLst/>
          </a:prstGeom>
        </p:spPr>
      </p:pic>
      <p:pic>
        <p:nvPicPr>
          <p:cNvPr id="11" name="Afbeelding 10">
            <a:extLst>
              <a:ext uri="{FF2B5EF4-FFF2-40B4-BE49-F238E27FC236}">
                <a16:creationId xmlns:a16="http://schemas.microsoft.com/office/drawing/2014/main" id="{519EDC5C-9805-D677-878C-60266E2887BF}"/>
              </a:ext>
            </a:extLst>
          </p:cNvPr>
          <p:cNvPicPr>
            <a:picLocks noChangeAspect="1"/>
          </p:cNvPicPr>
          <p:nvPr/>
        </p:nvPicPr>
        <p:blipFill>
          <a:blip r:embed="rId5"/>
          <a:srcRect l="10295" t="3894" r="8984"/>
          <a:stretch>
            <a:fillRect/>
          </a:stretch>
        </p:blipFill>
        <p:spPr>
          <a:xfrm rot="20523009">
            <a:off x="1787829" y="1132457"/>
            <a:ext cx="524394" cy="624343"/>
          </a:xfrm>
          <a:prstGeom prst="rect">
            <a:avLst/>
          </a:prstGeom>
        </p:spPr>
      </p:pic>
      <p:pic>
        <p:nvPicPr>
          <p:cNvPr id="12" name="Afbeelding 11">
            <a:extLst>
              <a:ext uri="{FF2B5EF4-FFF2-40B4-BE49-F238E27FC236}">
                <a16:creationId xmlns:a16="http://schemas.microsoft.com/office/drawing/2014/main" id="{4E160796-05E6-1209-4373-85C4B12B723B}"/>
              </a:ext>
            </a:extLst>
          </p:cNvPr>
          <p:cNvPicPr>
            <a:picLocks noChangeAspect="1"/>
          </p:cNvPicPr>
          <p:nvPr/>
        </p:nvPicPr>
        <p:blipFill>
          <a:blip r:embed="rId5"/>
          <a:srcRect l="10295" t="3894" r="8984"/>
          <a:stretch>
            <a:fillRect/>
          </a:stretch>
        </p:blipFill>
        <p:spPr>
          <a:xfrm rot="21442667">
            <a:off x="3100882" y="-59733"/>
            <a:ext cx="524394" cy="624343"/>
          </a:xfrm>
          <a:prstGeom prst="rect">
            <a:avLst/>
          </a:prstGeom>
        </p:spPr>
      </p:pic>
      <p:pic>
        <p:nvPicPr>
          <p:cNvPr id="13" name="Afbeelding 12">
            <a:extLst>
              <a:ext uri="{FF2B5EF4-FFF2-40B4-BE49-F238E27FC236}">
                <a16:creationId xmlns:a16="http://schemas.microsoft.com/office/drawing/2014/main" id="{F01A8E57-3F09-B356-188A-989A4A2AB72F}"/>
              </a:ext>
            </a:extLst>
          </p:cNvPr>
          <p:cNvPicPr>
            <a:picLocks noChangeAspect="1"/>
          </p:cNvPicPr>
          <p:nvPr/>
        </p:nvPicPr>
        <p:blipFill>
          <a:blip r:embed="rId5"/>
          <a:srcRect l="10295" t="3894" r="8984"/>
          <a:stretch>
            <a:fillRect/>
          </a:stretch>
        </p:blipFill>
        <p:spPr>
          <a:xfrm rot="21442667">
            <a:off x="353426" y="-59732"/>
            <a:ext cx="524394" cy="624343"/>
          </a:xfrm>
          <a:prstGeom prst="rect">
            <a:avLst/>
          </a:prstGeom>
        </p:spPr>
      </p:pic>
      <p:sp>
        <p:nvSpPr>
          <p:cNvPr id="33" name="Rechthoek: afgeronde hoeken 32">
            <a:extLst>
              <a:ext uri="{FF2B5EF4-FFF2-40B4-BE49-F238E27FC236}">
                <a16:creationId xmlns:a16="http://schemas.microsoft.com/office/drawing/2014/main" id="{E4D88606-0117-E2DD-6BCF-3B8AB582523F}"/>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BA5C302E-1C8E-7AA3-582F-5E3902959C94}"/>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Sneeuwwitje</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14" name="Afbeelding 13">
            <a:extLst>
              <a:ext uri="{FF2B5EF4-FFF2-40B4-BE49-F238E27FC236}">
                <a16:creationId xmlns:a16="http://schemas.microsoft.com/office/drawing/2014/main" id="{DA95A71C-EAA2-DAC2-18E6-A30EC15B91DC}"/>
              </a:ext>
            </a:extLst>
          </p:cNvPr>
          <p:cNvPicPr>
            <a:picLocks noChangeAspect="1"/>
          </p:cNvPicPr>
          <p:nvPr/>
        </p:nvPicPr>
        <p:blipFill>
          <a:blip r:embed="rId5"/>
          <a:srcRect l="10295" t="3894" r="8984"/>
          <a:stretch>
            <a:fillRect/>
          </a:stretch>
        </p:blipFill>
        <p:spPr>
          <a:xfrm rot="21442667">
            <a:off x="1499998" y="-2111257"/>
            <a:ext cx="524394" cy="624343"/>
          </a:xfrm>
          <a:prstGeom prst="rect">
            <a:avLst/>
          </a:prstGeom>
        </p:spPr>
      </p:pic>
      <p:pic>
        <p:nvPicPr>
          <p:cNvPr id="15" name="Afbeelding 14">
            <a:extLst>
              <a:ext uri="{FF2B5EF4-FFF2-40B4-BE49-F238E27FC236}">
                <a16:creationId xmlns:a16="http://schemas.microsoft.com/office/drawing/2014/main" id="{A506F81D-752D-156F-CE63-C79F91B1DD5C}"/>
              </a:ext>
            </a:extLst>
          </p:cNvPr>
          <p:cNvPicPr>
            <a:picLocks noChangeAspect="1"/>
          </p:cNvPicPr>
          <p:nvPr/>
        </p:nvPicPr>
        <p:blipFill>
          <a:blip r:embed="rId5"/>
          <a:srcRect l="10295" t="3894" r="8984"/>
          <a:stretch>
            <a:fillRect/>
          </a:stretch>
        </p:blipFill>
        <p:spPr>
          <a:xfrm rot="21442667">
            <a:off x="3653291" y="-1575962"/>
            <a:ext cx="524394" cy="624343"/>
          </a:xfrm>
          <a:prstGeom prst="rect">
            <a:avLst/>
          </a:prstGeom>
        </p:spPr>
      </p:pic>
      <p:pic>
        <p:nvPicPr>
          <p:cNvPr id="19" name="Afbeelding 18">
            <a:extLst>
              <a:ext uri="{FF2B5EF4-FFF2-40B4-BE49-F238E27FC236}">
                <a16:creationId xmlns:a16="http://schemas.microsoft.com/office/drawing/2014/main" id="{026DFC71-AD2B-864E-6600-8CC47767E2C6}"/>
              </a:ext>
            </a:extLst>
          </p:cNvPr>
          <p:cNvPicPr>
            <a:picLocks noChangeAspect="1"/>
          </p:cNvPicPr>
          <p:nvPr/>
        </p:nvPicPr>
        <p:blipFill>
          <a:blip r:embed="rId5"/>
          <a:srcRect l="10295" t="3894" r="8984"/>
          <a:stretch>
            <a:fillRect/>
          </a:stretch>
        </p:blipFill>
        <p:spPr>
          <a:xfrm rot="21442667">
            <a:off x="4258043" y="-1388954"/>
            <a:ext cx="524394" cy="624343"/>
          </a:xfrm>
          <a:prstGeom prst="rect">
            <a:avLst/>
          </a:prstGeom>
        </p:spPr>
      </p:pic>
      <p:pic>
        <p:nvPicPr>
          <p:cNvPr id="20" name="Afbeelding 19">
            <a:extLst>
              <a:ext uri="{FF2B5EF4-FFF2-40B4-BE49-F238E27FC236}">
                <a16:creationId xmlns:a16="http://schemas.microsoft.com/office/drawing/2014/main" id="{949C95CF-C767-88FF-BCD3-E2A923845B41}"/>
              </a:ext>
            </a:extLst>
          </p:cNvPr>
          <p:cNvPicPr>
            <a:picLocks noChangeAspect="1"/>
          </p:cNvPicPr>
          <p:nvPr/>
        </p:nvPicPr>
        <p:blipFill>
          <a:blip r:embed="rId5"/>
          <a:srcRect l="10295" t="3894" r="8984"/>
          <a:stretch>
            <a:fillRect/>
          </a:stretch>
        </p:blipFill>
        <p:spPr>
          <a:xfrm rot="21442667">
            <a:off x="5202158" y="-1752810"/>
            <a:ext cx="524394" cy="624343"/>
          </a:xfrm>
          <a:prstGeom prst="rect">
            <a:avLst/>
          </a:prstGeom>
        </p:spPr>
      </p:pic>
      <p:pic>
        <p:nvPicPr>
          <p:cNvPr id="21" name="Afbeelding 20" descr="Afbeelding met speelgoed, kleding, pop, tekenfilm&#10;&#10;Door AI gegenereerde inhoud is mogelijk onjuist.">
            <a:extLst>
              <a:ext uri="{FF2B5EF4-FFF2-40B4-BE49-F238E27FC236}">
                <a16:creationId xmlns:a16="http://schemas.microsoft.com/office/drawing/2014/main" id="{3DEA7ED3-F07D-2B61-F2A3-49098EAF0004}"/>
              </a:ext>
            </a:extLst>
          </p:cNvPr>
          <p:cNvPicPr>
            <a:picLocks noChangeAspect="1"/>
          </p:cNvPicPr>
          <p:nvPr/>
        </p:nvPicPr>
        <p:blipFill>
          <a:blip r:embed="rId6"/>
          <a:stretch>
            <a:fillRect/>
          </a:stretch>
        </p:blipFill>
        <p:spPr>
          <a:xfrm>
            <a:off x="4674883" y="1955983"/>
            <a:ext cx="2512462" cy="4537176"/>
          </a:xfrm>
          <a:prstGeom prst="rect">
            <a:avLst/>
          </a:prstGeom>
        </p:spPr>
      </p:pic>
      <p:sp>
        <p:nvSpPr>
          <p:cNvPr id="22" name="Titel 1">
            <a:extLst>
              <a:ext uri="{FF2B5EF4-FFF2-40B4-BE49-F238E27FC236}">
                <a16:creationId xmlns:a16="http://schemas.microsoft.com/office/drawing/2014/main" id="{CC21430E-2C7F-A2DE-54E3-0523A577524F}"/>
              </a:ext>
            </a:extLst>
          </p:cNvPr>
          <p:cNvSpPr txBox="1">
            <a:spLocks/>
          </p:cNvSpPr>
          <p:nvPr/>
        </p:nvSpPr>
        <p:spPr>
          <a:xfrm>
            <a:off x="7323398" y="1638286"/>
            <a:ext cx="3255541" cy="1850221"/>
          </a:xfrm>
          <a:prstGeom prst="wedgeRoundRectCallout">
            <a:avLst>
              <a:gd name="adj1" fmla="val 63395"/>
              <a:gd name="adj2" fmla="val -3743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Dit doen we samen met </a:t>
            </a:r>
            <a:r>
              <a:rPr lang="nl-NL" sz="2800" dirty="0">
                <a:latin typeface="Calibri" panose="020F0502020204030204" pitchFamily="34" charset="0"/>
                <a:ea typeface="Calibri" panose="020F0502020204030204" pitchFamily="34" charset="0"/>
                <a:cs typeface="Calibri" panose="020F0502020204030204" pitchFamily="34" charset="0"/>
              </a:rPr>
              <a:t>Sneeuwwitje!</a:t>
            </a:r>
            <a:endParaRPr lang="nl-NL" sz="2800" b="0" dirty="0"/>
          </a:p>
        </p:txBody>
      </p:sp>
      <p:pic>
        <p:nvPicPr>
          <p:cNvPr id="23" name="Afbeelding 22" descr="Afbeelding met tekenfilm, pop, beeldje, kleding&#10;&#10;Door AI gegenereerde inhoud is mogelijk onjuist.">
            <a:extLst>
              <a:ext uri="{FF2B5EF4-FFF2-40B4-BE49-F238E27FC236}">
                <a16:creationId xmlns:a16="http://schemas.microsoft.com/office/drawing/2014/main" id="{6FCCF45B-4A33-3D41-82C7-B970AB71EC23}"/>
              </a:ext>
            </a:extLst>
          </p:cNvPr>
          <p:cNvPicPr>
            <a:picLocks noChangeAspect="1"/>
          </p:cNvPicPr>
          <p:nvPr/>
        </p:nvPicPr>
        <p:blipFill>
          <a:blip r:embed="rId7"/>
          <a:stretch>
            <a:fillRect/>
          </a:stretch>
        </p:blipFill>
        <p:spPr>
          <a:xfrm rot="19713527">
            <a:off x="11088552" y="244880"/>
            <a:ext cx="1986996" cy="3934646"/>
          </a:xfrm>
          <a:prstGeom prst="rect">
            <a:avLst/>
          </a:prstGeom>
        </p:spPr>
      </p:pic>
      <p:pic>
        <p:nvPicPr>
          <p:cNvPr id="24" name="Afbeelding 23" descr="Afbeelding met tekenfilm, pop, beeldje, kleding&#10;&#10;Door AI gegenereerde inhoud is mogelijk onjuist.">
            <a:extLst>
              <a:ext uri="{FF2B5EF4-FFF2-40B4-BE49-F238E27FC236}">
                <a16:creationId xmlns:a16="http://schemas.microsoft.com/office/drawing/2014/main" id="{45680611-A89F-3497-C222-BEA1D8D5DA38}"/>
              </a:ext>
            </a:extLst>
          </p:cNvPr>
          <p:cNvPicPr>
            <a:picLocks noChangeAspect="1"/>
          </p:cNvPicPr>
          <p:nvPr/>
        </p:nvPicPr>
        <p:blipFill>
          <a:blip r:embed="rId7"/>
          <a:stretch>
            <a:fillRect/>
          </a:stretch>
        </p:blipFill>
        <p:spPr>
          <a:xfrm>
            <a:off x="12523683" y="2600249"/>
            <a:ext cx="2256025" cy="4467377"/>
          </a:xfrm>
          <a:prstGeom prst="rect">
            <a:avLst/>
          </a:prstGeom>
        </p:spPr>
      </p:pic>
    </p:spTree>
    <p:extLst>
      <p:ext uri="{BB962C8B-B14F-4D97-AF65-F5344CB8AC3E}">
        <p14:creationId xmlns:p14="http://schemas.microsoft.com/office/powerpoint/2010/main" val="4077712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FB8EE-859E-A280-93A4-7499BEE44083}"/>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0E642828-3F07-B59A-A16E-3254F616C77A}"/>
              </a:ext>
            </a:extLst>
          </p:cNvPr>
          <p:cNvPicPr>
            <a:picLocks noChangeAspect="1"/>
          </p:cNvPicPr>
          <p:nvPr/>
        </p:nvPicPr>
        <p:blipFill>
          <a:blip r:embed="rId3"/>
          <a:srcRect/>
          <a:stretch/>
        </p:blipFill>
        <p:spPr>
          <a:xfrm flipH="1">
            <a:off x="-2541212" y="-30637"/>
            <a:ext cx="7538014" cy="7022209"/>
          </a:xfrm>
          <a:prstGeom prst="rect">
            <a:avLst/>
          </a:prstGeom>
        </p:spPr>
      </p:pic>
      <p:pic>
        <p:nvPicPr>
          <p:cNvPr id="2" name="Afbeelding 1" descr="Afbeelding met speelgoed, kleding, pop, tekenfilm&#10;&#10;Door AI gegenereerde inhoud is mogelijk onjuist.">
            <a:extLst>
              <a:ext uri="{FF2B5EF4-FFF2-40B4-BE49-F238E27FC236}">
                <a16:creationId xmlns:a16="http://schemas.microsoft.com/office/drawing/2014/main" id="{A5BC28FF-8F64-40E7-4CC3-3F599099BC3A}"/>
              </a:ext>
            </a:extLst>
          </p:cNvPr>
          <p:cNvPicPr>
            <a:picLocks noChangeAspect="1"/>
          </p:cNvPicPr>
          <p:nvPr/>
        </p:nvPicPr>
        <p:blipFill>
          <a:blip r:embed="rId4"/>
          <a:stretch>
            <a:fillRect/>
          </a:stretch>
        </p:blipFill>
        <p:spPr>
          <a:xfrm>
            <a:off x="4674883" y="1955983"/>
            <a:ext cx="2512462" cy="4537176"/>
          </a:xfrm>
          <a:prstGeom prst="rect">
            <a:avLst/>
          </a:prstGeom>
        </p:spPr>
      </p:pic>
      <p:pic>
        <p:nvPicPr>
          <p:cNvPr id="5" name="Afbeelding 4">
            <a:extLst>
              <a:ext uri="{FF2B5EF4-FFF2-40B4-BE49-F238E27FC236}">
                <a16:creationId xmlns:a16="http://schemas.microsoft.com/office/drawing/2014/main" id="{567DA56F-EB36-1729-3659-3FE80F8E9252}"/>
              </a:ext>
            </a:extLst>
          </p:cNvPr>
          <p:cNvPicPr>
            <a:picLocks noChangeAspect="1"/>
          </p:cNvPicPr>
          <p:nvPr/>
        </p:nvPicPr>
        <p:blipFill>
          <a:blip r:embed="rId5"/>
          <a:srcRect t="17345" b="16971"/>
          <a:stretch>
            <a:fillRect/>
          </a:stretch>
        </p:blipFill>
        <p:spPr>
          <a:xfrm flipH="1">
            <a:off x="-323267" y="4678593"/>
            <a:ext cx="3317989" cy="2179407"/>
          </a:xfrm>
          <a:prstGeom prst="rect">
            <a:avLst/>
          </a:prstGeom>
        </p:spPr>
      </p:pic>
      <p:pic>
        <p:nvPicPr>
          <p:cNvPr id="11" name="Afbeelding 10">
            <a:extLst>
              <a:ext uri="{FF2B5EF4-FFF2-40B4-BE49-F238E27FC236}">
                <a16:creationId xmlns:a16="http://schemas.microsoft.com/office/drawing/2014/main" id="{7A6FB11B-0D88-3E66-8EDC-B88BAF01A92B}"/>
              </a:ext>
            </a:extLst>
          </p:cNvPr>
          <p:cNvPicPr>
            <a:picLocks noChangeAspect="1"/>
          </p:cNvPicPr>
          <p:nvPr/>
        </p:nvPicPr>
        <p:blipFill>
          <a:blip r:embed="rId6"/>
          <a:srcRect l="10295" t="3894" r="8984"/>
          <a:stretch>
            <a:fillRect/>
          </a:stretch>
        </p:blipFill>
        <p:spPr>
          <a:xfrm rot="20523009">
            <a:off x="1787829" y="1132457"/>
            <a:ext cx="524394" cy="624343"/>
          </a:xfrm>
          <a:prstGeom prst="rect">
            <a:avLst/>
          </a:prstGeom>
        </p:spPr>
      </p:pic>
      <p:pic>
        <p:nvPicPr>
          <p:cNvPr id="12" name="Afbeelding 11">
            <a:extLst>
              <a:ext uri="{FF2B5EF4-FFF2-40B4-BE49-F238E27FC236}">
                <a16:creationId xmlns:a16="http://schemas.microsoft.com/office/drawing/2014/main" id="{D73A538D-BFC8-715E-711D-AEB564D78148}"/>
              </a:ext>
            </a:extLst>
          </p:cNvPr>
          <p:cNvPicPr>
            <a:picLocks noChangeAspect="1"/>
          </p:cNvPicPr>
          <p:nvPr/>
        </p:nvPicPr>
        <p:blipFill>
          <a:blip r:embed="rId6"/>
          <a:srcRect l="10295" t="3894" r="8984"/>
          <a:stretch>
            <a:fillRect/>
          </a:stretch>
        </p:blipFill>
        <p:spPr>
          <a:xfrm rot="21442667">
            <a:off x="3100882" y="-59733"/>
            <a:ext cx="524394" cy="624343"/>
          </a:xfrm>
          <a:prstGeom prst="rect">
            <a:avLst/>
          </a:prstGeom>
        </p:spPr>
      </p:pic>
      <p:pic>
        <p:nvPicPr>
          <p:cNvPr id="13" name="Afbeelding 12">
            <a:extLst>
              <a:ext uri="{FF2B5EF4-FFF2-40B4-BE49-F238E27FC236}">
                <a16:creationId xmlns:a16="http://schemas.microsoft.com/office/drawing/2014/main" id="{0F2F2D5D-59FD-E36B-FFAF-D7F8A680661D}"/>
              </a:ext>
            </a:extLst>
          </p:cNvPr>
          <p:cNvPicPr>
            <a:picLocks noChangeAspect="1"/>
          </p:cNvPicPr>
          <p:nvPr/>
        </p:nvPicPr>
        <p:blipFill>
          <a:blip r:embed="rId6"/>
          <a:srcRect l="10295" t="3894" r="8984"/>
          <a:stretch>
            <a:fillRect/>
          </a:stretch>
        </p:blipFill>
        <p:spPr>
          <a:xfrm rot="21442667">
            <a:off x="353426" y="-59732"/>
            <a:ext cx="524394" cy="624343"/>
          </a:xfrm>
          <a:prstGeom prst="rect">
            <a:avLst/>
          </a:prstGeom>
        </p:spPr>
      </p:pic>
      <p:sp>
        <p:nvSpPr>
          <p:cNvPr id="33" name="Rechthoek: afgeronde hoeken 32">
            <a:extLst>
              <a:ext uri="{FF2B5EF4-FFF2-40B4-BE49-F238E27FC236}">
                <a16:creationId xmlns:a16="http://schemas.microsoft.com/office/drawing/2014/main" id="{3F97406E-C930-6384-12C7-9D272D6AAEE0}"/>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8DBF90AA-E368-33B6-EC44-8BEABE081B18}"/>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Geld verzamelen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
        <p:nvSpPr>
          <p:cNvPr id="3" name="Titel 1">
            <a:extLst>
              <a:ext uri="{FF2B5EF4-FFF2-40B4-BE49-F238E27FC236}">
                <a16:creationId xmlns:a16="http://schemas.microsoft.com/office/drawing/2014/main" id="{7F1D5A2B-0A41-A2B0-E48A-3F5A500BD471}"/>
              </a:ext>
            </a:extLst>
          </p:cNvPr>
          <p:cNvSpPr txBox="1">
            <a:spLocks/>
          </p:cNvSpPr>
          <p:nvPr/>
        </p:nvSpPr>
        <p:spPr>
          <a:xfrm>
            <a:off x="623256" y="1906385"/>
            <a:ext cx="4170780" cy="1850221"/>
          </a:xfrm>
          <a:prstGeom prst="wedgeRoundRectCallout">
            <a:avLst>
              <a:gd name="adj1" fmla="val 42051"/>
              <a:gd name="adj2" fmla="val 69042"/>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Hoi! </a:t>
            </a:r>
            <a:r>
              <a:rPr lang="nl-NL" sz="2800" dirty="0">
                <a:latin typeface="Calibri" panose="020F0502020204030204" pitchFamily="34" charset="0"/>
                <a:ea typeface="Calibri" panose="020F0502020204030204" pitchFamily="34" charset="0"/>
                <a:cs typeface="Calibri" panose="020F0502020204030204" pitchFamily="34" charset="0"/>
              </a:rPr>
              <a:t>Geld</a:t>
            </a:r>
            <a:r>
              <a:rPr lang="nl-NL" sz="2800" b="0" dirty="0">
                <a:latin typeface="Calibri" panose="020F0502020204030204" pitchFamily="34" charset="0"/>
                <a:ea typeface="Calibri" panose="020F0502020204030204" pitchFamily="34" charset="0"/>
                <a:cs typeface="Calibri" panose="020F0502020204030204" pitchFamily="34" charset="0"/>
              </a:rPr>
              <a:t> kun je op verschillende manieren </a:t>
            </a:r>
            <a:r>
              <a:rPr lang="nl-NL" sz="2800" dirty="0">
                <a:latin typeface="Calibri" panose="020F0502020204030204" pitchFamily="34" charset="0"/>
                <a:ea typeface="Calibri" panose="020F0502020204030204" pitchFamily="34" charset="0"/>
                <a:cs typeface="Calibri" panose="020F0502020204030204" pitchFamily="34" charset="0"/>
              </a:rPr>
              <a:t>verzamelen</a:t>
            </a:r>
            <a:endParaRPr lang="nl-NL" sz="2800" dirty="0"/>
          </a:p>
        </p:txBody>
      </p:sp>
      <p:sp>
        <p:nvSpPr>
          <p:cNvPr id="4" name="Titel 1">
            <a:extLst>
              <a:ext uri="{FF2B5EF4-FFF2-40B4-BE49-F238E27FC236}">
                <a16:creationId xmlns:a16="http://schemas.microsoft.com/office/drawing/2014/main" id="{5041D6A0-7763-6AB4-9024-2DC03EBC4362}"/>
              </a:ext>
            </a:extLst>
          </p:cNvPr>
          <p:cNvSpPr txBox="1">
            <a:spLocks/>
          </p:cNvSpPr>
          <p:nvPr/>
        </p:nvSpPr>
        <p:spPr>
          <a:xfrm>
            <a:off x="7568773" y="3213100"/>
            <a:ext cx="4233904" cy="1421168"/>
          </a:xfrm>
          <a:prstGeom prst="wedgeRoundRectCallout">
            <a:avLst>
              <a:gd name="adj1" fmla="val -65696"/>
              <a:gd name="adj2" fmla="val 20412"/>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dirty="0">
                <a:latin typeface="Calibri" panose="020F0502020204030204" pitchFamily="34" charset="0"/>
                <a:ea typeface="Calibri" panose="020F0502020204030204" pitchFamily="34" charset="0"/>
                <a:cs typeface="Calibri" panose="020F0502020204030204" pitchFamily="34" charset="0"/>
              </a:rPr>
              <a:t>Welke manieren </a:t>
            </a:r>
            <a:r>
              <a:rPr lang="nl-NL" sz="2800" b="0" dirty="0">
                <a:latin typeface="Calibri" panose="020F0502020204030204" pitchFamily="34" charset="0"/>
                <a:ea typeface="Calibri" panose="020F0502020204030204" pitchFamily="34" charset="0"/>
                <a:cs typeface="Calibri" panose="020F0502020204030204" pitchFamily="34" charset="0"/>
              </a:rPr>
              <a:t>kunnen jullie bedenken?</a:t>
            </a:r>
            <a:endParaRPr lang="nl-NL" sz="2800" b="0" dirty="0"/>
          </a:p>
        </p:txBody>
      </p:sp>
      <p:pic>
        <p:nvPicPr>
          <p:cNvPr id="6" name="Afbeelding 5">
            <a:extLst>
              <a:ext uri="{FF2B5EF4-FFF2-40B4-BE49-F238E27FC236}">
                <a16:creationId xmlns:a16="http://schemas.microsoft.com/office/drawing/2014/main" id="{0AEFD2DE-85F1-836C-EA13-E621A2DDBA89}"/>
              </a:ext>
            </a:extLst>
          </p:cNvPr>
          <p:cNvPicPr>
            <a:picLocks noChangeAspect="1"/>
          </p:cNvPicPr>
          <p:nvPr/>
        </p:nvPicPr>
        <p:blipFill>
          <a:blip r:embed="rId6"/>
          <a:srcRect l="10295" t="3894" r="8984"/>
          <a:stretch>
            <a:fillRect/>
          </a:stretch>
        </p:blipFill>
        <p:spPr>
          <a:xfrm rot="21442667">
            <a:off x="4400313" y="-2380735"/>
            <a:ext cx="524394" cy="624343"/>
          </a:xfrm>
          <a:prstGeom prst="rect">
            <a:avLst/>
          </a:prstGeom>
        </p:spPr>
      </p:pic>
      <p:pic>
        <p:nvPicPr>
          <p:cNvPr id="17" name="Afbeelding 16" descr="Afbeelding met blad&#10;&#10;Door AI gegenereerde inhoud is mogelijk onjuist.">
            <a:extLst>
              <a:ext uri="{FF2B5EF4-FFF2-40B4-BE49-F238E27FC236}">
                <a16:creationId xmlns:a16="http://schemas.microsoft.com/office/drawing/2014/main" id="{9ED9070D-A78A-D3FA-07D8-BB679483A907}"/>
              </a:ext>
            </a:extLst>
          </p:cNvPr>
          <p:cNvPicPr>
            <a:picLocks noChangeAspect="1"/>
          </p:cNvPicPr>
          <p:nvPr/>
        </p:nvPicPr>
        <p:blipFill>
          <a:blip r:embed="rId7"/>
          <a:stretch>
            <a:fillRect/>
          </a:stretch>
        </p:blipFill>
        <p:spPr>
          <a:xfrm rot="16823435">
            <a:off x="-240082" y="-1532395"/>
            <a:ext cx="623524" cy="389703"/>
          </a:xfrm>
          <a:prstGeom prst="rect">
            <a:avLst/>
          </a:prstGeom>
          <a:effectLst>
            <a:outerShdw blurRad="50800" dist="38100" dir="2700000" algn="tl" rotWithShape="0">
              <a:prstClr val="black">
                <a:alpha val="40000"/>
              </a:prstClr>
            </a:outerShdw>
          </a:effectLst>
        </p:spPr>
      </p:pic>
      <p:pic>
        <p:nvPicPr>
          <p:cNvPr id="18" name="Afbeelding 17" descr="Afbeelding met blad&#10;&#10;Door AI gegenereerde inhoud is mogelijk onjuist.">
            <a:extLst>
              <a:ext uri="{FF2B5EF4-FFF2-40B4-BE49-F238E27FC236}">
                <a16:creationId xmlns:a16="http://schemas.microsoft.com/office/drawing/2014/main" id="{D70DDDA5-FB1D-D323-D70A-17DAD9D671F4}"/>
              </a:ext>
            </a:extLst>
          </p:cNvPr>
          <p:cNvPicPr>
            <a:picLocks noChangeAspect="1"/>
          </p:cNvPicPr>
          <p:nvPr/>
        </p:nvPicPr>
        <p:blipFill>
          <a:blip r:embed="rId7"/>
          <a:stretch>
            <a:fillRect/>
          </a:stretch>
        </p:blipFill>
        <p:spPr>
          <a:xfrm rot="14400000" flipH="1">
            <a:off x="1823928" y="-945817"/>
            <a:ext cx="623524" cy="389703"/>
          </a:xfrm>
          <a:prstGeom prst="rect">
            <a:avLst/>
          </a:prstGeom>
          <a:effectLst>
            <a:outerShdw blurRad="50800" dist="38100" dir="2700000" algn="tl" rotWithShape="0">
              <a:prstClr val="black">
                <a:alpha val="40000"/>
              </a:prstClr>
            </a:outerShdw>
          </a:effectLst>
        </p:spPr>
      </p:pic>
      <p:pic>
        <p:nvPicPr>
          <p:cNvPr id="19" name="Afbeelding 18" descr="Afbeelding met blad&#10;&#10;Door AI gegenereerde inhoud is mogelijk onjuist.">
            <a:extLst>
              <a:ext uri="{FF2B5EF4-FFF2-40B4-BE49-F238E27FC236}">
                <a16:creationId xmlns:a16="http://schemas.microsoft.com/office/drawing/2014/main" id="{467D2CA9-1B19-9BD5-13BA-944EAD57B9A9}"/>
              </a:ext>
            </a:extLst>
          </p:cNvPr>
          <p:cNvPicPr>
            <a:picLocks noChangeAspect="1"/>
          </p:cNvPicPr>
          <p:nvPr/>
        </p:nvPicPr>
        <p:blipFill>
          <a:blip r:embed="rId7"/>
          <a:stretch>
            <a:fillRect/>
          </a:stretch>
        </p:blipFill>
        <p:spPr>
          <a:xfrm rot="20872146" flipH="1">
            <a:off x="1123998" y="-666110"/>
            <a:ext cx="623525" cy="389703"/>
          </a:xfrm>
          <a:prstGeom prst="rect">
            <a:avLst/>
          </a:prstGeom>
          <a:effectLst>
            <a:outerShdw blurRad="50800" dist="38100" dir="2700000" algn="tl" rotWithShape="0">
              <a:prstClr val="black">
                <a:alpha val="40000"/>
              </a:prstClr>
            </a:outerShdw>
          </a:effectLst>
        </p:spPr>
      </p:pic>
      <p:pic>
        <p:nvPicPr>
          <p:cNvPr id="20" name="Afbeelding 19" descr="Afbeelding met blad&#10;&#10;Door AI gegenereerde inhoud is mogelijk onjuist.">
            <a:extLst>
              <a:ext uri="{FF2B5EF4-FFF2-40B4-BE49-F238E27FC236}">
                <a16:creationId xmlns:a16="http://schemas.microsoft.com/office/drawing/2014/main" id="{AC5F5A4F-9EDA-A80E-4179-0B8C2D2B26ED}"/>
              </a:ext>
            </a:extLst>
          </p:cNvPr>
          <p:cNvPicPr>
            <a:picLocks noChangeAspect="1"/>
          </p:cNvPicPr>
          <p:nvPr/>
        </p:nvPicPr>
        <p:blipFill>
          <a:blip r:embed="rId7"/>
          <a:stretch>
            <a:fillRect/>
          </a:stretch>
        </p:blipFill>
        <p:spPr>
          <a:xfrm rot="324429" flipH="1">
            <a:off x="-423818" y="-2863072"/>
            <a:ext cx="3955424" cy="2472140"/>
          </a:xfrm>
          <a:prstGeom prst="rect">
            <a:avLst/>
          </a:prstGeom>
          <a:effectLst>
            <a:outerShdw blurRad="50800" dist="38100" dir="2700000" algn="tl" rotWithShape="0">
              <a:prstClr val="black">
                <a:alpha val="40000"/>
              </a:prstClr>
            </a:outerShdw>
          </a:effectLst>
        </p:spPr>
      </p:pic>
      <p:pic>
        <p:nvPicPr>
          <p:cNvPr id="21" name="Afbeelding 20" descr="Afbeelding met blad&#10;&#10;Door AI gegenereerde inhoud is mogelijk onjuist.">
            <a:extLst>
              <a:ext uri="{FF2B5EF4-FFF2-40B4-BE49-F238E27FC236}">
                <a16:creationId xmlns:a16="http://schemas.microsoft.com/office/drawing/2014/main" id="{641F1A1D-E0CC-1266-0D8D-4D2BA306893D}"/>
              </a:ext>
            </a:extLst>
          </p:cNvPr>
          <p:cNvPicPr>
            <a:picLocks noChangeAspect="1"/>
          </p:cNvPicPr>
          <p:nvPr/>
        </p:nvPicPr>
        <p:blipFill>
          <a:blip r:embed="rId7"/>
          <a:stretch>
            <a:fillRect/>
          </a:stretch>
        </p:blipFill>
        <p:spPr>
          <a:xfrm rot="20872146" flipH="1">
            <a:off x="1745885" y="-1680158"/>
            <a:ext cx="623525" cy="3897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120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alpha val="26000"/>
          </a:schemeClr>
        </a:solidFill>
        <a:effectLst/>
      </p:bgPr>
    </p:bg>
    <p:spTree>
      <p:nvGrpSpPr>
        <p:cNvPr id="1" name="">
          <a:extLst>
            <a:ext uri="{FF2B5EF4-FFF2-40B4-BE49-F238E27FC236}">
              <a16:creationId xmlns:a16="http://schemas.microsoft.com/office/drawing/2014/main" id="{438DEB68-DE54-8B16-35F5-6A4C0DA3D11A}"/>
            </a:ext>
          </a:extLst>
        </p:cNvPr>
        <p:cNvGrpSpPr/>
        <p:nvPr/>
      </p:nvGrpSpPr>
      <p:grpSpPr>
        <a:xfrm>
          <a:off x="0" y="0"/>
          <a:ext cx="0" cy="0"/>
          <a:chOff x="0" y="0"/>
          <a:chExt cx="0" cy="0"/>
        </a:xfrm>
      </p:grpSpPr>
      <p:pic>
        <p:nvPicPr>
          <p:cNvPr id="57" name="Afbeelding 56">
            <a:extLst>
              <a:ext uri="{FF2B5EF4-FFF2-40B4-BE49-F238E27FC236}">
                <a16:creationId xmlns:a16="http://schemas.microsoft.com/office/drawing/2014/main" id="{816D1AE3-77F2-18D0-41BE-48A905E84D63}"/>
              </a:ext>
            </a:extLst>
          </p:cNvPr>
          <p:cNvPicPr>
            <a:picLocks noChangeAspect="1"/>
          </p:cNvPicPr>
          <p:nvPr/>
        </p:nvPicPr>
        <p:blipFill>
          <a:blip r:embed="rId3"/>
          <a:srcRect l="10295" t="3894" r="8984"/>
          <a:stretch>
            <a:fillRect/>
          </a:stretch>
        </p:blipFill>
        <p:spPr>
          <a:xfrm rot="1376694">
            <a:off x="6820447" y="2593796"/>
            <a:ext cx="1452108" cy="1728879"/>
          </a:xfrm>
          <a:prstGeom prst="rect">
            <a:avLst/>
          </a:prstGeom>
        </p:spPr>
      </p:pic>
      <p:pic>
        <p:nvPicPr>
          <p:cNvPr id="8" name="Afbeelding 7">
            <a:extLst>
              <a:ext uri="{FF2B5EF4-FFF2-40B4-BE49-F238E27FC236}">
                <a16:creationId xmlns:a16="http://schemas.microsoft.com/office/drawing/2014/main" id="{7378966C-CF5B-93B1-96F9-A03AEE686D29}"/>
              </a:ext>
            </a:extLst>
          </p:cNvPr>
          <p:cNvPicPr>
            <a:picLocks noChangeAspect="1"/>
          </p:cNvPicPr>
          <p:nvPr/>
        </p:nvPicPr>
        <p:blipFill>
          <a:blip r:embed="rId4"/>
          <a:srcRect/>
          <a:stretch/>
        </p:blipFill>
        <p:spPr>
          <a:xfrm flipH="1">
            <a:off x="-2530079" y="-48444"/>
            <a:ext cx="7538014" cy="7022209"/>
          </a:xfrm>
          <a:prstGeom prst="rect">
            <a:avLst/>
          </a:prstGeom>
        </p:spPr>
      </p:pic>
      <p:pic>
        <p:nvPicPr>
          <p:cNvPr id="31" name="Afbeelding 30" descr="Afbeelding met blad&#10;&#10;Door AI gegenereerde inhoud is mogelijk onjuist.">
            <a:extLst>
              <a:ext uri="{FF2B5EF4-FFF2-40B4-BE49-F238E27FC236}">
                <a16:creationId xmlns:a16="http://schemas.microsoft.com/office/drawing/2014/main" id="{898E4718-E565-60BF-BA81-60451ACF1619}"/>
              </a:ext>
            </a:extLst>
          </p:cNvPr>
          <p:cNvPicPr>
            <a:picLocks noChangeAspect="1"/>
          </p:cNvPicPr>
          <p:nvPr/>
        </p:nvPicPr>
        <p:blipFill>
          <a:blip r:embed="rId5"/>
          <a:stretch>
            <a:fillRect/>
          </a:stretch>
        </p:blipFill>
        <p:spPr>
          <a:xfrm rot="21275571">
            <a:off x="4787070" y="2445418"/>
            <a:ext cx="3955424" cy="2472140"/>
          </a:xfrm>
          <a:prstGeom prst="rect">
            <a:avLst/>
          </a:prstGeom>
          <a:effectLst>
            <a:outerShdw blurRad="50800" dist="38100" dir="2700000" algn="tl" rotWithShape="0">
              <a:prstClr val="black">
                <a:alpha val="40000"/>
              </a:prstClr>
            </a:outerShdw>
          </a:effectLst>
        </p:spPr>
      </p:pic>
      <p:sp>
        <p:nvSpPr>
          <p:cNvPr id="32" name="Rechthoek: afgeronde hoeken 31">
            <a:extLst>
              <a:ext uri="{FF2B5EF4-FFF2-40B4-BE49-F238E27FC236}">
                <a16:creationId xmlns:a16="http://schemas.microsoft.com/office/drawing/2014/main" id="{C5A699D7-7E29-19F9-5EDE-5CB98303779D}"/>
              </a:ext>
            </a:extLst>
          </p:cNvPr>
          <p:cNvSpPr/>
          <p:nvPr/>
        </p:nvSpPr>
        <p:spPr>
          <a:xfrm>
            <a:off x="2373461" y="5146395"/>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800">
              <a:solidFill>
                <a:schemeClr val="accent2"/>
              </a:solidFill>
            </a:endParaRPr>
          </a:p>
        </p:txBody>
      </p:sp>
      <p:pic>
        <p:nvPicPr>
          <p:cNvPr id="33" name="Afbeelding 32" descr="Afbeelding met blad&#10;&#10;Door AI gegenereerde inhoud is mogelijk onjuist.">
            <a:extLst>
              <a:ext uri="{FF2B5EF4-FFF2-40B4-BE49-F238E27FC236}">
                <a16:creationId xmlns:a16="http://schemas.microsoft.com/office/drawing/2014/main" id="{C4BB3481-B556-D579-F149-4D97B1F92983}"/>
              </a:ext>
            </a:extLst>
          </p:cNvPr>
          <p:cNvPicPr>
            <a:picLocks noChangeAspect="1"/>
          </p:cNvPicPr>
          <p:nvPr/>
        </p:nvPicPr>
        <p:blipFill>
          <a:blip r:embed="rId5"/>
          <a:stretch>
            <a:fillRect/>
          </a:stretch>
        </p:blipFill>
        <p:spPr>
          <a:xfrm rot="21275571">
            <a:off x="2173074" y="5940481"/>
            <a:ext cx="623525" cy="389703"/>
          </a:xfrm>
          <a:prstGeom prst="rect">
            <a:avLst/>
          </a:prstGeom>
          <a:effectLst>
            <a:outerShdw blurRad="50800" dist="38100" dir="2700000" algn="tl" rotWithShape="0">
              <a:prstClr val="black">
                <a:alpha val="40000"/>
              </a:prstClr>
            </a:outerShdw>
          </a:effectLst>
        </p:spPr>
      </p:pic>
      <p:sp>
        <p:nvSpPr>
          <p:cNvPr id="34" name="Rechthoek: afgeronde hoeken 33">
            <a:extLst>
              <a:ext uri="{FF2B5EF4-FFF2-40B4-BE49-F238E27FC236}">
                <a16:creationId xmlns:a16="http://schemas.microsoft.com/office/drawing/2014/main" id="{AF11D1FA-C9A6-7C9B-F9D5-69DC5CB1130D}"/>
              </a:ext>
            </a:extLst>
          </p:cNvPr>
          <p:cNvSpPr/>
          <p:nvPr/>
        </p:nvSpPr>
        <p:spPr>
          <a:xfrm>
            <a:off x="1624726" y="3429000"/>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800">
              <a:solidFill>
                <a:schemeClr val="accent2"/>
              </a:solidFill>
            </a:endParaRPr>
          </a:p>
        </p:txBody>
      </p:sp>
      <p:sp>
        <p:nvSpPr>
          <p:cNvPr id="36" name="Rechthoek: afgeronde hoeken 35">
            <a:extLst>
              <a:ext uri="{FF2B5EF4-FFF2-40B4-BE49-F238E27FC236}">
                <a16:creationId xmlns:a16="http://schemas.microsoft.com/office/drawing/2014/main" id="{E8D3A3CF-804A-CC0F-006B-C243230452D9}"/>
              </a:ext>
            </a:extLst>
          </p:cNvPr>
          <p:cNvSpPr/>
          <p:nvPr/>
        </p:nvSpPr>
        <p:spPr>
          <a:xfrm>
            <a:off x="8654067" y="2484617"/>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afgeronde hoeken 37">
            <a:extLst>
              <a:ext uri="{FF2B5EF4-FFF2-40B4-BE49-F238E27FC236}">
                <a16:creationId xmlns:a16="http://schemas.microsoft.com/office/drawing/2014/main" id="{CE8D67DF-742E-4EC0-6159-F59535928519}"/>
              </a:ext>
            </a:extLst>
          </p:cNvPr>
          <p:cNvSpPr/>
          <p:nvPr/>
        </p:nvSpPr>
        <p:spPr>
          <a:xfrm>
            <a:off x="2317718" y="1644443"/>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a:p>
        </p:txBody>
      </p:sp>
      <p:pic>
        <p:nvPicPr>
          <p:cNvPr id="39" name="Afbeelding 38" descr="Afbeelding met blad&#10;&#10;Door AI gegenereerde inhoud is mogelijk onjuist.">
            <a:extLst>
              <a:ext uri="{FF2B5EF4-FFF2-40B4-BE49-F238E27FC236}">
                <a16:creationId xmlns:a16="http://schemas.microsoft.com/office/drawing/2014/main" id="{EF31E4D9-1E32-CE4F-1866-BAC20B0E586C}"/>
              </a:ext>
            </a:extLst>
          </p:cNvPr>
          <p:cNvPicPr>
            <a:picLocks noChangeAspect="1"/>
          </p:cNvPicPr>
          <p:nvPr/>
        </p:nvPicPr>
        <p:blipFill>
          <a:blip r:embed="rId5"/>
          <a:stretch>
            <a:fillRect/>
          </a:stretch>
        </p:blipFill>
        <p:spPr>
          <a:xfrm rot="4776565" flipH="1">
            <a:off x="2117332" y="2346059"/>
            <a:ext cx="623524" cy="389703"/>
          </a:xfrm>
          <a:prstGeom prst="rect">
            <a:avLst/>
          </a:prstGeom>
          <a:effectLst>
            <a:outerShdw blurRad="50800" dist="38100" dir="2700000" algn="tl" rotWithShape="0">
              <a:prstClr val="black">
                <a:alpha val="40000"/>
              </a:prstClr>
            </a:outerShdw>
          </a:effectLst>
        </p:spPr>
      </p:pic>
      <p:sp>
        <p:nvSpPr>
          <p:cNvPr id="40" name="Rechthoek: afgeronde hoeken 39">
            <a:extLst>
              <a:ext uri="{FF2B5EF4-FFF2-40B4-BE49-F238E27FC236}">
                <a16:creationId xmlns:a16="http://schemas.microsoft.com/office/drawing/2014/main" id="{C558033D-A4D9-C10B-4B96-041383713554}"/>
              </a:ext>
            </a:extLst>
          </p:cNvPr>
          <p:cNvSpPr/>
          <p:nvPr/>
        </p:nvSpPr>
        <p:spPr>
          <a:xfrm>
            <a:off x="8607851" y="4251242"/>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800">
              <a:solidFill>
                <a:schemeClr val="accent2"/>
              </a:solidFill>
            </a:endParaRPr>
          </a:p>
        </p:txBody>
      </p:sp>
      <p:pic>
        <p:nvPicPr>
          <p:cNvPr id="41" name="Afbeelding 40" descr="Afbeelding met blad&#10;&#10;Door AI gegenereerde inhoud is mogelijk onjuist.">
            <a:extLst>
              <a:ext uri="{FF2B5EF4-FFF2-40B4-BE49-F238E27FC236}">
                <a16:creationId xmlns:a16="http://schemas.microsoft.com/office/drawing/2014/main" id="{014CC718-049D-EEA8-8F44-430005B02A87}"/>
              </a:ext>
            </a:extLst>
          </p:cNvPr>
          <p:cNvPicPr>
            <a:picLocks noChangeAspect="1"/>
          </p:cNvPicPr>
          <p:nvPr/>
        </p:nvPicPr>
        <p:blipFill>
          <a:blip r:embed="rId5"/>
          <a:stretch>
            <a:fillRect/>
          </a:stretch>
        </p:blipFill>
        <p:spPr>
          <a:xfrm rot="14400000" flipH="1">
            <a:off x="11398457" y="4225879"/>
            <a:ext cx="623524" cy="389703"/>
          </a:xfrm>
          <a:prstGeom prst="rect">
            <a:avLst/>
          </a:prstGeom>
          <a:effectLst>
            <a:outerShdw blurRad="50800" dist="38100" dir="2700000" algn="tl" rotWithShape="0">
              <a:prstClr val="black">
                <a:alpha val="40000"/>
              </a:prstClr>
            </a:outerShdw>
          </a:effectLst>
        </p:spPr>
      </p:pic>
      <p:sp>
        <p:nvSpPr>
          <p:cNvPr id="42" name="Rechthoek: afgeronde hoeken 41">
            <a:extLst>
              <a:ext uri="{FF2B5EF4-FFF2-40B4-BE49-F238E27FC236}">
                <a16:creationId xmlns:a16="http://schemas.microsoft.com/office/drawing/2014/main" id="{521AFA54-28E7-7895-754A-A1E91C508208}"/>
              </a:ext>
            </a:extLst>
          </p:cNvPr>
          <p:cNvSpPr/>
          <p:nvPr/>
        </p:nvSpPr>
        <p:spPr>
          <a:xfrm>
            <a:off x="6007903" y="5623332"/>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800">
              <a:solidFill>
                <a:schemeClr val="accent2"/>
              </a:solidFill>
            </a:endParaRPr>
          </a:p>
        </p:txBody>
      </p:sp>
      <p:sp>
        <p:nvSpPr>
          <p:cNvPr id="45" name="Rechthoek: afgeronde hoeken 44">
            <a:extLst>
              <a:ext uri="{FF2B5EF4-FFF2-40B4-BE49-F238E27FC236}">
                <a16:creationId xmlns:a16="http://schemas.microsoft.com/office/drawing/2014/main" id="{142CE754-AF4C-CD15-9BD5-F522A265A9F5}"/>
              </a:ext>
            </a:extLst>
          </p:cNvPr>
          <p:cNvSpPr/>
          <p:nvPr/>
        </p:nvSpPr>
        <p:spPr>
          <a:xfrm>
            <a:off x="6007903" y="1105971"/>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050">
              <a:solidFill>
                <a:schemeClr val="accent2"/>
              </a:solidFill>
            </a:endParaRPr>
          </a:p>
        </p:txBody>
      </p:sp>
      <p:pic>
        <p:nvPicPr>
          <p:cNvPr id="46" name="Afbeelding 45" descr="Afbeelding met blad&#10;&#10;Door AI gegenereerde inhoud is mogelijk onjuist.">
            <a:extLst>
              <a:ext uri="{FF2B5EF4-FFF2-40B4-BE49-F238E27FC236}">
                <a16:creationId xmlns:a16="http://schemas.microsoft.com/office/drawing/2014/main" id="{69BB396D-5C16-A4FB-1B42-B8E48D2EC517}"/>
              </a:ext>
            </a:extLst>
          </p:cNvPr>
          <p:cNvPicPr>
            <a:picLocks noChangeAspect="1"/>
          </p:cNvPicPr>
          <p:nvPr/>
        </p:nvPicPr>
        <p:blipFill>
          <a:blip r:embed="rId5"/>
          <a:stretch>
            <a:fillRect/>
          </a:stretch>
        </p:blipFill>
        <p:spPr>
          <a:xfrm rot="2797318" flipH="1">
            <a:off x="8782062" y="973269"/>
            <a:ext cx="623524" cy="389703"/>
          </a:xfrm>
          <a:prstGeom prst="rect">
            <a:avLst/>
          </a:prstGeom>
          <a:effectLst>
            <a:outerShdw blurRad="50800" dist="38100" dir="2700000" algn="tl" rotWithShape="0">
              <a:prstClr val="black">
                <a:alpha val="40000"/>
              </a:prstClr>
            </a:outerShdw>
          </a:effectLst>
        </p:spPr>
      </p:pic>
      <p:sp>
        <p:nvSpPr>
          <p:cNvPr id="47" name="Tekstvak 46">
            <a:extLst>
              <a:ext uri="{FF2B5EF4-FFF2-40B4-BE49-F238E27FC236}">
                <a16:creationId xmlns:a16="http://schemas.microsoft.com/office/drawing/2014/main" id="{69EC9B56-846D-559B-0C2E-1F4CAECF8A59}"/>
              </a:ext>
            </a:extLst>
          </p:cNvPr>
          <p:cNvSpPr txBox="1"/>
          <p:nvPr/>
        </p:nvSpPr>
        <p:spPr>
          <a:xfrm>
            <a:off x="5440104" y="3411185"/>
            <a:ext cx="2100479" cy="914400"/>
          </a:xfrm>
          <a:prstGeom prst="rect">
            <a:avLst/>
          </a:prstGeom>
          <a:noFill/>
          <a:effectLst>
            <a:outerShdw blurRad="50800" dist="38100" dir="2700000" algn="tl" rotWithShape="0">
              <a:prstClr val="black">
                <a:alpha val="40000"/>
              </a:prstClr>
            </a:outerShdw>
          </a:effectLst>
        </p:spPr>
        <p:txBody>
          <a:bodyPr wrap="none" rtlCol="0">
            <a:noAutofit/>
          </a:bodyPr>
          <a:lstStyle/>
          <a:p>
            <a:pPr algn="r"/>
            <a:r>
              <a:rPr lang="nl-NL" sz="6000" spc="100">
                <a:solidFill>
                  <a:schemeClr val="bg1"/>
                </a:solidFill>
                <a:latin typeface="VAGRounded-Bold" pitchFamily="2" charset="0"/>
                <a:ea typeface="Open Sans" panose="020B0606030504020204" pitchFamily="34" charset="0"/>
                <a:cs typeface="Open Sans" panose="020B0606030504020204" pitchFamily="34" charset="0"/>
              </a:rPr>
              <a:t>Geld</a:t>
            </a:r>
            <a:endParaRPr lang="nl-NL" sz="6600" spc="100">
              <a:solidFill>
                <a:schemeClr val="bg1"/>
              </a:solidFill>
              <a:latin typeface="VAGRounded-Bold" pitchFamily="2" charset="0"/>
              <a:ea typeface="Open Sans" panose="020B0606030504020204" pitchFamily="34" charset="0"/>
              <a:cs typeface="Open Sans" panose="020B0606030504020204" pitchFamily="34" charset="0"/>
            </a:endParaRPr>
          </a:p>
        </p:txBody>
      </p:sp>
      <p:pic>
        <p:nvPicPr>
          <p:cNvPr id="50" name="Afbeelding 49" descr="Afbeelding met speelgoed, kleding, pop, tekenfilm&#10;&#10;Door AI gegenereerde inhoud is mogelijk onjuist.">
            <a:extLst>
              <a:ext uri="{FF2B5EF4-FFF2-40B4-BE49-F238E27FC236}">
                <a16:creationId xmlns:a16="http://schemas.microsoft.com/office/drawing/2014/main" id="{60783D1A-3F3E-7338-D043-C75C7E6B3763}"/>
              </a:ext>
            </a:extLst>
          </p:cNvPr>
          <p:cNvPicPr>
            <a:picLocks noChangeAspect="1"/>
          </p:cNvPicPr>
          <p:nvPr/>
        </p:nvPicPr>
        <p:blipFill>
          <a:blip r:embed="rId6"/>
          <a:stretch>
            <a:fillRect/>
          </a:stretch>
        </p:blipFill>
        <p:spPr>
          <a:xfrm>
            <a:off x="181713" y="3820698"/>
            <a:ext cx="1542591" cy="2785717"/>
          </a:xfrm>
          <a:prstGeom prst="rect">
            <a:avLst/>
          </a:prstGeom>
        </p:spPr>
      </p:pic>
      <p:sp>
        <p:nvSpPr>
          <p:cNvPr id="48" name="Rechthoek: afgeronde hoeken 47">
            <a:extLst>
              <a:ext uri="{FF2B5EF4-FFF2-40B4-BE49-F238E27FC236}">
                <a16:creationId xmlns:a16="http://schemas.microsoft.com/office/drawing/2014/main" id="{AAE30493-CEFC-7E8E-F18F-D78CF9E4FB06}"/>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Tekstvak 48">
            <a:extLst>
              <a:ext uri="{FF2B5EF4-FFF2-40B4-BE49-F238E27FC236}">
                <a16:creationId xmlns:a16="http://schemas.microsoft.com/office/drawing/2014/main" id="{1B155A52-087D-CD49-98C2-407B59F517AD}"/>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Hoe kom je aan...</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54" name="Afbeelding 53">
            <a:extLst>
              <a:ext uri="{FF2B5EF4-FFF2-40B4-BE49-F238E27FC236}">
                <a16:creationId xmlns:a16="http://schemas.microsoft.com/office/drawing/2014/main" id="{3D0851B0-783C-824B-8AD3-18394204B2F9}"/>
              </a:ext>
            </a:extLst>
          </p:cNvPr>
          <p:cNvPicPr>
            <a:picLocks noChangeAspect="1"/>
          </p:cNvPicPr>
          <p:nvPr/>
        </p:nvPicPr>
        <p:blipFill>
          <a:blip r:embed="rId3"/>
          <a:srcRect l="10295" t="3894" r="8984"/>
          <a:stretch>
            <a:fillRect/>
          </a:stretch>
        </p:blipFill>
        <p:spPr>
          <a:xfrm rot="21442667">
            <a:off x="1405566" y="3146065"/>
            <a:ext cx="524394" cy="624343"/>
          </a:xfrm>
          <a:prstGeom prst="rect">
            <a:avLst/>
          </a:prstGeom>
        </p:spPr>
      </p:pic>
      <p:pic>
        <p:nvPicPr>
          <p:cNvPr id="55" name="Afbeelding 54">
            <a:extLst>
              <a:ext uri="{FF2B5EF4-FFF2-40B4-BE49-F238E27FC236}">
                <a16:creationId xmlns:a16="http://schemas.microsoft.com/office/drawing/2014/main" id="{18950DA4-361C-3094-6DD9-90FF3971E508}"/>
              </a:ext>
            </a:extLst>
          </p:cNvPr>
          <p:cNvPicPr>
            <a:picLocks noChangeAspect="1"/>
          </p:cNvPicPr>
          <p:nvPr/>
        </p:nvPicPr>
        <p:blipFill>
          <a:blip r:embed="rId3"/>
          <a:srcRect l="10295" t="3894" r="8984"/>
          <a:stretch>
            <a:fillRect/>
          </a:stretch>
        </p:blipFill>
        <p:spPr>
          <a:xfrm rot="21442667">
            <a:off x="8831627" y="6164084"/>
            <a:ext cx="524394" cy="624343"/>
          </a:xfrm>
          <a:prstGeom prst="rect">
            <a:avLst/>
          </a:prstGeom>
        </p:spPr>
      </p:pic>
      <p:pic>
        <p:nvPicPr>
          <p:cNvPr id="56" name="Afbeelding 55">
            <a:extLst>
              <a:ext uri="{FF2B5EF4-FFF2-40B4-BE49-F238E27FC236}">
                <a16:creationId xmlns:a16="http://schemas.microsoft.com/office/drawing/2014/main" id="{404B9122-3825-BF00-2802-E29789419487}"/>
              </a:ext>
            </a:extLst>
          </p:cNvPr>
          <p:cNvPicPr>
            <a:picLocks noChangeAspect="1"/>
          </p:cNvPicPr>
          <p:nvPr/>
        </p:nvPicPr>
        <p:blipFill>
          <a:blip r:embed="rId3"/>
          <a:srcRect l="10295" t="3894" r="8984"/>
          <a:stretch>
            <a:fillRect/>
          </a:stretch>
        </p:blipFill>
        <p:spPr>
          <a:xfrm rot="21442667">
            <a:off x="11553386" y="3137302"/>
            <a:ext cx="524394" cy="624343"/>
          </a:xfrm>
          <a:prstGeom prst="rect">
            <a:avLst/>
          </a:prstGeom>
        </p:spPr>
      </p:pic>
      <p:pic>
        <p:nvPicPr>
          <p:cNvPr id="58" name="Afbeelding 57">
            <a:extLst>
              <a:ext uri="{FF2B5EF4-FFF2-40B4-BE49-F238E27FC236}">
                <a16:creationId xmlns:a16="http://schemas.microsoft.com/office/drawing/2014/main" id="{FCF3B108-145F-7FB6-DEDC-3645A12AEE2E}"/>
              </a:ext>
            </a:extLst>
          </p:cNvPr>
          <p:cNvPicPr>
            <a:picLocks noChangeAspect="1"/>
          </p:cNvPicPr>
          <p:nvPr/>
        </p:nvPicPr>
        <p:blipFill>
          <a:blip r:embed="rId7"/>
          <a:srcRect t="17345" b="16971"/>
          <a:stretch>
            <a:fillRect/>
          </a:stretch>
        </p:blipFill>
        <p:spPr>
          <a:xfrm flipH="1">
            <a:off x="-3709535" y="4678593"/>
            <a:ext cx="3317989" cy="2179407"/>
          </a:xfrm>
          <a:prstGeom prst="rect">
            <a:avLst/>
          </a:prstGeom>
        </p:spPr>
      </p:pic>
    </p:spTree>
    <p:extLst>
      <p:ext uri="{BB962C8B-B14F-4D97-AF65-F5344CB8AC3E}">
        <p14:creationId xmlns:p14="http://schemas.microsoft.com/office/powerpoint/2010/main" val="2921122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E8562-4DC9-A5E9-C1BF-A88763E49EE8}"/>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68EC09F6-277F-8B77-5306-AF5F38B6E90C}"/>
              </a:ext>
            </a:extLst>
          </p:cNvPr>
          <p:cNvPicPr>
            <a:picLocks noChangeAspect="1"/>
          </p:cNvPicPr>
          <p:nvPr/>
        </p:nvPicPr>
        <p:blipFill>
          <a:blip r:embed="rId3"/>
          <a:srcRect/>
          <a:stretch/>
        </p:blipFill>
        <p:spPr>
          <a:xfrm flipH="1">
            <a:off x="-2541212" y="-30637"/>
            <a:ext cx="7538014" cy="7022209"/>
          </a:xfrm>
          <a:prstGeom prst="rect">
            <a:avLst/>
          </a:prstGeom>
        </p:spPr>
      </p:pic>
      <p:pic>
        <p:nvPicPr>
          <p:cNvPr id="2" name="Afbeelding 1" descr="Afbeelding met speelgoed, kleding, pop, tekenfilm&#10;&#10;Door AI gegenereerde inhoud is mogelijk onjuist.">
            <a:extLst>
              <a:ext uri="{FF2B5EF4-FFF2-40B4-BE49-F238E27FC236}">
                <a16:creationId xmlns:a16="http://schemas.microsoft.com/office/drawing/2014/main" id="{49BDE835-011B-FB2E-0066-CC36CDE9BFEE}"/>
              </a:ext>
            </a:extLst>
          </p:cNvPr>
          <p:cNvPicPr>
            <a:picLocks noChangeAspect="1"/>
          </p:cNvPicPr>
          <p:nvPr/>
        </p:nvPicPr>
        <p:blipFill>
          <a:blip r:embed="rId4"/>
          <a:stretch>
            <a:fillRect/>
          </a:stretch>
        </p:blipFill>
        <p:spPr>
          <a:xfrm>
            <a:off x="4674883" y="1955983"/>
            <a:ext cx="2512462" cy="4537176"/>
          </a:xfrm>
          <a:prstGeom prst="rect">
            <a:avLst/>
          </a:prstGeom>
        </p:spPr>
      </p:pic>
      <p:pic>
        <p:nvPicPr>
          <p:cNvPr id="5" name="Afbeelding 4">
            <a:extLst>
              <a:ext uri="{FF2B5EF4-FFF2-40B4-BE49-F238E27FC236}">
                <a16:creationId xmlns:a16="http://schemas.microsoft.com/office/drawing/2014/main" id="{4EE615B6-556A-B646-7A67-8B5DC8FA027D}"/>
              </a:ext>
            </a:extLst>
          </p:cNvPr>
          <p:cNvPicPr>
            <a:picLocks noChangeAspect="1"/>
          </p:cNvPicPr>
          <p:nvPr/>
        </p:nvPicPr>
        <p:blipFill>
          <a:blip r:embed="rId5"/>
          <a:srcRect t="17345" b="16971"/>
          <a:stretch>
            <a:fillRect/>
          </a:stretch>
        </p:blipFill>
        <p:spPr>
          <a:xfrm flipH="1">
            <a:off x="-323267" y="4678593"/>
            <a:ext cx="3317989" cy="2179407"/>
          </a:xfrm>
          <a:prstGeom prst="rect">
            <a:avLst/>
          </a:prstGeom>
        </p:spPr>
      </p:pic>
      <p:grpSp>
        <p:nvGrpSpPr>
          <p:cNvPr id="16" name="Groep 15">
            <a:extLst>
              <a:ext uri="{FF2B5EF4-FFF2-40B4-BE49-F238E27FC236}">
                <a16:creationId xmlns:a16="http://schemas.microsoft.com/office/drawing/2014/main" id="{3F963537-D543-0EA4-E829-E5538B6EF104}"/>
              </a:ext>
            </a:extLst>
          </p:cNvPr>
          <p:cNvGrpSpPr/>
          <p:nvPr/>
        </p:nvGrpSpPr>
        <p:grpSpPr>
          <a:xfrm>
            <a:off x="353426" y="-59733"/>
            <a:ext cx="3271850" cy="1816533"/>
            <a:chOff x="353426" y="-59733"/>
            <a:chExt cx="3271850" cy="1816533"/>
          </a:xfrm>
        </p:grpSpPr>
        <p:pic>
          <p:nvPicPr>
            <p:cNvPr id="11" name="Afbeelding 10">
              <a:extLst>
                <a:ext uri="{FF2B5EF4-FFF2-40B4-BE49-F238E27FC236}">
                  <a16:creationId xmlns:a16="http://schemas.microsoft.com/office/drawing/2014/main" id="{B86269E8-048E-5192-AF3C-E53106847926}"/>
                </a:ext>
              </a:extLst>
            </p:cNvPr>
            <p:cNvPicPr>
              <a:picLocks noChangeAspect="1"/>
            </p:cNvPicPr>
            <p:nvPr/>
          </p:nvPicPr>
          <p:blipFill>
            <a:blip r:embed="rId6"/>
            <a:srcRect l="10295" t="3894" r="8984"/>
            <a:stretch>
              <a:fillRect/>
            </a:stretch>
          </p:blipFill>
          <p:spPr>
            <a:xfrm rot="20523009">
              <a:off x="1787829" y="1132457"/>
              <a:ext cx="524394" cy="624343"/>
            </a:xfrm>
            <a:prstGeom prst="rect">
              <a:avLst/>
            </a:prstGeom>
          </p:spPr>
        </p:pic>
        <p:pic>
          <p:nvPicPr>
            <p:cNvPr id="12" name="Afbeelding 11">
              <a:extLst>
                <a:ext uri="{FF2B5EF4-FFF2-40B4-BE49-F238E27FC236}">
                  <a16:creationId xmlns:a16="http://schemas.microsoft.com/office/drawing/2014/main" id="{9432EE72-6719-5574-DC6C-6A2039B87797}"/>
                </a:ext>
              </a:extLst>
            </p:cNvPr>
            <p:cNvPicPr>
              <a:picLocks noChangeAspect="1"/>
            </p:cNvPicPr>
            <p:nvPr/>
          </p:nvPicPr>
          <p:blipFill>
            <a:blip r:embed="rId6"/>
            <a:srcRect l="10295" t="3894" r="8984"/>
            <a:stretch>
              <a:fillRect/>
            </a:stretch>
          </p:blipFill>
          <p:spPr>
            <a:xfrm rot="21442667">
              <a:off x="3100882" y="-59733"/>
              <a:ext cx="524394" cy="624343"/>
            </a:xfrm>
            <a:prstGeom prst="rect">
              <a:avLst/>
            </a:prstGeom>
          </p:spPr>
        </p:pic>
        <p:pic>
          <p:nvPicPr>
            <p:cNvPr id="13" name="Afbeelding 12">
              <a:extLst>
                <a:ext uri="{FF2B5EF4-FFF2-40B4-BE49-F238E27FC236}">
                  <a16:creationId xmlns:a16="http://schemas.microsoft.com/office/drawing/2014/main" id="{276A1ABA-0540-4392-CCAC-989FD41A0506}"/>
                </a:ext>
              </a:extLst>
            </p:cNvPr>
            <p:cNvPicPr>
              <a:picLocks noChangeAspect="1"/>
            </p:cNvPicPr>
            <p:nvPr/>
          </p:nvPicPr>
          <p:blipFill>
            <a:blip r:embed="rId6"/>
            <a:srcRect l="10295" t="3894" r="8984"/>
            <a:stretch>
              <a:fillRect/>
            </a:stretch>
          </p:blipFill>
          <p:spPr>
            <a:xfrm rot="21442667">
              <a:off x="353426" y="-59732"/>
              <a:ext cx="524394" cy="624343"/>
            </a:xfrm>
            <a:prstGeom prst="rect">
              <a:avLst/>
            </a:prstGeom>
          </p:spPr>
        </p:pic>
      </p:grpSp>
      <p:sp>
        <p:nvSpPr>
          <p:cNvPr id="33" name="Rechthoek: afgeronde hoeken 32">
            <a:extLst>
              <a:ext uri="{FF2B5EF4-FFF2-40B4-BE49-F238E27FC236}">
                <a16:creationId xmlns:a16="http://schemas.microsoft.com/office/drawing/2014/main" id="{86E04161-DDF0-9D74-BE85-253C453D4E9A}"/>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D06CF845-AB1C-9F31-E688-750BDFC425A8}"/>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Geld verzamelen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
        <p:nvSpPr>
          <p:cNvPr id="3" name="Titel 1">
            <a:extLst>
              <a:ext uri="{FF2B5EF4-FFF2-40B4-BE49-F238E27FC236}">
                <a16:creationId xmlns:a16="http://schemas.microsoft.com/office/drawing/2014/main" id="{12B6A155-4240-F569-D7E4-EA9E18D675A4}"/>
              </a:ext>
            </a:extLst>
          </p:cNvPr>
          <p:cNvSpPr txBox="1">
            <a:spLocks/>
          </p:cNvSpPr>
          <p:nvPr/>
        </p:nvSpPr>
        <p:spPr>
          <a:xfrm>
            <a:off x="826022" y="1919121"/>
            <a:ext cx="4170780" cy="1421168"/>
          </a:xfrm>
          <a:prstGeom prst="wedgeRoundRectCallout">
            <a:avLst>
              <a:gd name="adj1" fmla="val 42916"/>
              <a:gd name="adj2" fmla="val 10140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a:latin typeface="Calibri" panose="020F0502020204030204" pitchFamily="34" charset="0"/>
                <a:ea typeface="Calibri" panose="020F0502020204030204" pitchFamily="34" charset="0"/>
                <a:cs typeface="Calibri" panose="020F0502020204030204" pitchFamily="34" charset="0"/>
              </a:rPr>
              <a:t>Je kunt dus </a:t>
            </a:r>
            <a:r>
              <a:rPr lang="nl-NL" sz="2800">
                <a:latin typeface="Calibri" panose="020F0502020204030204" pitchFamily="34" charset="0"/>
                <a:ea typeface="Calibri" panose="020F0502020204030204" pitchFamily="34" charset="0"/>
                <a:cs typeface="Calibri" panose="020F0502020204030204" pitchFamily="34" charset="0"/>
              </a:rPr>
              <a:t>zelf geld verdienen</a:t>
            </a:r>
            <a:r>
              <a:rPr lang="nl-NL" sz="2800" b="0">
                <a:latin typeface="Calibri" panose="020F0502020204030204" pitchFamily="34" charset="0"/>
                <a:ea typeface="Calibri" panose="020F0502020204030204" pitchFamily="34" charset="0"/>
                <a:cs typeface="Calibri" panose="020F0502020204030204" pitchFamily="34" charset="0"/>
              </a:rPr>
              <a:t> door ...</a:t>
            </a:r>
            <a:endParaRPr lang="nl-NL" sz="2800" b="0"/>
          </a:p>
        </p:txBody>
      </p:sp>
      <p:sp>
        <p:nvSpPr>
          <p:cNvPr id="4" name="Titel 1">
            <a:extLst>
              <a:ext uri="{FF2B5EF4-FFF2-40B4-BE49-F238E27FC236}">
                <a16:creationId xmlns:a16="http://schemas.microsoft.com/office/drawing/2014/main" id="{EEAE8589-C27D-074A-AF13-335DD838BD2C}"/>
              </a:ext>
            </a:extLst>
          </p:cNvPr>
          <p:cNvSpPr txBox="1">
            <a:spLocks/>
          </p:cNvSpPr>
          <p:nvPr/>
        </p:nvSpPr>
        <p:spPr>
          <a:xfrm>
            <a:off x="8161270" y="1293021"/>
            <a:ext cx="3369089" cy="3137382"/>
          </a:xfrm>
          <a:prstGeom prst="wedgeRoundRectCallout">
            <a:avLst>
              <a:gd name="adj1" fmla="val -80595"/>
              <a:gd name="adj2" fmla="val 34602"/>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a:latin typeface="Calibri" panose="020F0502020204030204" pitchFamily="34" charset="0"/>
                <a:ea typeface="Calibri" panose="020F0502020204030204" pitchFamily="34" charset="0"/>
                <a:cs typeface="Calibri" panose="020F0502020204030204" pitchFamily="34" charset="0"/>
              </a:rPr>
              <a:t>... bijvoorbeeld </a:t>
            </a:r>
            <a:r>
              <a:rPr lang="nl-NL" sz="2800">
                <a:latin typeface="Calibri" panose="020F0502020204030204" pitchFamily="34" charset="0"/>
                <a:ea typeface="Calibri" panose="020F0502020204030204" pitchFamily="34" charset="0"/>
                <a:cs typeface="Calibri" panose="020F0502020204030204" pitchFamily="34" charset="0"/>
              </a:rPr>
              <a:t>klusjes</a:t>
            </a:r>
            <a:r>
              <a:rPr lang="nl-NL" sz="2800" b="0">
                <a:latin typeface="Calibri" panose="020F0502020204030204" pitchFamily="34" charset="0"/>
                <a:ea typeface="Calibri" panose="020F0502020204030204" pitchFamily="34" charset="0"/>
                <a:cs typeface="Calibri" panose="020F0502020204030204" pitchFamily="34" charset="0"/>
              </a:rPr>
              <a:t> te doen, spullen te </a:t>
            </a:r>
            <a:r>
              <a:rPr lang="nl-NL" sz="2800">
                <a:latin typeface="Calibri" panose="020F0502020204030204" pitchFamily="34" charset="0"/>
                <a:ea typeface="Calibri" panose="020F0502020204030204" pitchFamily="34" charset="0"/>
                <a:cs typeface="Calibri" panose="020F0502020204030204" pitchFamily="34" charset="0"/>
              </a:rPr>
              <a:t>verkopen</a:t>
            </a:r>
            <a:r>
              <a:rPr lang="nl-NL" sz="2800" b="0">
                <a:latin typeface="Calibri" panose="020F0502020204030204" pitchFamily="34" charset="0"/>
                <a:ea typeface="Calibri" panose="020F0502020204030204" pitchFamily="34" charset="0"/>
                <a:cs typeface="Calibri" panose="020F0502020204030204" pitchFamily="34" charset="0"/>
              </a:rPr>
              <a:t> of door later te gaan </a:t>
            </a:r>
            <a:r>
              <a:rPr lang="nl-NL" sz="2800">
                <a:latin typeface="Calibri" panose="020F0502020204030204" pitchFamily="34" charset="0"/>
                <a:ea typeface="Calibri" panose="020F0502020204030204" pitchFamily="34" charset="0"/>
                <a:cs typeface="Calibri" panose="020F0502020204030204" pitchFamily="34" charset="0"/>
              </a:rPr>
              <a:t>werken</a:t>
            </a:r>
            <a:endParaRPr lang="nl-NL" sz="2800"/>
          </a:p>
        </p:txBody>
      </p:sp>
      <p:pic>
        <p:nvPicPr>
          <p:cNvPr id="6" name="Afbeelding 5">
            <a:extLst>
              <a:ext uri="{FF2B5EF4-FFF2-40B4-BE49-F238E27FC236}">
                <a16:creationId xmlns:a16="http://schemas.microsoft.com/office/drawing/2014/main" id="{47B72BB3-87B4-7996-24FB-582D4E9C2D3C}"/>
              </a:ext>
            </a:extLst>
          </p:cNvPr>
          <p:cNvPicPr>
            <a:picLocks noChangeAspect="1"/>
          </p:cNvPicPr>
          <p:nvPr/>
        </p:nvPicPr>
        <p:blipFill>
          <a:blip r:embed="rId6"/>
          <a:srcRect l="10295" t="3894" r="8984"/>
          <a:stretch>
            <a:fillRect/>
          </a:stretch>
        </p:blipFill>
        <p:spPr>
          <a:xfrm rot="21442667">
            <a:off x="4400313" y="-2380735"/>
            <a:ext cx="524394" cy="624343"/>
          </a:xfrm>
          <a:prstGeom prst="rect">
            <a:avLst/>
          </a:prstGeom>
        </p:spPr>
      </p:pic>
      <p:pic>
        <p:nvPicPr>
          <p:cNvPr id="17" name="Afbeelding 16" descr="Afbeelding met blad&#10;&#10;Door AI gegenereerde inhoud is mogelijk onjuist.">
            <a:extLst>
              <a:ext uri="{FF2B5EF4-FFF2-40B4-BE49-F238E27FC236}">
                <a16:creationId xmlns:a16="http://schemas.microsoft.com/office/drawing/2014/main" id="{87D666FA-C814-D719-6469-F100693CF75E}"/>
              </a:ext>
            </a:extLst>
          </p:cNvPr>
          <p:cNvPicPr>
            <a:picLocks noChangeAspect="1"/>
          </p:cNvPicPr>
          <p:nvPr/>
        </p:nvPicPr>
        <p:blipFill>
          <a:blip r:embed="rId7"/>
          <a:stretch>
            <a:fillRect/>
          </a:stretch>
        </p:blipFill>
        <p:spPr>
          <a:xfrm rot="16823435">
            <a:off x="4144018" y="7532947"/>
            <a:ext cx="623524" cy="389703"/>
          </a:xfrm>
          <a:prstGeom prst="rect">
            <a:avLst/>
          </a:prstGeom>
          <a:effectLst>
            <a:outerShdw blurRad="50800" dist="38100" dir="2700000" algn="tl" rotWithShape="0">
              <a:prstClr val="black">
                <a:alpha val="40000"/>
              </a:prstClr>
            </a:outerShdw>
          </a:effectLst>
        </p:spPr>
      </p:pic>
      <p:pic>
        <p:nvPicPr>
          <p:cNvPr id="18" name="Afbeelding 17" descr="Afbeelding met blad&#10;&#10;Door AI gegenereerde inhoud is mogelijk onjuist.">
            <a:extLst>
              <a:ext uri="{FF2B5EF4-FFF2-40B4-BE49-F238E27FC236}">
                <a16:creationId xmlns:a16="http://schemas.microsoft.com/office/drawing/2014/main" id="{EB42626C-F257-1939-A9D0-CFC882551ABC}"/>
              </a:ext>
            </a:extLst>
          </p:cNvPr>
          <p:cNvPicPr>
            <a:picLocks noChangeAspect="1"/>
          </p:cNvPicPr>
          <p:nvPr/>
        </p:nvPicPr>
        <p:blipFill>
          <a:blip r:embed="rId7"/>
          <a:stretch>
            <a:fillRect/>
          </a:stretch>
        </p:blipFill>
        <p:spPr>
          <a:xfrm rot="14400000" flipH="1">
            <a:off x="6208028" y="8119525"/>
            <a:ext cx="623524" cy="389703"/>
          </a:xfrm>
          <a:prstGeom prst="rect">
            <a:avLst/>
          </a:prstGeom>
          <a:effectLst>
            <a:outerShdw blurRad="50800" dist="38100" dir="2700000" algn="tl" rotWithShape="0">
              <a:prstClr val="black">
                <a:alpha val="40000"/>
              </a:prstClr>
            </a:outerShdw>
          </a:effectLst>
        </p:spPr>
      </p:pic>
      <p:pic>
        <p:nvPicPr>
          <p:cNvPr id="19" name="Afbeelding 18" descr="Afbeelding met blad&#10;&#10;Door AI gegenereerde inhoud is mogelijk onjuist.">
            <a:extLst>
              <a:ext uri="{FF2B5EF4-FFF2-40B4-BE49-F238E27FC236}">
                <a16:creationId xmlns:a16="http://schemas.microsoft.com/office/drawing/2014/main" id="{62EEED89-F6F2-2011-2EC2-DD49642C930B}"/>
              </a:ext>
            </a:extLst>
          </p:cNvPr>
          <p:cNvPicPr>
            <a:picLocks noChangeAspect="1"/>
          </p:cNvPicPr>
          <p:nvPr/>
        </p:nvPicPr>
        <p:blipFill>
          <a:blip r:embed="rId7"/>
          <a:stretch>
            <a:fillRect/>
          </a:stretch>
        </p:blipFill>
        <p:spPr>
          <a:xfrm rot="20872146" flipH="1">
            <a:off x="5508098" y="8399232"/>
            <a:ext cx="623525" cy="389703"/>
          </a:xfrm>
          <a:prstGeom prst="rect">
            <a:avLst/>
          </a:prstGeom>
          <a:effectLst>
            <a:outerShdw blurRad="50800" dist="38100" dir="2700000" algn="tl" rotWithShape="0">
              <a:prstClr val="black">
                <a:alpha val="40000"/>
              </a:prstClr>
            </a:outerShdw>
          </a:effectLst>
        </p:spPr>
      </p:pic>
      <p:pic>
        <p:nvPicPr>
          <p:cNvPr id="20" name="Afbeelding 19" descr="Afbeelding met blad&#10;&#10;Door AI gegenereerde inhoud is mogelijk onjuist.">
            <a:extLst>
              <a:ext uri="{FF2B5EF4-FFF2-40B4-BE49-F238E27FC236}">
                <a16:creationId xmlns:a16="http://schemas.microsoft.com/office/drawing/2014/main" id="{49C928A6-41D2-5932-B888-DA6D5A1EAFD4}"/>
              </a:ext>
            </a:extLst>
          </p:cNvPr>
          <p:cNvPicPr>
            <a:picLocks noChangeAspect="1"/>
          </p:cNvPicPr>
          <p:nvPr/>
        </p:nvPicPr>
        <p:blipFill>
          <a:blip r:embed="rId7"/>
          <a:stretch>
            <a:fillRect/>
          </a:stretch>
        </p:blipFill>
        <p:spPr>
          <a:xfrm rot="324429" flipH="1">
            <a:off x="3390968" y="6833520"/>
            <a:ext cx="3955424" cy="2472140"/>
          </a:xfrm>
          <a:prstGeom prst="rect">
            <a:avLst/>
          </a:prstGeom>
          <a:effectLst>
            <a:outerShdw blurRad="50800" dist="38100" dir="2700000" algn="tl" rotWithShape="0">
              <a:prstClr val="black">
                <a:alpha val="40000"/>
              </a:prstClr>
            </a:outerShdw>
          </a:effectLst>
        </p:spPr>
      </p:pic>
      <p:pic>
        <p:nvPicPr>
          <p:cNvPr id="21" name="Afbeelding 20" descr="Afbeelding met blad&#10;&#10;Door AI gegenereerde inhoud is mogelijk onjuist.">
            <a:extLst>
              <a:ext uri="{FF2B5EF4-FFF2-40B4-BE49-F238E27FC236}">
                <a16:creationId xmlns:a16="http://schemas.microsoft.com/office/drawing/2014/main" id="{D2FB315D-A721-7A2E-397A-D522C9DAEFD2}"/>
              </a:ext>
            </a:extLst>
          </p:cNvPr>
          <p:cNvPicPr>
            <a:picLocks noChangeAspect="1"/>
          </p:cNvPicPr>
          <p:nvPr/>
        </p:nvPicPr>
        <p:blipFill>
          <a:blip r:embed="rId7"/>
          <a:stretch>
            <a:fillRect/>
          </a:stretch>
        </p:blipFill>
        <p:spPr>
          <a:xfrm rot="20872146" flipH="1">
            <a:off x="6129985" y="7385184"/>
            <a:ext cx="623525" cy="389703"/>
          </a:xfrm>
          <a:prstGeom prst="rect">
            <a:avLst/>
          </a:prstGeom>
          <a:effectLst>
            <a:outerShdw blurRad="50800" dist="38100" dir="2700000" algn="tl" rotWithShape="0">
              <a:prstClr val="black">
                <a:alpha val="40000"/>
              </a:prstClr>
            </a:outerShdw>
          </a:effectLst>
        </p:spPr>
      </p:pic>
      <p:pic>
        <p:nvPicPr>
          <p:cNvPr id="9" name="Afbeelding 8">
            <a:extLst>
              <a:ext uri="{FF2B5EF4-FFF2-40B4-BE49-F238E27FC236}">
                <a16:creationId xmlns:a16="http://schemas.microsoft.com/office/drawing/2014/main" id="{88FF1398-40FF-0EEB-D159-F5A2B825F66D}"/>
              </a:ext>
            </a:extLst>
          </p:cNvPr>
          <p:cNvPicPr>
            <a:picLocks noChangeAspect="1"/>
          </p:cNvPicPr>
          <p:nvPr/>
        </p:nvPicPr>
        <p:blipFill>
          <a:blip r:embed="rId6"/>
          <a:srcRect l="10295" t="3894" r="8984"/>
          <a:stretch>
            <a:fillRect/>
          </a:stretch>
        </p:blipFill>
        <p:spPr>
          <a:xfrm rot="21442667">
            <a:off x="5486095" y="7335688"/>
            <a:ext cx="524394" cy="624343"/>
          </a:xfrm>
          <a:prstGeom prst="rect">
            <a:avLst/>
          </a:prstGeom>
        </p:spPr>
      </p:pic>
      <p:pic>
        <p:nvPicPr>
          <p:cNvPr id="10" name="Afbeelding 9">
            <a:extLst>
              <a:ext uri="{FF2B5EF4-FFF2-40B4-BE49-F238E27FC236}">
                <a16:creationId xmlns:a16="http://schemas.microsoft.com/office/drawing/2014/main" id="{EAA28020-F9C7-75D4-843E-5B7844EBFE76}"/>
              </a:ext>
            </a:extLst>
          </p:cNvPr>
          <p:cNvPicPr>
            <a:picLocks noChangeAspect="1"/>
          </p:cNvPicPr>
          <p:nvPr/>
        </p:nvPicPr>
        <p:blipFill>
          <a:blip r:embed="rId6"/>
          <a:srcRect l="10295" t="3894" r="8984"/>
          <a:stretch>
            <a:fillRect/>
          </a:stretch>
        </p:blipFill>
        <p:spPr>
          <a:xfrm rot="21442667">
            <a:off x="6290956" y="7847720"/>
            <a:ext cx="524394" cy="624343"/>
          </a:xfrm>
          <a:prstGeom prst="rect">
            <a:avLst/>
          </a:prstGeom>
        </p:spPr>
      </p:pic>
      <p:pic>
        <p:nvPicPr>
          <p:cNvPr id="14" name="Afbeelding 13">
            <a:extLst>
              <a:ext uri="{FF2B5EF4-FFF2-40B4-BE49-F238E27FC236}">
                <a16:creationId xmlns:a16="http://schemas.microsoft.com/office/drawing/2014/main" id="{21EB9608-352A-A73E-57D5-40C73D479721}"/>
              </a:ext>
            </a:extLst>
          </p:cNvPr>
          <p:cNvPicPr>
            <a:picLocks noChangeAspect="1"/>
          </p:cNvPicPr>
          <p:nvPr/>
        </p:nvPicPr>
        <p:blipFill>
          <a:blip r:embed="rId6"/>
          <a:srcRect l="10295" t="3894" r="8984"/>
          <a:stretch>
            <a:fillRect/>
          </a:stretch>
        </p:blipFill>
        <p:spPr>
          <a:xfrm rot="21442667">
            <a:off x="7468078" y="7162736"/>
            <a:ext cx="524394" cy="624343"/>
          </a:xfrm>
          <a:prstGeom prst="rect">
            <a:avLst/>
          </a:prstGeom>
        </p:spPr>
      </p:pic>
      <p:pic>
        <p:nvPicPr>
          <p:cNvPr id="15" name="Afbeelding 14">
            <a:extLst>
              <a:ext uri="{FF2B5EF4-FFF2-40B4-BE49-F238E27FC236}">
                <a16:creationId xmlns:a16="http://schemas.microsoft.com/office/drawing/2014/main" id="{5D686D36-9633-24F6-0CC9-02FC10B89802}"/>
              </a:ext>
            </a:extLst>
          </p:cNvPr>
          <p:cNvPicPr>
            <a:picLocks noChangeAspect="1"/>
          </p:cNvPicPr>
          <p:nvPr/>
        </p:nvPicPr>
        <p:blipFill>
          <a:blip r:embed="rId6"/>
          <a:srcRect l="10295" t="3894" r="8984"/>
          <a:stretch>
            <a:fillRect/>
          </a:stretch>
        </p:blipFill>
        <p:spPr>
          <a:xfrm rot="21442667">
            <a:off x="7110876" y="7449134"/>
            <a:ext cx="524394" cy="624343"/>
          </a:xfrm>
          <a:prstGeom prst="rect">
            <a:avLst/>
          </a:prstGeom>
        </p:spPr>
      </p:pic>
    </p:spTree>
    <p:extLst>
      <p:ext uri="{BB962C8B-B14F-4D97-AF65-F5344CB8AC3E}">
        <p14:creationId xmlns:p14="http://schemas.microsoft.com/office/powerpoint/2010/main" val="2301948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1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FE826-C5E5-56DA-6AD8-E2ADE2FE8A68}"/>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89A85EFC-AFDF-6664-A603-0407E293ABFF}"/>
              </a:ext>
            </a:extLst>
          </p:cNvPr>
          <p:cNvPicPr>
            <a:picLocks noChangeAspect="1"/>
          </p:cNvPicPr>
          <p:nvPr/>
        </p:nvPicPr>
        <p:blipFill>
          <a:blip r:embed="rId3"/>
          <a:srcRect/>
          <a:stretch/>
        </p:blipFill>
        <p:spPr>
          <a:xfrm flipH="1">
            <a:off x="-2541212" y="-30637"/>
            <a:ext cx="7538014" cy="7022209"/>
          </a:xfrm>
          <a:prstGeom prst="rect">
            <a:avLst/>
          </a:prstGeom>
        </p:spPr>
      </p:pic>
      <p:pic>
        <p:nvPicPr>
          <p:cNvPr id="2" name="Afbeelding 1" descr="Afbeelding met speelgoed, kleding, pop, tekenfilm&#10;&#10;Door AI gegenereerde inhoud is mogelijk onjuist.">
            <a:extLst>
              <a:ext uri="{FF2B5EF4-FFF2-40B4-BE49-F238E27FC236}">
                <a16:creationId xmlns:a16="http://schemas.microsoft.com/office/drawing/2014/main" id="{3738FB07-04AB-5A3D-C12E-806FB8F6C7BA}"/>
              </a:ext>
            </a:extLst>
          </p:cNvPr>
          <p:cNvPicPr>
            <a:picLocks noChangeAspect="1"/>
          </p:cNvPicPr>
          <p:nvPr/>
        </p:nvPicPr>
        <p:blipFill>
          <a:blip r:embed="rId4"/>
          <a:stretch>
            <a:fillRect/>
          </a:stretch>
        </p:blipFill>
        <p:spPr>
          <a:xfrm>
            <a:off x="4674883" y="1955983"/>
            <a:ext cx="2512462" cy="4537176"/>
          </a:xfrm>
          <a:prstGeom prst="rect">
            <a:avLst/>
          </a:prstGeom>
        </p:spPr>
      </p:pic>
      <p:pic>
        <p:nvPicPr>
          <p:cNvPr id="5" name="Afbeelding 4">
            <a:extLst>
              <a:ext uri="{FF2B5EF4-FFF2-40B4-BE49-F238E27FC236}">
                <a16:creationId xmlns:a16="http://schemas.microsoft.com/office/drawing/2014/main" id="{F40A0B22-AE1F-B3B9-BD9C-C0314CCB4C43}"/>
              </a:ext>
            </a:extLst>
          </p:cNvPr>
          <p:cNvPicPr>
            <a:picLocks noChangeAspect="1"/>
          </p:cNvPicPr>
          <p:nvPr/>
        </p:nvPicPr>
        <p:blipFill>
          <a:blip r:embed="rId5"/>
          <a:srcRect t="17345" b="16971"/>
          <a:stretch>
            <a:fillRect/>
          </a:stretch>
        </p:blipFill>
        <p:spPr>
          <a:xfrm flipH="1">
            <a:off x="-323267" y="4678593"/>
            <a:ext cx="3317989" cy="2179407"/>
          </a:xfrm>
          <a:prstGeom prst="rect">
            <a:avLst/>
          </a:prstGeom>
        </p:spPr>
      </p:pic>
      <p:pic>
        <p:nvPicPr>
          <p:cNvPr id="11" name="Afbeelding 10">
            <a:extLst>
              <a:ext uri="{FF2B5EF4-FFF2-40B4-BE49-F238E27FC236}">
                <a16:creationId xmlns:a16="http://schemas.microsoft.com/office/drawing/2014/main" id="{74268F38-B55C-8F89-1ACD-4020B03B9AB9}"/>
              </a:ext>
            </a:extLst>
          </p:cNvPr>
          <p:cNvPicPr>
            <a:picLocks noChangeAspect="1"/>
          </p:cNvPicPr>
          <p:nvPr/>
        </p:nvPicPr>
        <p:blipFill>
          <a:blip r:embed="rId6"/>
          <a:srcRect l="10295" t="3894" r="8984"/>
          <a:stretch>
            <a:fillRect/>
          </a:stretch>
        </p:blipFill>
        <p:spPr>
          <a:xfrm rot="20523009">
            <a:off x="1787829" y="1132457"/>
            <a:ext cx="524394" cy="624343"/>
          </a:xfrm>
          <a:prstGeom prst="rect">
            <a:avLst/>
          </a:prstGeom>
        </p:spPr>
      </p:pic>
      <p:pic>
        <p:nvPicPr>
          <p:cNvPr id="12" name="Afbeelding 11">
            <a:extLst>
              <a:ext uri="{FF2B5EF4-FFF2-40B4-BE49-F238E27FC236}">
                <a16:creationId xmlns:a16="http://schemas.microsoft.com/office/drawing/2014/main" id="{7C695E08-1B27-460D-76F9-47AF469127A1}"/>
              </a:ext>
            </a:extLst>
          </p:cNvPr>
          <p:cNvPicPr>
            <a:picLocks noChangeAspect="1"/>
          </p:cNvPicPr>
          <p:nvPr/>
        </p:nvPicPr>
        <p:blipFill>
          <a:blip r:embed="rId6"/>
          <a:srcRect l="10295" t="3894" r="8984"/>
          <a:stretch>
            <a:fillRect/>
          </a:stretch>
        </p:blipFill>
        <p:spPr>
          <a:xfrm rot="21442667">
            <a:off x="3100882" y="-59733"/>
            <a:ext cx="524394" cy="624343"/>
          </a:xfrm>
          <a:prstGeom prst="rect">
            <a:avLst/>
          </a:prstGeom>
        </p:spPr>
      </p:pic>
      <p:pic>
        <p:nvPicPr>
          <p:cNvPr id="13" name="Afbeelding 12">
            <a:extLst>
              <a:ext uri="{FF2B5EF4-FFF2-40B4-BE49-F238E27FC236}">
                <a16:creationId xmlns:a16="http://schemas.microsoft.com/office/drawing/2014/main" id="{4D1CE1E7-F164-C94A-DEE6-9FCB3C487707}"/>
              </a:ext>
            </a:extLst>
          </p:cNvPr>
          <p:cNvPicPr>
            <a:picLocks noChangeAspect="1"/>
          </p:cNvPicPr>
          <p:nvPr/>
        </p:nvPicPr>
        <p:blipFill>
          <a:blip r:embed="rId6"/>
          <a:srcRect l="10295" t="3894" r="8984"/>
          <a:stretch>
            <a:fillRect/>
          </a:stretch>
        </p:blipFill>
        <p:spPr>
          <a:xfrm rot="21442667">
            <a:off x="353426" y="-59732"/>
            <a:ext cx="524394" cy="624343"/>
          </a:xfrm>
          <a:prstGeom prst="rect">
            <a:avLst/>
          </a:prstGeom>
        </p:spPr>
      </p:pic>
      <p:sp>
        <p:nvSpPr>
          <p:cNvPr id="33" name="Rechthoek: afgeronde hoeken 32">
            <a:extLst>
              <a:ext uri="{FF2B5EF4-FFF2-40B4-BE49-F238E27FC236}">
                <a16:creationId xmlns:a16="http://schemas.microsoft.com/office/drawing/2014/main" id="{56C7C117-1C5C-D980-BA41-E5366EE6F10A}"/>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2D5613DB-0FFD-6686-DC14-BD6FAA348756}"/>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Geld verzamelen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
        <p:nvSpPr>
          <p:cNvPr id="3" name="Titel 1">
            <a:extLst>
              <a:ext uri="{FF2B5EF4-FFF2-40B4-BE49-F238E27FC236}">
                <a16:creationId xmlns:a16="http://schemas.microsoft.com/office/drawing/2014/main" id="{2867D9E1-02AE-3337-AF96-C96C8F0217C8}"/>
              </a:ext>
            </a:extLst>
          </p:cNvPr>
          <p:cNvSpPr txBox="1">
            <a:spLocks/>
          </p:cNvSpPr>
          <p:nvPr/>
        </p:nvSpPr>
        <p:spPr>
          <a:xfrm>
            <a:off x="634465" y="1822411"/>
            <a:ext cx="4170780" cy="1850221"/>
          </a:xfrm>
          <a:prstGeom prst="wedgeRoundRectCallout">
            <a:avLst>
              <a:gd name="adj1" fmla="val 49551"/>
              <a:gd name="adj2" fmla="val 6954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Of soms kun je </a:t>
            </a:r>
            <a:r>
              <a:rPr lang="nl-NL" sz="2800" dirty="0">
                <a:latin typeface="Calibri" panose="020F0502020204030204" pitchFamily="34" charset="0"/>
                <a:ea typeface="Calibri" panose="020F0502020204030204" pitchFamily="34" charset="0"/>
                <a:cs typeface="Calibri" panose="020F0502020204030204" pitchFamily="34" charset="0"/>
              </a:rPr>
              <a:t>geld krijgen</a:t>
            </a:r>
            <a:r>
              <a:rPr lang="nl-NL" sz="2800" b="0" dirty="0">
                <a:latin typeface="Calibri" panose="020F0502020204030204" pitchFamily="34" charset="0"/>
                <a:ea typeface="Calibri" panose="020F0502020204030204" pitchFamily="34" charset="0"/>
                <a:cs typeface="Calibri" panose="020F0502020204030204" pitchFamily="34" charset="0"/>
              </a:rPr>
              <a:t> door bijvoorbeeld...</a:t>
            </a:r>
            <a:endParaRPr lang="nl-NL" sz="2800" b="0" dirty="0"/>
          </a:p>
        </p:txBody>
      </p:sp>
      <p:sp>
        <p:nvSpPr>
          <p:cNvPr id="4" name="Titel 1">
            <a:extLst>
              <a:ext uri="{FF2B5EF4-FFF2-40B4-BE49-F238E27FC236}">
                <a16:creationId xmlns:a16="http://schemas.microsoft.com/office/drawing/2014/main" id="{D5B563F4-EF9D-9D62-4EFC-319079681449}"/>
              </a:ext>
            </a:extLst>
          </p:cNvPr>
          <p:cNvSpPr txBox="1">
            <a:spLocks/>
          </p:cNvSpPr>
          <p:nvPr/>
        </p:nvSpPr>
        <p:spPr>
          <a:xfrm>
            <a:off x="8331181" y="1822411"/>
            <a:ext cx="3369089" cy="3137382"/>
          </a:xfrm>
          <a:prstGeom prst="wedgeRoundRectCallout">
            <a:avLst>
              <a:gd name="adj1" fmla="val -86666"/>
              <a:gd name="adj2" fmla="val 2309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...geld te vragen voor je </a:t>
            </a:r>
            <a:r>
              <a:rPr lang="nl-NL" sz="2800" dirty="0">
                <a:latin typeface="Calibri" panose="020F0502020204030204" pitchFamily="34" charset="0"/>
                <a:ea typeface="Calibri" panose="020F0502020204030204" pitchFamily="34" charset="0"/>
                <a:cs typeface="Calibri" panose="020F0502020204030204" pitchFamily="34" charset="0"/>
              </a:rPr>
              <a:t>verjaardag</a:t>
            </a:r>
            <a:r>
              <a:rPr lang="nl-NL" sz="2800" b="0" dirty="0">
                <a:latin typeface="Calibri" panose="020F0502020204030204" pitchFamily="34" charset="0"/>
                <a:ea typeface="Calibri" panose="020F0502020204030204" pitchFamily="34" charset="0"/>
                <a:cs typeface="Calibri" panose="020F0502020204030204" pitchFamily="34" charset="0"/>
              </a:rPr>
              <a:t> of </a:t>
            </a:r>
            <a:r>
              <a:rPr lang="nl-NL" sz="2800" dirty="0">
                <a:latin typeface="Calibri" panose="020F0502020204030204" pitchFamily="34" charset="0"/>
                <a:ea typeface="Calibri" panose="020F0502020204030204" pitchFamily="34" charset="0"/>
                <a:cs typeface="Calibri" panose="020F0502020204030204" pitchFamily="34" charset="0"/>
              </a:rPr>
              <a:t>rapport</a:t>
            </a:r>
            <a:r>
              <a:rPr lang="nl-NL" sz="2800" b="0" dirty="0">
                <a:latin typeface="Calibri" panose="020F0502020204030204" pitchFamily="34" charset="0"/>
                <a:ea typeface="Calibri" panose="020F0502020204030204" pitchFamily="34" charset="0"/>
                <a:cs typeface="Calibri" panose="020F0502020204030204" pitchFamily="34" charset="0"/>
              </a:rPr>
              <a:t>. En misschien krijg je wel </a:t>
            </a:r>
            <a:r>
              <a:rPr lang="nl-NL" sz="2800" dirty="0">
                <a:latin typeface="Calibri" panose="020F0502020204030204" pitchFamily="34" charset="0"/>
                <a:ea typeface="Calibri" panose="020F0502020204030204" pitchFamily="34" charset="0"/>
                <a:cs typeface="Calibri" panose="020F0502020204030204" pitchFamily="34" charset="0"/>
              </a:rPr>
              <a:t>zakgeld</a:t>
            </a:r>
            <a:r>
              <a:rPr lang="nl-NL" sz="2800" b="0" dirty="0">
                <a:latin typeface="Calibri" panose="020F0502020204030204" pitchFamily="34" charset="0"/>
                <a:ea typeface="Calibri" panose="020F0502020204030204" pitchFamily="34" charset="0"/>
                <a:cs typeface="Calibri" panose="020F0502020204030204" pitchFamily="34" charset="0"/>
              </a:rPr>
              <a:t>?</a:t>
            </a:r>
            <a:endParaRPr lang="nl-NL" sz="2800" b="0" dirty="0"/>
          </a:p>
        </p:txBody>
      </p:sp>
      <p:pic>
        <p:nvPicPr>
          <p:cNvPr id="8" name="Afbeelding 7">
            <a:extLst>
              <a:ext uri="{FF2B5EF4-FFF2-40B4-BE49-F238E27FC236}">
                <a16:creationId xmlns:a16="http://schemas.microsoft.com/office/drawing/2014/main" id="{D902BB4F-1944-FA5D-06D6-C4E4B1391008}"/>
              </a:ext>
            </a:extLst>
          </p:cNvPr>
          <p:cNvPicPr>
            <a:picLocks noChangeAspect="1"/>
          </p:cNvPicPr>
          <p:nvPr/>
        </p:nvPicPr>
        <p:blipFill>
          <a:blip r:embed="rId7"/>
          <a:srcRect b="11462"/>
          <a:stretch>
            <a:fillRect/>
          </a:stretch>
        </p:blipFill>
        <p:spPr>
          <a:xfrm rot="1079101">
            <a:off x="-2322647" y="5103440"/>
            <a:ext cx="1490467" cy="1651597"/>
          </a:xfrm>
          <a:prstGeom prst="rect">
            <a:avLst/>
          </a:prstGeom>
        </p:spPr>
      </p:pic>
    </p:spTree>
    <p:extLst>
      <p:ext uri="{BB962C8B-B14F-4D97-AF65-F5344CB8AC3E}">
        <p14:creationId xmlns:p14="http://schemas.microsoft.com/office/powerpoint/2010/main" val="350203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alpha val="26000"/>
          </a:schemeClr>
        </a:solidFill>
        <a:effectLst/>
      </p:bgPr>
    </p:bg>
    <p:spTree>
      <p:nvGrpSpPr>
        <p:cNvPr id="1" name="">
          <a:extLst>
            <a:ext uri="{FF2B5EF4-FFF2-40B4-BE49-F238E27FC236}">
              <a16:creationId xmlns:a16="http://schemas.microsoft.com/office/drawing/2014/main" id="{F70FDCC2-1847-AAFE-806C-30B3705FDF60}"/>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6589CD36-7E2C-B766-C591-EE5946916407}"/>
              </a:ext>
            </a:extLst>
          </p:cNvPr>
          <p:cNvPicPr>
            <a:picLocks noChangeAspect="1"/>
          </p:cNvPicPr>
          <p:nvPr/>
        </p:nvPicPr>
        <p:blipFill>
          <a:blip r:embed="rId3"/>
          <a:srcRect/>
          <a:stretch/>
        </p:blipFill>
        <p:spPr>
          <a:xfrm flipH="1">
            <a:off x="-2530079" y="-48444"/>
            <a:ext cx="7538014" cy="7022209"/>
          </a:xfrm>
          <a:prstGeom prst="rect">
            <a:avLst/>
          </a:prstGeom>
        </p:spPr>
      </p:pic>
      <p:pic>
        <p:nvPicPr>
          <p:cNvPr id="2" name="Afbeelding 1">
            <a:extLst>
              <a:ext uri="{FF2B5EF4-FFF2-40B4-BE49-F238E27FC236}">
                <a16:creationId xmlns:a16="http://schemas.microsoft.com/office/drawing/2014/main" id="{0AFC1C30-36AD-3105-1504-9588B984CE3D}"/>
              </a:ext>
            </a:extLst>
          </p:cNvPr>
          <p:cNvPicPr>
            <a:picLocks noChangeAspect="1"/>
          </p:cNvPicPr>
          <p:nvPr/>
        </p:nvPicPr>
        <p:blipFill>
          <a:blip r:embed="rId4"/>
          <a:srcRect l="10295" t="3894" r="8984"/>
          <a:stretch>
            <a:fillRect/>
          </a:stretch>
        </p:blipFill>
        <p:spPr>
          <a:xfrm rot="20523009">
            <a:off x="1787829" y="1132457"/>
            <a:ext cx="524394" cy="624343"/>
          </a:xfrm>
          <a:prstGeom prst="rect">
            <a:avLst/>
          </a:prstGeom>
        </p:spPr>
      </p:pic>
      <p:pic>
        <p:nvPicPr>
          <p:cNvPr id="3" name="Afbeelding 2">
            <a:extLst>
              <a:ext uri="{FF2B5EF4-FFF2-40B4-BE49-F238E27FC236}">
                <a16:creationId xmlns:a16="http://schemas.microsoft.com/office/drawing/2014/main" id="{F2A74159-0E3D-6DEE-0CEA-70C429963835}"/>
              </a:ext>
            </a:extLst>
          </p:cNvPr>
          <p:cNvPicPr>
            <a:picLocks noChangeAspect="1"/>
          </p:cNvPicPr>
          <p:nvPr/>
        </p:nvPicPr>
        <p:blipFill>
          <a:blip r:embed="rId4"/>
          <a:srcRect l="10295" t="3894" r="8984"/>
          <a:stretch>
            <a:fillRect/>
          </a:stretch>
        </p:blipFill>
        <p:spPr>
          <a:xfrm rot="21442667">
            <a:off x="3100882" y="-59733"/>
            <a:ext cx="524394" cy="624343"/>
          </a:xfrm>
          <a:prstGeom prst="rect">
            <a:avLst/>
          </a:prstGeom>
        </p:spPr>
      </p:pic>
      <p:pic>
        <p:nvPicPr>
          <p:cNvPr id="4" name="Afbeelding 3">
            <a:extLst>
              <a:ext uri="{FF2B5EF4-FFF2-40B4-BE49-F238E27FC236}">
                <a16:creationId xmlns:a16="http://schemas.microsoft.com/office/drawing/2014/main" id="{705C19C6-F4E2-B138-B7C6-79D74881C9D1}"/>
              </a:ext>
            </a:extLst>
          </p:cNvPr>
          <p:cNvPicPr>
            <a:picLocks noChangeAspect="1"/>
          </p:cNvPicPr>
          <p:nvPr/>
        </p:nvPicPr>
        <p:blipFill>
          <a:blip r:embed="rId4"/>
          <a:srcRect l="10295" t="3894" r="8984"/>
          <a:stretch>
            <a:fillRect/>
          </a:stretch>
        </p:blipFill>
        <p:spPr>
          <a:xfrm rot="21442667">
            <a:off x="353426" y="-59732"/>
            <a:ext cx="524394" cy="624343"/>
          </a:xfrm>
          <a:prstGeom prst="rect">
            <a:avLst/>
          </a:prstGeom>
        </p:spPr>
      </p:pic>
      <p:sp>
        <p:nvSpPr>
          <p:cNvPr id="48" name="Rechthoek: afgeronde hoeken 47">
            <a:extLst>
              <a:ext uri="{FF2B5EF4-FFF2-40B4-BE49-F238E27FC236}">
                <a16:creationId xmlns:a16="http://schemas.microsoft.com/office/drawing/2014/main" id="{87A69254-0D97-3167-EA28-10C530E7303E}"/>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Tekstvak 48">
            <a:extLst>
              <a:ext uri="{FF2B5EF4-FFF2-40B4-BE49-F238E27FC236}">
                <a16:creationId xmlns:a16="http://schemas.microsoft.com/office/drawing/2014/main" id="{61891496-6D2C-02A3-FC04-A0B3B7DD36AD}"/>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Geld verzamelen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
        <p:nvSpPr>
          <p:cNvPr id="5" name="Rechthoek: afgeronde hoeken 4">
            <a:extLst>
              <a:ext uri="{FF2B5EF4-FFF2-40B4-BE49-F238E27FC236}">
                <a16:creationId xmlns:a16="http://schemas.microsoft.com/office/drawing/2014/main" id="{CF9AAFAE-B3BD-5BE1-E5F5-04BE2C521C68}"/>
              </a:ext>
            </a:extLst>
          </p:cNvPr>
          <p:cNvSpPr/>
          <p:nvPr/>
        </p:nvSpPr>
        <p:spPr>
          <a:xfrm>
            <a:off x="6839713" y="2020560"/>
            <a:ext cx="4774177" cy="4227643"/>
          </a:xfrm>
          <a:prstGeom prst="roundRect">
            <a:avLst>
              <a:gd name="adj" fmla="val 9019"/>
            </a:avLst>
          </a:prstGeom>
          <a:solidFill>
            <a:srgbClr val="13A438"/>
          </a:solidFill>
          <a:ln w="571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extLst>
              <a:ext uri="{FF2B5EF4-FFF2-40B4-BE49-F238E27FC236}">
                <a16:creationId xmlns:a16="http://schemas.microsoft.com/office/drawing/2014/main" id="{79E0C89D-B1BB-C4ED-5EF7-54FC2827BF4F}"/>
              </a:ext>
            </a:extLst>
          </p:cNvPr>
          <p:cNvSpPr/>
          <p:nvPr/>
        </p:nvSpPr>
        <p:spPr>
          <a:xfrm>
            <a:off x="1751982" y="2020560"/>
            <a:ext cx="4774180" cy="4227644"/>
          </a:xfrm>
          <a:prstGeom prst="roundRect">
            <a:avLst>
              <a:gd name="adj" fmla="val 9019"/>
            </a:avLst>
          </a:prstGeom>
          <a:solidFill>
            <a:srgbClr val="651C76"/>
          </a:solidFill>
          <a:ln w="762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b="1"/>
          </a:p>
        </p:txBody>
      </p:sp>
      <p:sp>
        <p:nvSpPr>
          <p:cNvPr id="10" name="Tekstvak 9">
            <a:extLst>
              <a:ext uri="{FF2B5EF4-FFF2-40B4-BE49-F238E27FC236}">
                <a16:creationId xmlns:a16="http://schemas.microsoft.com/office/drawing/2014/main" id="{D94AE56A-150A-EAB9-0B0F-F41D56B59C81}"/>
              </a:ext>
            </a:extLst>
          </p:cNvPr>
          <p:cNvSpPr txBox="1"/>
          <p:nvPr/>
        </p:nvSpPr>
        <p:spPr>
          <a:xfrm>
            <a:off x="1815660" y="2375781"/>
            <a:ext cx="4646824" cy="86177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5000" b="1">
                <a:solidFill>
                  <a:schemeClr val="bg1"/>
                </a:solidFill>
                <a:latin typeface="Calabri"/>
              </a:rPr>
              <a:t>GELD VERDIEND</a:t>
            </a:r>
            <a:r>
              <a:rPr lang="nl-NL" sz="5000" b="1">
                <a:solidFill>
                  <a:schemeClr val="bg1"/>
                </a:solidFill>
              </a:rPr>
              <a:t> </a:t>
            </a:r>
          </a:p>
        </p:txBody>
      </p:sp>
      <p:sp>
        <p:nvSpPr>
          <p:cNvPr id="11" name="Tekstvak 10">
            <a:extLst>
              <a:ext uri="{FF2B5EF4-FFF2-40B4-BE49-F238E27FC236}">
                <a16:creationId xmlns:a16="http://schemas.microsoft.com/office/drawing/2014/main" id="{CC7B8AD2-F00E-DE46-44FD-B94CA4D2A5F6}"/>
              </a:ext>
            </a:extLst>
          </p:cNvPr>
          <p:cNvSpPr txBox="1"/>
          <p:nvPr/>
        </p:nvSpPr>
        <p:spPr>
          <a:xfrm>
            <a:off x="6903389" y="2375781"/>
            <a:ext cx="4646824" cy="86177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5000" b="1">
                <a:solidFill>
                  <a:schemeClr val="bg1"/>
                </a:solidFill>
                <a:latin typeface="Calabri"/>
              </a:rPr>
              <a:t>GELD GEKREGEN</a:t>
            </a:r>
            <a:endParaRPr lang="nl-NL" sz="5000" b="1">
              <a:solidFill>
                <a:schemeClr val="bg1"/>
              </a:solidFill>
            </a:endParaRPr>
          </a:p>
        </p:txBody>
      </p:sp>
      <p:sp>
        <p:nvSpPr>
          <p:cNvPr id="12" name="Tekstvak 11">
            <a:extLst>
              <a:ext uri="{FF2B5EF4-FFF2-40B4-BE49-F238E27FC236}">
                <a16:creationId xmlns:a16="http://schemas.microsoft.com/office/drawing/2014/main" id="{E6EC0A3D-A4CA-EE5D-7948-8A7407CFCBB2}"/>
              </a:ext>
            </a:extLst>
          </p:cNvPr>
          <p:cNvSpPr txBox="1"/>
          <p:nvPr/>
        </p:nvSpPr>
        <p:spPr>
          <a:xfrm>
            <a:off x="2070840" y="4174913"/>
            <a:ext cx="4199794"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3600">
                <a:solidFill>
                  <a:prstClr val="white"/>
                </a:solidFill>
                <a:latin typeface="Calibri" panose="020F0502020204030204"/>
              </a:rPr>
              <a:t>Heb jij weleens geld verdiend? </a:t>
            </a:r>
          </a:p>
          <a:p>
            <a:pPr algn="ctr"/>
            <a:r>
              <a:rPr lang="nl-NL" sz="3600">
                <a:solidFill>
                  <a:prstClr val="white"/>
                </a:solidFill>
                <a:latin typeface="Calibri" panose="020F0502020204030204"/>
              </a:rPr>
              <a:t>Zo ja, hoe?</a:t>
            </a:r>
          </a:p>
        </p:txBody>
      </p:sp>
      <p:sp>
        <p:nvSpPr>
          <p:cNvPr id="13" name="Tekstvak 12">
            <a:extLst>
              <a:ext uri="{FF2B5EF4-FFF2-40B4-BE49-F238E27FC236}">
                <a16:creationId xmlns:a16="http://schemas.microsoft.com/office/drawing/2014/main" id="{17A31A8D-CF49-165C-3909-DB11FB1E26ED}"/>
              </a:ext>
            </a:extLst>
          </p:cNvPr>
          <p:cNvSpPr txBox="1"/>
          <p:nvPr/>
        </p:nvSpPr>
        <p:spPr>
          <a:xfrm>
            <a:off x="7126904" y="4174913"/>
            <a:ext cx="4199794"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3600">
                <a:solidFill>
                  <a:prstClr val="white"/>
                </a:solidFill>
                <a:latin typeface="Calibri" panose="020F0502020204030204"/>
              </a:rPr>
              <a:t>Heb jij weleens geld gekregen? Zo ja, waarvoor? </a:t>
            </a:r>
          </a:p>
        </p:txBody>
      </p:sp>
      <p:pic>
        <p:nvPicPr>
          <p:cNvPr id="14" name="Afbeelding 13" descr="Afbeelding met tekst, schermopname, ontwerp&#10;&#10;Automatisch gegenereerde beschrijving">
            <a:extLst>
              <a:ext uri="{FF2B5EF4-FFF2-40B4-BE49-F238E27FC236}">
                <a16:creationId xmlns:a16="http://schemas.microsoft.com/office/drawing/2014/main" id="{FF0D42FC-D21A-BF36-FE25-CBE9ABB7DD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30980">
            <a:off x="8611086" y="3106080"/>
            <a:ext cx="1360816" cy="1360816"/>
          </a:xfrm>
          <a:prstGeom prst="rect">
            <a:avLst/>
          </a:prstGeom>
          <a:effectLst>
            <a:outerShdw blurRad="50800" dist="38100" dir="2700000" algn="tl" rotWithShape="0">
              <a:prstClr val="black">
                <a:alpha val="40000"/>
              </a:prstClr>
            </a:outerShdw>
          </a:effectLst>
        </p:spPr>
      </p:pic>
      <p:pic>
        <p:nvPicPr>
          <p:cNvPr id="15" name="Afbeelding 14" descr="Afbeelding met cirkel, munt&#10;&#10;Automatisch gegenereerde beschrijving">
            <a:extLst>
              <a:ext uri="{FF2B5EF4-FFF2-40B4-BE49-F238E27FC236}">
                <a16:creationId xmlns:a16="http://schemas.microsoft.com/office/drawing/2014/main" id="{7AC3677B-4B00-0602-01BD-6D5D6643D0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57894">
            <a:off x="3491606" y="3499228"/>
            <a:ext cx="755644" cy="755644"/>
          </a:xfrm>
          <a:prstGeom prst="rect">
            <a:avLst/>
          </a:prstGeom>
          <a:effectLst>
            <a:outerShdw blurRad="50800" dist="127000" dir="2700000" algn="tl" rotWithShape="0">
              <a:prstClr val="black">
                <a:alpha val="40000"/>
              </a:prstClr>
            </a:outerShdw>
          </a:effectLst>
        </p:spPr>
      </p:pic>
      <p:pic>
        <p:nvPicPr>
          <p:cNvPr id="16" name="Afbeelding 15" descr="Afbeelding met cirkel&#10;&#10;Automatisch gegenereerde beschrijving">
            <a:extLst>
              <a:ext uri="{FF2B5EF4-FFF2-40B4-BE49-F238E27FC236}">
                <a16:creationId xmlns:a16="http://schemas.microsoft.com/office/drawing/2014/main" id="{918A2FAE-6EEA-22D8-1853-0F4ABA8F65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84704">
            <a:off x="4166368" y="3175545"/>
            <a:ext cx="750086" cy="750086"/>
          </a:xfrm>
          <a:prstGeom prst="rect">
            <a:avLst/>
          </a:prstGeom>
          <a:effectLst>
            <a:outerShdw blurRad="50800" dist="127000" dir="2700000" algn="tl" rotWithShape="0">
              <a:prstClr val="black">
                <a:alpha val="40000"/>
              </a:prstClr>
            </a:outerShdw>
          </a:effectLst>
        </p:spPr>
      </p:pic>
      <p:pic>
        <p:nvPicPr>
          <p:cNvPr id="58" name="Afbeelding 57">
            <a:extLst>
              <a:ext uri="{FF2B5EF4-FFF2-40B4-BE49-F238E27FC236}">
                <a16:creationId xmlns:a16="http://schemas.microsoft.com/office/drawing/2014/main" id="{DA303E2D-616D-D4F0-3935-4914631BD045}"/>
              </a:ext>
            </a:extLst>
          </p:cNvPr>
          <p:cNvPicPr>
            <a:picLocks noChangeAspect="1"/>
          </p:cNvPicPr>
          <p:nvPr/>
        </p:nvPicPr>
        <p:blipFill>
          <a:blip r:embed="rId8"/>
          <a:srcRect t="17345" b="16971"/>
          <a:stretch>
            <a:fillRect/>
          </a:stretch>
        </p:blipFill>
        <p:spPr>
          <a:xfrm>
            <a:off x="9734807" y="5122038"/>
            <a:ext cx="2670834" cy="1754326"/>
          </a:xfrm>
          <a:prstGeom prst="rect">
            <a:avLst/>
          </a:prstGeom>
        </p:spPr>
      </p:pic>
      <p:pic>
        <p:nvPicPr>
          <p:cNvPr id="17" name="Afbeelding 16">
            <a:extLst>
              <a:ext uri="{FF2B5EF4-FFF2-40B4-BE49-F238E27FC236}">
                <a16:creationId xmlns:a16="http://schemas.microsoft.com/office/drawing/2014/main" id="{12C4C627-01FF-9A53-2E50-0C367BA495C9}"/>
              </a:ext>
            </a:extLst>
          </p:cNvPr>
          <p:cNvPicPr>
            <a:picLocks noChangeAspect="1"/>
          </p:cNvPicPr>
          <p:nvPr/>
        </p:nvPicPr>
        <p:blipFill>
          <a:blip r:embed="rId9"/>
          <a:srcRect b="11462"/>
          <a:stretch>
            <a:fillRect/>
          </a:stretch>
        </p:blipFill>
        <p:spPr>
          <a:xfrm rot="1079101">
            <a:off x="1457493" y="5103440"/>
            <a:ext cx="1490467" cy="1651597"/>
          </a:xfrm>
          <a:prstGeom prst="rect">
            <a:avLst/>
          </a:prstGeom>
        </p:spPr>
      </p:pic>
    </p:spTree>
    <p:extLst>
      <p:ext uri="{BB962C8B-B14F-4D97-AF65-F5344CB8AC3E}">
        <p14:creationId xmlns:p14="http://schemas.microsoft.com/office/powerpoint/2010/main" val="3338964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alpha val="26000"/>
          </a:schemeClr>
        </a:solidFill>
        <a:effectLst/>
      </p:bgPr>
    </p:bg>
    <p:spTree>
      <p:nvGrpSpPr>
        <p:cNvPr id="1" name="">
          <a:extLst>
            <a:ext uri="{FF2B5EF4-FFF2-40B4-BE49-F238E27FC236}">
              <a16:creationId xmlns:a16="http://schemas.microsoft.com/office/drawing/2014/main" id="{59345389-CDEB-67B3-FC21-03A6EE3B792C}"/>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FAB7F7F7-010B-0E3C-701A-AD5498743DC0}"/>
              </a:ext>
            </a:extLst>
          </p:cNvPr>
          <p:cNvPicPr>
            <a:picLocks noChangeAspect="1"/>
          </p:cNvPicPr>
          <p:nvPr/>
        </p:nvPicPr>
        <p:blipFill>
          <a:blip r:embed="rId3"/>
          <a:srcRect/>
          <a:stretch/>
        </p:blipFill>
        <p:spPr>
          <a:xfrm flipH="1">
            <a:off x="-2530079" y="-48444"/>
            <a:ext cx="7538014" cy="7022209"/>
          </a:xfrm>
          <a:prstGeom prst="rect">
            <a:avLst/>
          </a:prstGeom>
        </p:spPr>
      </p:pic>
      <p:pic>
        <p:nvPicPr>
          <p:cNvPr id="2" name="Afbeelding 1">
            <a:extLst>
              <a:ext uri="{FF2B5EF4-FFF2-40B4-BE49-F238E27FC236}">
                <a16:creationId xmlns:a16="http://schemas.microsoft.com/office/drawing/2014/main" id="{624A432E-8F19-A2F4-7E79-49E7928FF939}"/>
              </a:ext>
            </a:extLst>
          </p:cNvPr>
          <p:cNvPicPr>
            <a:picLocks noChangeAspect="1"/>
          </p:cNvPicPr>
          <p:nvPr/>
        </p:nvPicPr>
        <p:blipFill>
          <a:blip r:embed="rId4"/>
          <a:srcRect l="10295" t="3894" r="8984"/>
          <a:stretch>
            <a:fillRect/>
          </a:stretch>
        </p:blipFill>
        <p:spPr>
          <a:xfrm rot="20523009">
            <a:off x="1787829" y="1132457"/>
            <a:ext cx="524394" cy="624343"/>
          </a:xfrm>
          <a:prstGeom prst="rect">
            <a:avLst/>
          </a:prstGeom>
        </p:spPr>
      </p:pic>
      <p:pic>
        <p:nvPicPr>
          <p:cNvPr id="3" name="Afbeelding 2">
            <a:extLst>
              <a:ext uri="{FF2B5EF4-FFF2-40B4-BE49-F238E27FC236}">
                <a16:creationId xmlns:a16="http://schemas.microsoft.com/office/drawing/2014/main" id="{50E55250-E27E-2580-E560-F837702D84E8}"/>
              </a:ext>
            </a:extLst>
          </p:cNvPr>
          <p:cNvPicPr>
            <a:picLocks noChangeAspect="1"/>
          </p:cNvPicPr>
          <p:nvPr/>
        </p:nvPicPr>
        <p:blipFill>
          <a:blip r:embed="rId4"/>
          <a:srcRect l="10295" t="3894" r="8984"/>
          <a:stretch>
            <a:fillRect/>
          </a:stretch>
        </p:blipFill>
        <p:spPr>
          <a:xfrm rot="21442667">
            <a:off x="3100882" y="-59733"/>
            <a:ext cx="524394" cy="624343"/>
          </a:xfrm>
          <a:prstGeom prst="rect">
            <a:avLst/>
          </a:prstGeom>
        </p:spPr>
      </p:pic>
      <p:pic>
        <p:nvPicPr>
          <p:cNvPr id="4" name="Afbeelding 3">
            <a:extLst>
              <a:ext uri="{FF2B5EF4-FFF2-40B4-BE49-F238E27FC236}">
                <a16:creationId xmlns:a16="http://schemas.microsoft.com/office/drawing/2014/main" id="{AB470F48-4250-1B0E-F1E2-5FC8D947E6D4}"/>
              </a:ext>
            </a:extLst>
          </p:cNvPr>
          <p:cNvPicPr>
            <a:picLocks noChangeAspect="1"/>
          </p:cNvPicPr>
          <p:nvPr/>
        </p:nvPicPr>
        <p:blipFill>
          <a:blip r:embed="rId4"/>
          <a:srcRect l="10295" t="3894" r="8984"/>
          <a:stretch>
            <a:fillRect/>
          </a:stretch>
        </p:blipFill>
        <p:spPr>
          <a:xfrm rot="21442667">
            <a:off x="353426" y="-59732"/>
            <a:ext cx="524394" cy="624343"/>
          </a:xfrm>
          <a:prstGeom prst="rect">
            <a:avLst/>
          </a:prstGeom>
        </p:spPr>
      </p:pic>
      <p:sp>
        <p:nvSpPr>
          <p:cNvPr id="48" name="Rechthoek: afgeronde hoeken 47">
            <a:extLst>
              <a:ext uri="{FF2B5EF4-FFF2-40B4-BE49-F238E27FC236}">
                <a16:creationId xmlns:a16="http://schemas.microsoft.com/office/drawing/2014/main" id="{C767F68C-90E2-82E8-9332-AC162E53C32B}"/>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Tekstvak 48">
            <a:extLst>
              <a:ext uri="{FF2B5EF4-FFF2-40B4-BE49-F238E27FC236}">
                <a16:creationId xmlns:a16="http://schemas.microsoft.com/office/drawing/2014/main" id="{38A6F2C8-4396-8FD6-2957-592ADA8F516B}"/>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Geld verzamelen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
        <p:nvSpPr>
          <p:cNvPr id="5" name="Rechthoek: afgeronde hoeken 4">
            <a:extLst>
              <a:ext uri="{FF2B5EF4-FFF2-40B4-BE49-F238E27FC236}">
                <a16:creationId xmlns:a16="http://schemas.microsoft.com/office/drawing/2014/main" id="{A65F44F8-B931-D63F-A8C0-FCCFE9A7B23D}"/>
              </a:ext>
            </a:extLst>
          </p:cNvPr>
          <p:cNvSpPr/>
          <p:nvPr/>
        </p:nvSpPr>
        <p:spPr>
          <a:xfrm>
            <a:off x="6839713" y="2020560"/>
            <a:ext cx="4774177" cy="4227643"/>
          </a:xfrm>
          <a:prstGeom prst="roundRect">
            <a:avLst>
              <a:gd name="adj" fmla="val 9019"/>
            </a:avLst>
          </a:prstGeom>
          <a:solidFill>
            <a:srgbClr val="13A438"/>
          </a:solidFill>
          <a:ln w="571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extLst>
              <a:ext uri="{FF2B5EF4-FFF2-40B4-BE49-F238E27FC236}">
                <a16:creationId xmlns:a16="http://schemas.microsoft.com/office/drawing/2014/main" id="{9782F821-C82D-2838-9DEA-8D79D6044C10}"/>
              </a:ext>
            </a:extLst>
          </p:cNvPr>
          <p:cNvSpPr/>
          <p:nvPr/>
        </p:nvSpPr>
        <p:spPr>
          <a:xfrm>
            <a:off x="1751982" y="2020560"/>
            <a:ext cx="4774180" cy="4227644"/>
          </a:xfrm>
          <a:prstGeom prst="roundRect">
            <a:avLst>
              <a:gd name="adj" fmla="val 9019"/>
            </a:avLst>
          </a:prstGeom>
          <a:solidFill>
            <a:srgbClr val="651C76"/>
          </a:solidFill>
          <a:ln w="762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b="1"/>
          </a:p>
        </p:txBody>
      </p:sp>
      <p:sp>
        <p:nvSpPr>
          <p:cNvPr id="10" name="Tekstvak 9">
            <a:extLst>
              <a:ext uri="{FF2B5EF4-FFF2-40B4-BE49-F238E27FC236}">
                <a16:creationId xmlns:a16="http://schemas.microsoft.com/office/drawing/2014/main" id="{D74F4F53-68FE-8DD1-0902-0AFFB1C481DD}"/>
              </a:ext>
            </a:extLst>
          </p:cNvPr>
          <p:cNvSpPr txBox="1"/>
          <p:nvPr/>
        </p:nvSpPr>
        <p:spPr>
          <a:xfrm>
            <a:off x="1815660" y="2375781"/>
            <a:ext cx="4646824" cy="86177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5000" b="1">
                <a:solidFill>
                  <a:schemeClr val="bg1"/>
                </a:solidFill>
                <a:latin typeface="Calabri"/>
              </a:rPr>
              <a:t>GELD VERDIEND</a:t>
            </a:r>
            <a:r>
              <a:rPr lang="nl-NL" sz="5000" b="1">
                <a:solidFill>
                  <a:schemeClr val="bg1"/>
                </a:solidFill>
              </a:rPr>
              <a:t> </a:t>
            </a:r>
          </a:p>
        </p:txBody>
      </p:sp>
      <p:sp>
        <p:nvSpPr>
          <p:cNvPr id="11" name="Tekstvak 10">
            <a:extLst>
              <a:ext uri="{FF2B5EF4-FFF2-40B4-BE49-F238E27FC236}">
                <a16:creationId xmlns:a16="http://schemas.microsoft.com/office/drawing/2014/main" id="{D7145B9C-225F-1D9F-2653-99A56B220E05}"/>
              </a:ext>
            </a:extLst>
          </p:cNvPr>
          <p:cNvSpPr txBox="1"/>
          <p:nvPr/>
        </p:nvSpPr>
        <p:spPr>
          <a:xfrm>
            <a:off x="6903389" y="2375781"/>
            <a:ext cx="4646824" cy="86177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5000" b="1">
                <a:solidFill>
                  <a:schemeClr val="bg1"/>
                </a:solidFill>
                <a:latin typeface="Calabri"/>
              </a:rPr>
              <a:t>GELD GEKREGEN</a:t>
            </a:r>
            <a:endParaRPr lang="nl-NL" sz="5000" b="1">
              <a:solidFill>
                <a:schemeClr val="bg1"/>
              </a:solidFill>
            </a:endParaRPr>
          </a:p>
        </p:txBody>
      </p:sp>
      <p:sp>
        <p:nvSpPr>
          <p:cNvPr id="12" name="Tekstvak 11">
            <a:extLst>
              <a:ext uri="{FF2B5EF4-FFF2-40B4-BE49-F238E27FC236}">
                <a16:creationId xmlns:a16="http://schemas.microsoft.com/office/drawing/2014/main" id="{05689955-4C67-A183-677C-CB493E3A3690}"/>
              </a:ext>
            </a:extLst>
          </p:cNvPr>
          <p:cNvSpPr txBox="1"/>
          <p:nvPr/>
        </p:nvSpPr>
        <p:spPr>
          <a:xfrm>
            <a:off x="2070840" y="4174913"/>
            <a:ext cx="4199794"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3600">
                <a:solidFill>
                  <a:prstClr val="white"/>
                </a:solidFill>
                <a:latin typeface="Calibri" panose="020F0502020204030204"/>
              </a:rPr>
              <a:t>Heb jij weleens geld verdiend? </a:t>
            </a:r>
          </a:p>
          <a:p>
            <a:pPr algn="ctr"/>
            <a:r>
              <a:rPr lang="nl-NL" sz="3600">
                <a:solidFill>
                  <a:prstClr val="white"/>
                </a:solidFill>
                <a:latin typeface="Calibri" panose="020F0502020204030204"/>
              </a:rPr>
              <a:t>Zo ja, hoe?</a:t>
            </a:r>
          </a:p>
        </p:txBody>
      </p:sp>
      <p:sp>
        <p:nvSpPr>
          <p:cNvPr id="13" name="Tekstvak 12">
            <a:extLst>
              <a:ext uri="{FF2B5EF4-FFF2-40B4-BE49-F238E27FC236}">
                <a16:creationId xmlns:a16="http://schemas.microsoft.com/office/drawing/2014/main" id="{085E166A-2B46-D6C0-82C6-D3CC95EC372C}"/>
              </a:ext>
            </a:extLst>
          </p:cNvPr>
          <p:cNvSpPr txBox="1"/>
          <p:nvPr/>
        </p:nvSpPr>
        <p:spPr>
          <a:xfrm>
            <a:off x="7126904" y="4174913"/>
            <a:ext cx="4199794"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3600">
                <a:solidFill>
                  <a:prstClr val="white"/>
                </a:solidFill>
                <a:latin typeface="Calibri" panose="020F0502020204030204"/>
              </a:rPr>
              <a:t>Heb jij weleens geld gekregen? Zo ja, waarvoor? </a:t>
            </a:r>
          </a:p>
        </p:txBody>
      </p:sp>
      <p:pic>
        <p:nvPicPr>
          <p:cNvPr id="14" name="Afbeelding 13" descr="Afbeelding met tekst, schermopname, ontwerp&#10;&#10;Automatisch gegenereerde beschrijving">
            <a:extLst>
              <a:ext uri="{FF2B5EF4-FFF2-40B4-BE49-F238E27FC236}">
                <a16:creationId xmlns:a16="http://schemas.microsoft.com/office/drawing/2014/main" id="{2AA3C179-6984-4E49-00B0-7FBF5EE91E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30980">
            <a:off x="8611086" y="3106080"/>
            <a:ext cx="1360816" cy="1360816"/>
          </a:xfrm>
          <a:prstGeom prst="rect">
            <a:avLst/>
          </a:prstGeom>
          <a:effectLst>
            <a:outerShdw blurRad="50800" dist="38100" dir="2700000" algn="tl" rotWithShape="0">
              <a:prstClr val="black">
                <a:alpha val="40000"/>
              </a:prstClr>
            </a:outerShdw>
          </a:effectLst>
        </p:spPr>
      </p:pic>
      <p:pic>
        <p:nvPicPr>
          <p:cNvPr id="15" name="Afbeelding 14" descr="Afbeelding met cirkel, munt&#10;&#10;Automatisch gegenereerde beschrijving">
            <a:extLst>
              <a:ext uri="{FF2B5EF4-FFF2-40B4-BE49-F238E27FC236}">
                <a16:creationId xmlns:a16="http://schemas.microsoft.com/office/drawing/2014/main" id="{E730772F-4E20-87B7-2EC2-CA9192206C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57894">
            <a:off x="3491606" y="3499228"/>
            <a:ext cx="755644" cy="755644"/>
          </a:xfrm>
          <a:prstGeom prst="rect">
            <a:avLst/>
          </a:prstGeom>
          <a:effectLst>
            <a:outerShdw blurRad="50800" dist="127000" dir="2700000" algn="tl" rotWithShape="0">
              <a:prstClr val="black">
                <a:alpha val="40000"/>
              </a:prstClr>
            </a:outerShdw>
          </a:effectLst>
        </p:spPr>
      </p:pic>
      <p:pic>
        <p:nvPicPr>
          <p:cNvPr id="16" name="Afbeelding 15" descr="Afbeelding met cirkel&#10;&#10;Automatisch gegenereerde beschrijving">
            <a:extLst>
              <a:ext uri="{FF2B5EF4-FFF2-40B4-BE49-F238E27FC236}">
                <a16:creationId xmlns:a16="http://schemas.microsoft.com/office/drawing/2014/main" id="{ACDF8B02-3086-0965-2C20-E11DB4634C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84704">
            <a:off x="4166368" y="3175545"/>
            <a:ext cx="750086" cy="750086"/>
          </a:xfrm>
          <a:prstGeom prst="rect">
            <a:avLst/>
          </a:prstGeom>
          <a:effectLst>
            <a:outerShdw blurRad="50800" dist="127000" dir="2700000" algn="tl" rotWithShape="0">
              <a:prstClr val="black">
                <a:alpha val="40000"/>
              </a:prstClr>
            </a:outerShdw>
          </a:effectLst>
        </p:spPr>
      </p:pic>
      <p:pic>
        <p:nvPicPr>
          <p:cNvPr id="58" name="Afbeelding 57">
            <a:extLst>
              <a:ext uri="{FF2B5EF4-FFF2-40B4-BE49-F238E27FC236}">
                <a16:creationId xmlns:a16="http://schemas.microsoft.com/office/drawing/2014/main" id="{53C81897-9A42-38DA-D771-E76D03C0D497}"/>
              </a:ext>
            </a:extLst>
          </p:cNvPr>
          <p:cNvPicPr>
            <a:picLocks noChangeAspect="1"/>
          </p:cNvPicPr>
          <p:nvPr/>
        </p:nvPicPr>
        <p:blipFill>
          <a:blip r:embed="rId8"/>
          <a:srcRect t="17345" b="16971"/>
          <a:stretch>
            <a:fillRect/>
          </a:stretch>
        </p:blipFill>
        <p:spPr>
          <a:xfrm>
            <a:off x="9734807" y="5122038"/>
            <a:ext cx="2670834" cy="1754326"/>
          </a:xfrm>
          <a:prstGeom prst="rect">
            <a:avLst/>
          </a:prstGeom>
        </p:spPr>
      </p:pic>
      <p:pic>
        <p:nvPicPr>
          <p:cNvPr id="17" name="Afbeelding 16">
            <a:extLst>
              <a:ext uri="{FF2B5EF4-FFF2-40B4-BE49-F238E27FC236}">
                <a16:creationId xmlns:a16="http://schemas.microsoft.com/office/drawing/2014/main" id="{DCE6EB7E-6E0E-DC58-95FF-C23118F5848D}"/>
              </a:ext>
            </a:extLst>
          </p:cNvPr>
          <p:cNvPicPr>
            <a:picLocks noChangeAspect="1"/>
          </p:cNvPicPr>
          <p:nvPr/>
        </p:nvPicPr>
        <p:blipFill>
          <a:blip r:embed="rId9"/>
          <a:srcRect b="11462"/>
          <a:stretch>
            <a:fillRect/>
          </a:stretch>
        </p:blipFill>
        <p:spPr>
          <a:xfrm rot="1079101">
            <a:off x="1457493" y="5103440"/>
            <a:ext cx="1490467" cy="1651597"/>
          </a:xfrm>
          <a:prstGeom prst="rect">
            <a:avLst/>
          </a:prstGeom>
        </p:spPr>
      </p:pic>
      <p:sp>
        <p:nvSpPr>
          <p:cNvPr id="7" name="Rechthoek 6">
            <a:extLst>
              <a:ext uri="{FF2B5EF4-FFF2-40B4-BE49-F238E27FC236}">
                <a16:creationId xmlns:a16="http://schemas.microsoft.com/office/drawing/2014/main" id="{63368D94-4518-AFC9-7B3B-E8F4C82B558E}"/>
              </a:ext>
            </a:extLst>
          </p:cNvPr>
          <p:cNvSpPr/>
          <p:nvPr/>
        </p:nvSpPr>
        <p:spPr>
          <a:xfrm>
            <a:off x="0" y="-13037"/>
            <a:ext cx="12192000" cy="6858000"/>
          </a:xfrm>
          <a:prstGeom prst="rect">
            <a:avLst/>
          </a:prstGeom>
          <a:solidFill>
            <a:schemeClr val="accent2">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5" name="Afbeelding 34">
            <a:extLst>
              <a:ext uri="{FF2B5EF4-FFF2-40B4-BE49-F238E27FC236}">
                <a16:creationId xmlns:a16="http://schemas.microsoft.com/office/drawing/2014/main" id="{4E0B920D-96FA-D847-B279-86E2A8A27C4B}"/>
              </a:ext>
            </a:extLst>
          </p:cNvPr>
          <p:cNvPicPr>
            <a:picLocks noChangeAspect="1"/>
          </p:cNvPicPr>
          <p:nvPr/>
        </p:nvPicPr>
        <p:blipFill>
          <a:blip r:embed="rId10"/>
          <a:srcRect l="29781" t="25399" r="29898" b="37933"/>
          <a:stretch>
            <a:fillRect/>
          </a:stretch>
        </p:blipFill>
        <p:spPr>
          <a:xfrm>
            <a:off x="3577818" y="1810379"/>
            <a:ext cx="5036364" cy="3734999"/>
          </a:xfrm>
          <a:prstGeom prst="rect">
            <a:avLst/>
          </a:prstGeom>
          <a:effectLst>
            <a:outerShdw blurRad="50800" dist="38100" dir="2700000" algn="tl" rotWithShape="0">
              <a:prstClr val="black">
                <a:alpha val="40000"/>
              </a:prstClr>
            </a:outerShdw>
          </a:effectLst>
        </p:spPr>
      </p:pic>
      <p:sp>
        <p:nvSpPr>
          <p:cNvPr id="9" name="Ovaal 8">
            <a:extLst>
              <a:ext uri="{FF2B5EF4-FFF2-40B4-BE49-F238E27FC236}">
                <a16:creationId xmlns:a16="http://schemas.microsoft.com/office/drawing/2014/main" id="{29114FE7-6C82-A154-650B-8EA1F81D0BEE}"/>
              </a:ext>
            </a:extLst>
          </p:cNvPr>
          <p:cNvSpPr/>
          <p:nvPr/>
        </p:nvSpPr>
        <p:spPr>
          <a:xfrm>
            <a:off x="7610285" y="1278847"/>
            <a:ext cx="1483425" cy="1483425"/>
          </a:xfrm>
          <a:prstGeom prst="ellipse">
            <a:avLst/>
          </a:prstGeom>
          <a:solidFill>
            <a:srgbClr val="E41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4800" b="1">
                <a:latin typeface="VAGRounded Lt" panose="020F0502020203020204" pitchFamily="34" charset="0"/>
              </a:rPr>
              <a:t>1</a:t>
            </a:r>
          </a:p>
        </p:txBody>
      </p:sp>
      <p:sp>
        <p:nvSpPr>
          <p:cNvPr id="18" name="Titel 1">
            <a:extLst>
              <a:ext uri="{FF2B5EF4-FFF2-40B4-BE49-F238E27FC236}">
                <a16:creationId xmlns:a16="http://schemas.microsoft.com/office/drawing/2014/main" id="{D9AF71B5-50F9-FCEF-55E0-5F611B0B5CFB}"/>
              </a:ext>
            </a:extLst>
          </p:cNvPr>
          <p:cNvSpPr txBox="1">
            <a:spLocks/>
          </p:cNvSpPr>
          <p:nvPr/>
        </p:nvSpPr>
        <p:spPr>
          <a:xfrm>
            <a:off x="8915442" y="2911682"/>
            <a:ext cx="2944595" cy="1421168"/>
          </a:xfrm>
          <a:prstGeom prst="wedgeRoundRectCallout">
            <a:avLst>
              <a:gd name="adj1" fmla="val -5722"/>
              <a:gd name="adj2" fmla="val -7279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a:latin typeface="Calibri" panose="020F0502020204030204" pitchFamily="34" charset="0"/>
                <a:ea typeface="Calibri" panose="020F0502020204030204" pitchFamily="34" charset="0"/>
                <a:cs typeface="Calibri" panose="020F0502020204030204" pitchFamily="34" charset="0"/>
              </a:rPr>
              <a:t>Hé! Een e-mail. </a:t>
            </a:r>
            <a:r>
              <a:rPr lang="nl-NL" sz="2800" b="0" err="1">
                <a:latin typeface="Calibri" panose="020F0502020204030204" pitchFamily="34" charset="0"/>
                <a:ea typeface="Calibri" panose="020F0502020204030204" pitchFamily="34" charset="0"/>
                <a:cs typeface="Calibri" panose="020F0502020204030204" pitchFamily="34" charset="0"/>
              </a:rPr>
              <a:t>Hmm</a:t>
            </a:r>
            <a:r>
              <a:rPr lang="nl-NL" sz="2800" b="0">
                <a:latin typeface="Calibri" panose="020F0502020204030204" pitchFamily="34" charset="0"/>
                <a:ea typeface="Calibri" panose="020F0502020204030204" pitchFamily="34" charset="0"/>
                <a:cs typeface="Calibri" panose="020F0502020204030204" pitchFamily="34" charset="0"/>
              </a:rPr>
              <a:t>, van wie?</a:t>
            </a:r>
            <a:endParaRPr lang="nl-NL" sz="2800" b="0"/>
          </a:p>
        </p:txBody>
      </p:sp>
      <p:pic>
        <p:nvPicPr>
          <p:cNvPr id="19" name="Afbeelding 18" descr="Afbeelding met tekenfilm, pop, beeldje, kleding&#10;&#10;Door AI gegenereerde inhoud is mogelijk onjuist.">
            <a:extLst>
              <a:ext uri="{FF2B5EF4-FFF2-40B4-BE49-F238E27FC236}">
                <a16:creationId xmlns:a16="http://schemas.microsoft.com/office/drawing/2014/main" id="{39493D6B-7D1B-0EF1-51CC-1DB1F1CF484F}"/>
              </a:ext>
            </a:extLst>
          </p:cNvPr>
          <p:cNvPicPr>
            <a:picLocks noChangeAspect="1"/>
          </p:cNvPicPr>
          <p:nvPr/>
        </p:nvPicPr>
        <p:blipFill>
          <a:blip r:embed="rId11"/>
          <a:stretch>
            <a:fillRect/>
          </a:stretch>
        </p:blipFill>
        <p:spPr>
          <a:xfrm rot="19713527">
            <a:off x="11088552" y="244880"/>
            <a:ext cx="1986996" cy="3934646"/>
          </a:xfrm>
          <a:prstGeom prst="rect">
            <a:avLst/>
          </a:prstGeom>
        </p:spPr>
      </p:pic>
    </p:spTree>
    <p:extLst>
      <p:ext uri="{BB962C8B-B14F-4D97-AF65-F5344CB8AC3E}">
        <p14:creationId xmlns:p14="http://schemas.microsoft.com/office/powerpoint/2010/main" val="152100534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fill="hold" nodeType="afterEffect">
                                  <p:stCondLst>
                                    <p:cond delay="50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1+#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0" presetClass="entr" presetSubtype="0" fill="hold" grpId="0" nodeType="after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theme/theme1.xml><?xml version="1.0" encoding="utf-8"?>
<a:theme xmlns:a="http://schemas.openxmlformats.org/drawingml/2006/main" name="Kantoorthema">
  <a:themeElements>
    <a:clrScheme name="Wijzer in Geldzaken">
      <a:dk1>
        <a:srgbClr val="000000"/>
      </a:dk1>
      <a:lt1>
        <a:srgbClr val="FFFFFF"/>
      </a:lt1>
      <a:dk2>
        <a:srgbClr val="0E2841"/>
      </a:dk2>
      <a:lt2>
        <a:srgbClr val="E8E8E8"/>
      </a:lt2>
      <a:accent1>
        <a:srgbClr val="18A649"/>
      </a:accent1>
      <a:accent2>
        <a:srgbClr val="662879"/>
      </a:accent2>
      <a:accent3>
        <a:srgbClr val="DB1767"/>
      </a:accent3>
      <a:accent4>
        <a:srgbClr val="ECD316"/>
      </a:accent4>
      <a:accent5>
        <a:srgbClr val="A02B93"/>
      </a:accent5>
      <a:accent6>
        <a:srgbClr val="4EA72E"/>
      </a:accent6>
      <a:hlink>
        <a:srgbClr val="467886"/>
      </a:hlink>
      <a:folHlink>
        <a:srgbClr val="96607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r">
          <a:defRPr sz="1000" spc="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0fcaa1a-ac74-410f-95bc-20bbab667105">
      <Terms xmlns="http://schemas.microsoft.com/office/infopath/2007/PartnerControls"/>
    </lcf76f155ced4ddcb4097134ff3c332f>
    <TaxCatchAll xmlns="16fe547f-eec1-4793-a1b6-34d56b9fc957" xsi:nil="true"/>
    <Soort xmlns="40fcaa1a-ac74-410f-95bc-20bbab66710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095BBF60614640A6382A98A6922223" ma:contentTypeVersion="22" ma:contentTypeDescription="Een nieuw document maken." ma:contentTypeScope="" ma:versionID="a2556c9012a9b6d02eacef4028716d56">
  <xsd:schema xmlns:xsd="http://www.w3.org/2001/XMLSchema" xmlns:xs="http://www.w3.org/2001/XMLSchema" xmlns:p="http://schemas.microsoft.com/office/2006/metadata/properties" xmlns:ns2="40fcaa1a-ac74-410f-95bc-20bbab667105" xmlns:ns3="16fe547f-eec1-4793-a1b6-34d56b9fc957" targetNamespace="http://schemas.microsoft.com/office/2006/metadata/properties" ma:root="true" ma:fieldsID="991377a11ea41d026034a94dcbcf8e7c" ns2:_="" ns3:_="">
    <xsd:import namespace="40fcaa1a-ac74-410f-95bc-20bbab667105"/>
    <xsd:import namespace="16fe547f-eec1-4793-a1b6-34d56b9fc9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Soort"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caa1a-ac74-410f-95bc-20bbab667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oort" ma:index="21" nillable="true" ma:displayName="Soort" ma:format="Dropdown" ma:internalName="Soort">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783c6dbd-d7b0-4fca-a2a6-200f1dabdf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fe547f-eec1-4793-a1b6-34d56b9fc957"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90f3078a-0a21-48a6-87a3-d4756e3461c8}" ma:internalName="TaxCatchAll" ma:showField="CatchAllData" ma:web="16fe547f-eec1-4793-a1b6-34d56b9fc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2AB4D2-63B2-4E9E-8982-679701215B43}">
  <ds:schemaRefs>
    <ds:schemaRef ds:uri="http://schemas.microsoft.com/office/2006/documentManagement/types"/>
    <ds:schemaRef ds:uri="http://purl.org/dc/terms/"/>
    <ds:schemaRef ds:uri="http://purl.org/dc/dcmitype/"/>
    <ds:schemaRef ds:uri="40fcaa1a-ac74-410f-95bc-20bbab667105"/>
    <ds:schemaRef ds:uri="http://purl.org/dc/elements/1.1/"/>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16fe547f-eec1-4793-a1b6-34d56b9fc957"/>
  </ds:schemaRefs>
</ds:datastoreItem>
</file>

<file path=customXml/itemProps2.xml><?xml version="1.0" encoding="utf-8"?>
<ds:datastoreItem xmlns:ds="http://schemas.openxmlformats.org/officeDocument/2006/customXml" ds:itemID="{94687DA0-4B1C-4CE2-8DD1-779293DFC52D}">
  <ds:schemaRefs>
    <ds:schemaRef ds:uri="16fe547f-eec1-4793-a1b6-34d56b9fc957"/>
    <ds:schemaRef ds:uri="40fcaa1a-ac74-410f-95bc-20bbab6671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B4BBE0-15EC-47B8-8033-DB95C3EB29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134</TotalTime>
  <Words>1074</Words>
  <Application>Microsoft Office PowerPoint</Application>
  <PresentationFormat>Breedbeeld</PresentationFormat>
  <Paragraphs>194</Paragraphs>
  <Slides>21</Slides>
  <Notes>21</Notes>
  <HiddenSlides>0</HiddenSlides>
  <MMClips>1</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21</vt:i4>
      </vt:variant>
    </vt:vector>
  </HeadingPairs>
  <TitlesOfParts>
    <vt:vector size="31" baseType="lpstr">
      <vt:lpstr>Aptos</vt:lpstr>
      <vt:lpstr>Arial</vt:lpstr>
      <vt:lpstr>Calabri</vt:lpstr>
      <vt:lpstr>Calibri</vt:lpstr>
      <vt:lpstr>Corbel</vt:lpstr>
      <vt:lpstr>Open Sans</vt:lpstr>
      <vt:lpstr>Open Sans Light</vt:lpstr>
      <vt:lpstr>VAGRounded Lt</vt:lpstr>
      <vt:lpstr>VAGRounded-Bold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Nina Voordes</dc:creator>
  <cp:lastModifiedBy>Frederiek de Vries Robbé</cp:lastModifiedBy>
  <cp:revision>22</cp:revision>
  <dcterms:created xsi:type="dcterms:W3CDTF">2026-01-22T09:05:28Z</dcterms:created>
  <dcterms:modified xsi:type="dcterms:W3CDTF">2026-03-05T11:07:49Z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0x0101004C095BBF60614640A6382A98A6922223</vt:lpwstr>
  </property>
  <property fmtid="{D5CDD505-2E9C-101B-9397-08002B2CF9AE}" pid="3" name="MediaServiceImageTags">
    <vt:lpwstr/>
  </property>
  <property fmtid="{D5CDD505-2E9C-101B-9397-08002B2CF9AE}" pid="4" name="MSIP_Label_6800fede-0e59-47ad-af95-4e63bbdb932d_Enabled">
    <vt:lpwstr>true</vt:lpwstr>
  </property>
  <property fmtid="{D5CDD505-2E9C-101B-9397-08002B2CF9AE}" pid="5" name="MSIP_Label_6800fede-0e59-47ad-af95-4e63bbdb932d_SetDate">
    <vt:lpwstr>2026-02-18T17:51:34Z</vt:lpwstr>
  </property>
  <property fmtid="{D5CDD505-2E9C-101B-9397-08002B2CF9AE}" pid="6" name="MSIP_Label_6800fede-0e59-47ad-af95-4e63bbdb932d_Method">
    <vt:lpwstr>Standard</vt:lpwstr>
  </property>
  <property fmtid="{D5CDD505-2E9C-101B-9397-08002B2CF9AE}" pid="7" name="MSIP_Label_6800fede-0e59-47ad-af95-4e63bbdb932d_Name">
    <vt:lpwstr>FIN-DGGT-Rijksoverheid</vt:lpwstr>
  </property>
  <property fmtid="{D5CDD505-2E9C-101B-9397-08002B2CF9AE}" pid="8" name="MSIP_Label_6800fede-0e59-47ad-af95-4e63bbdb932d_SiteId">
    <vt:lpwstr>84712536-f524-40a0-913b-5d25ba502732</vt:lpwstr>
  </property>
  <property fmtid="{D5CDD505-2E9C-101B-9397-08002B2CF9AE}" pid="9" name="MSIP_Label_6800fede-0e59-47ad-af95-4e63bbdb932d_ActionId">
    <vt:lpwstr>38d90d16-45cf-49e3-aa4b-6c5b21b47881</vt:lpwstr>
  </property>
  <property fmtid="{D5CDD505-2E9C-101B-9397-08002B2CF9AE}" pid="10" name="MSIP_Label_6800fede-0e59-47ad-af95-4e63bbdb932d_ContentBits">
    <vt:lpwstr>0</vt:lpwstr>
  </property>
</Properties>
</file>