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735" r:id="rId5"/>
    <p:sldId id="820" r:id="rId6"/>
    <p:sldId id="827" r:id="rId7"/>
    <p:sldId id="828" r:id="rId8"/>
    <p:sldId id="829" r:id="rId9"/>
    <p:sldId id="830" r:id="rId10"/>
    <p:sldId id="831" r:id="rId11"/>
    <p:sldId id="832" r:id="rId12"/>
    <p:sldId id="833" r:id="rId13"/>
    <p:sldId id="834" r:id="rId14"/>
    <p:sldId id="835" r:id="rId15"/>
    <p:sldId id="836" r:id="rId16"/>
    <p:sldId id="698" r:id="rId17"/>
    <p:sldId id="848" r:id="rId18"/>
    <p:sldId id="699" r:id="rId19"/>
    <p:sldId id="837" r:id="rId20"/>
    <p:sldId id="838" r:id="rId21"/>
    <p:sldId id="839" r:id="rId22"/>
    <p:sldId id="840" r:id="rId23"/>
    <p:sldId id="841" r:id="rId24"/>
    <p:sldId id="842" r:id="rId25"/>
  </p:sldIdLst>
  <p:sldSz cx="12192000" cy="6858000"/>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700F811-8EAE-3FBE-DAA1-BBD9860D74A8}" name="Robieke Roesink" initials="RR" userId="S::rro@podium.nl::e2c01788-8b61-4009-b4f6-0a9340897fc3" providerId="AD"/>
  <p188:author id="{E23D7B23-B54B-5640-EBCC-C5003E1063C6}" name="Kisters, ND (Nienke) (FM/Wig)" initials="NH" userId="S::n.d.kisters@minfin.nl::baacda05-6f37-4e89-8906-42f698794aeb" providerId="AD"/>
  <p188:author id="{A80F91A1-3DBA-5BD4-2705-B38CDAB6B10C}" name="Frederiek de Vries Robbé" initials="Fd" userId="S::fdv@podium.nl::fdc547e9-d31c-41dc-9130-17ff1eac8a8a" providerId="AD"/>
  <p188:author id="{C8F7B2C1-9B86-836C-CCCD-17EDFE42BD0A}" name="Rauwers, F (Fabiënne) (FM/Wig)" initials="FR" userId="S::f.rauwers@minfin.nl::d691b053-11ea-4378-9bff-f32ef84ba952" providerId="AD"/>
  <p188:author id="{6FB93CD3-C879-7BD3-59D9-BBD709AADDF4}" name="Rosan Kooiman" initials="RK" userId="S::rko@podium.nl::f2697f66-4911-40f9-92a6-ea789706902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F0DE"/>
    <a:srgbClr val="C9E9D8"/>
    <a:srgbClr val="D0E8D9"/>
    <a:srgbClr val="641C76"/>
    <a:srgbClr val="712065"/>
    <a:srgbClr val="ECD316"/>
    <a:srgbClr val="894D21"/>
    <a:srgbClr val="97201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146" autoAdjust="0"/>
  </p:normalViewPr>
  <p:slideViewPr>
    <p:cSldViewPr snapToGrid="0">
      <p:cViewPr varScale="1">
        <p:scale>
          <a:sx n="58" d="100"/>
          <a:sy n="58" d="100"/>
        </p:scale>
        <p:origin x="1608"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a:extLst>
              <a:ext uri="{FF2B5EF4-FFF2-40B4-BE49-F238E27FC236}">
                <a16:creationId xmlns:a16="http://schemas.microsoft.com/office/drawing/2014/main" id="{990A74A5-3F5A-7BAA-ED38-69C76769D64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a:extLst>
              <a:ext uri="{FF2B5EF4-FFF2-40B4-BE49-F238E27FC236}">
                <a16:creationId xmlns:a16="http://schemas.microsoft.com/office/drawing/2014/main" id="{03A478DB-DABF-9B61-A965-CDDB8A7BB4B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7A6E31F-4D8B-4894-86AC-7CB91C9B586A}" type="datetimeFigureOut">
              <a:rPr lang="nl-NL" smtClean="0"/>
              <a:t>5-3-2026</a:t>
            </a:fld>
            <a:endParaRPr lang="nl-NL"/>
          </a:p>
        </p:txBody>
      </p:sp>
      <p:sp>
        <p:nvSpPr>
          <p:cNvPr id="4" name="Tijdelijke aanduiding voor voettekst 3">
            <a:extLst>
              <a:ext uri="{FF2B5EF4-FFF2-40B4-BE49-F238E27FC236}">
                <a16:creationId xmlns:a16="http://schemas.microsoft.com/office/drawing/2014/main" id="{B125CEF3-CDE7-A97F-E51F-CD3930F6C89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5" name="Tijdelijke aanduiding voor dianummer 4">
            <a:extLst>
              <a:ext uri="{FF2B5EF4-FFF2-40B4-BE49-F238E27FC236}">
                <a16:creationId xmlns:a16="http://schemas.microsoft.com/office/drawing/2014/main" id="{7CEE4E19-D3A3-FC85-B20D-F8A485DE2C8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932BBD-65BC-4DA8-85CB-42D173B67792}" type="slidenum">
              <a:rPr lang="nl-NL" smtClean="0"/>
              <a:t>‹nr.›</a:t>
            </a:fld>
            <a:endParaRPr lang="nl-NL"/>
          </a:p>
        </p:txBody>
      </p:sp>
    </p:spTree>
    <p:extLst>
      <p:ext uri="{BB962C8B-B14F-4D97-AF65-F5344CB8AC3E}">
        <p14:creationId xmlns:p14="http://schemas.microsoft.com/office/powerpoint/2010/main" val="1509798568"/>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91D877-5D0E-488D-B7D1-4B549E571AFE}" type="datetimeFigureOut">
              <a:rPr lang="nl-NL" smtClean="0"/>
              <a:t>5-3-2026</a:t>
            </a:fld>
            <a:endParaRPr lang="nl-NL"/>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5B0167-33EF-4212-AA9F-1D3B67F48805}" type="slidenum">
              <a:rPr lang="nl-NL" smtClean="0"/>
              <a:t>‹nr.›</a:t>
            </a:fld>
            <a:endParaRPr lang="nl-NL"/>
          </a:p>
        </p:txBody>
      </p:sp>
    </p:spTree>
    <p:extLst>
      <p:ext uri="{BB962C8B-B14F-4D97-AF65-F5344CB8AC3E}">
        <p14:creationId xmlns:p14="http://schemas.microsoft.com/office/powerpoint/2010/main" val="3510594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422E0-67AC-9AA3-62C5-5CD343E0CB25}"/>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A58A192-9AF8-E8C3-844A-0736038EA3C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D7FD2304-3524-DB14-DE56-5B0EAB755C30}"/>
              </a:ext>
            </a:extLst>
          </p:cNvPr>
          <p:cNvSpPr>
            <a:spLocks noGrp="1"/>
          </p:cNvSpPr>
          <p:nvPr>
            <p:ph type="body" idx="1"/>
          </p:nvPr>
        </p:nvSpPr>
        <p:spPr/>
        <p:txBody>
          <a:bodyPr/>
          <a:lstStyle/>
          <a:p>
            <a:r>
              <a:rPr lang="nl-NL" b="1" dirty="0">
                <a:solidFill>
                  <a:schemeClr val="tx1"/>
                </a:solidFill>
              </a:rPr>
              <a:t>INSTRUCTIETEKST</a:t>
            </a:r>
          </a:p>
          <a:p>
            <a:pPr marL="171450" indent="-171450">
              <a:buFontTx/>
              <a:buChar char="-"/>
            </a:pPr>
            <a:r>
              <a:rPr lang="nl-NL" b="0" dirty="0">
                <a:solidFill>
                  <a:schemeClr val="tx1"/>
                </a:solidFill>
              </a:rPr>
              <a:t>In deze les gaan we het hebben over het thema </a:t>
            </a:r>
            <a:r>
              <a:rPr lang="nl-NL" b="1" dirty="0">
                <a:solidFill>
                  <a:schemeClr val="tx1"/>
                </a:solidFill>
              </a:rPr>
              <a:t>of geld gelukkig maakt</a:t>
            </a:r>
            <a:r>
              <a:rPr lang="nl-NL" b="0" dirty="0">
                <a:solidFill>
                  <a:schemeClr val="tx1"/>
                </a:solidFill>
              </a:rPr>
              <a:t>.</a:t>
            </a:r>
          </a:p>
          <a:p>
            <a:pPr marL="171450" indent="-171450">
              <a:buFontTx/>
              <a:buChar char="-"/>
            </a:pPr>
            <a:r>
              <a:rPr lang="nl-NL" dirty="0">
                <a:solidFill>
                  <a:schemeClr val="tx1"/>
                </a:solidFill>
              </a:rPr>
              <a:t>Het </a:t>
            </a:r>
            <a:r>
              <a:rPr lang="nl-NL" b="1" dirty="0">
                <a:solidFill>
                  <a:schemeClr val="tx1"/>
                </a:solidFill>
              </a:rPr>
              <a:t>doel</a:t>
            </a:r>
            <a:r>
              <a:rPr lang="nl-NL" dirty="0">
                <a:solidFill>
                  <a:schemeClr val="tx1"/>
                </a:solidFill>
              </a:rPr>
              <a:t> van deze les is dat leerlingen na de les hebben nagedacht hoe geld wel of niet van invloed is op of je gelukkig bent. En dat leerlingen meer weten over peer </a:t>
            </a:r>
            <a:r>
              <a:rPr lang="nl-NL" dirty="0" err="1">
                <a:solidFill>
                  <a:schemeClr val="tx1"/>
                </a:solidFill>
              </a:rPr>
              <a:t>pressure</a:t>
            </a:r>
            <a:r>
              <a:rPr lang="nl-NL" dirty="0">
                <a:solidFill>
                  <a:schemeClr val="tx1"/>
                </a:solidFill>
              </a:rPr>
              <a:t> en rages. </a:t>
            </a:r>
          </a:p>
          <a:p>
            <a:pPr marL="171450" indent="-171450">
              <a:buFontTx/>
              <a:buChar char="-"/>
            </a:pPr>
            <a:r>
              <a:rPr lang="nl-NL" b="1" u="none" dirty="0">
                <a:solidFill>
                  <a:schemeClr val="tx1"/>
                </a:solidFill>
              </a:rPr>
              <a:t>Waarom is dit belangrijk?</a:t>
            </a:r>
            <a:r>
              <a:rPr lang="nl-NL" b="0" u="none" dirty="0">
                <a:solidFill>
                  <a:schemeClr val="tx1"/>
                </a:solidFill>
              </a:rPr>
              <a:t> Zo leer je kritisch nadenken over geld en kun je beter verleidingen als rages weerstaan.</a:t>
            </a:r>
            <a:endParaRPr lang="nl-NL" b="0" u="none" dirty="0"/>
          </a:p>
        </p:txBody>
      </p:sp>
      <p:sp>
        <p:nvSpPr>
          <p:cNvPr id="4" name="Tijdelijke aanduiding voor dianummer 3">
            <a:extLst>
              <a:ext uri="{FF2B5EF4-FFF2-40B4-BE49-F238E27FC236}">
                <a16:creationId xmlns:a16="http://schemas.microsoft.com/office/drawing/2014/main" id="{E64FBFDB-4423-9917-77FD-C96FEB3CC3A3}"/>
              </a:ext>
            </a:extLst>
          </p:cNvPr>
          <p:cNvSpPr>
            <a:spLocks noGrp="1"/>
          </p:cNvSpPr>
          <p:nvPr>
            <p:ph type="sldNum" sz="quarter" idx="5"/>
          </p:nvPr>
        </p:nvSpPr>
        <p:spPr/>
        <p:txBody>
          <a:bodyPr/>
          <a:lstStyle/>
          <a:p>
            <a:fld id="{92BEEE40-7347-476A-A519-7CBC93BC1F67}" type="slidenum">
              <a:rPr lang="nl-NL" smtClean="0"/>
              <a:t>1</a:t>
            </a:fld>
            <a:endParaRPr lang="nl-NL"/>
          </a:p>
        </p:txBody>
      </p:sp>
    </p:spTree>
    <p:extLst>
      <p:ext uri="{BB962C8B-B14F-4D97-AF65-F5344CB8AC3E}">
        <p14:creationId xmlns:p14="http://schemas.microsoft.com/office/powerpoint/2010/main" val="2500705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AEA06-B335-D422-8AB5-1CE99BEAD1F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82EA1B28-18B9-C3DF-2DF9-C6DF70CF4656}"/>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6DEC325-687A-E11C-C3D6-E2F338C79E44}"/>
              </a:ext>
            </a:extLst>
          </p:cNvPr>
          <p:cNvSpPr>
            <a:spLocks noGrp="1"/>
          </p:cNvSpPr>
          <p:nvPr>
            <p:ph type="body" idx="1"/>
          </p:nvPr>
        </p:nvSpPr>
        <p:spPr/>
        <p:txBody>
          <a:bodyPr/>
          <a:lstStyle/>
          <a:p>
            <a:r>
              <a:rPr lang="nl-NL" b="1"/>
              <a:t>INSTRUCTIETEKST </a:t>
            </a:r>
          </a:p>
          <a:p>
            <a:pPr marL="171450" indent="-171450">
              <a:buFontTx/>
              <a:buChar char="-"/>
            </a:pPr>
            <a:r>
              <a:rPr lang="nl-NL" b="0" u="sng"/>
              <a:t>Lees voor:</a:t>
            </a:r>
            <a:r>
              <a:rPr lang="nl-NL" b="0" u="none"/>
              <a:t> wat Roodkapje vertelt. </a:t>
            </a:r>
            <a:endParaRPr lang="nl-NL" b="1" i="0" u="none"/>
          </a:p>
        </p:txBody>
      </p:sp>
      <p:sp>
        <p:nvSpPr>
          <p:cNvPr id="4" name="Tijdelijke aanduiding voor dianummer 3">
            <a:extLst>
              <a:ext uri="{FF2B5EF4-FFF2-40B4-BE49-F238E27FC236}">
                <a16:creationId xmlns:a16="http://schemas.microsoft.com/office/drawing/2014/main" id="{F60990B8-42E8-CFE3-327B-BBA4FA7EC577}"/>
              </a:ext>
            </a:extLst>
          </p:cNvPr>
          <p:cNvSpPr>
            <a:spLocks noGrp="1"/>
          </p:cNvSpPr>
          <p:nvPr>
            <p:ph type="sldNum" sz="quarter" idx="5"/>
          </p:nvPr>
        </p:nvSpPr>
        <p:spPr/>
        <p:txBody>
          <a:bodyPr/>
          <a:lstStyle/>
          <a:p>
            <a:fld id="{9B5B0167-33EF-4212-AA9F-1D3B67F48805}" type="slidenum">
              <a:rPr lang="nl-NL" smtClean="0"/>
              <a:t>2</a:t>
            </a:fld>
            <a:endParaRPr lang="nl-NL"/>
          </a:p>
        </p:txBody>
      </p:sp>
    </p:spTree>
    <p:extLst>
      <p:ext uri="{BB962C8B-B14F-4D97-AF65-F5344CB8AC3E}">
        <p14:creationId xmlns:p14="http://schemas.microsoft.com/office/powerpoint/2010/main" val="2537349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B33116-1462-9437-E198-E3581101150B}"/>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2F698738-D97F-73FF-60DC-D170E4B4E5B2}"/>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045DEA24-52B1-A937-8978-8A6FC4036EF1}"/>
              </a:ext>
            </a:extLst>
          </p:cNvPr>
          <p:cNvSpPr>
            <a:spLocks noGrp="1"/>
          </p:cNvSpPr>
          <p:nvPr>
            <p:ph type="body" idx="1"/>
          </p:nvPr>
        </p:nvSpPr>
        <p:spPr/>
        <p:txBody>
          <a:bodyPr/>
          <a:lstStyle/>
          <a:p>
            <a:r>
              <a:rPr lang="nl-NL" b="1"/>
              <a:t>INSTRUCTIETEKST </a:t>
            </a:r>
          </a:p>
          <a:p>
            <a:pPr marL="171450" indent="-171450">
              <a:buFontTx/>
              <a:buChar char="-"/>
            </a:pPr>
            <a:r>
              <a:rPr lang="nl-NL" b="0" u="sng"/>
              <a:t>Lees voor:</a:t>
            </a:r>
            <a:r>
              <a:rPr lang="nl-NL" b="0" u="none"/>
              <a:t> wat Roodkapje vertelt. </a:t>
            </a:r>
            <a:endParaRPr lang="nl-NL" b="1" i="0" u="none"/>
          </a:p>
        </p:txBody>
      </p:sp>
      <p:sp>
        <p:nvSpPr>
          <p:cNvPr id="4" name="Tijdelijke aanduiding voor dianummer 3">
            <a:extLst>
              <a:ext uri="{FF2B5EF4-FFF2-40B4-BE49-F238E27FC236}">
                <a16:creationId xmlns:a16="http://schemas.microsoft.com/office/drawing/2014/main" id="{DA562682-34D8-022C-FB0D-3C0567F43CAC}"/>
              </a:ext>
            </a:extLst>
          </p:cNvPr>
          <p:cNvSpPr>
            <a:spLocks noGrp="1"/>
          </p:cNvSpPr>
          <p:nvPr>
            <p:ph type="sldNum" sz="quarter" idx="5"/>
          </p:nvPr>
        </p:nvSpPr>
        <p:spPr/>
        <p:txBody>
          <a:bodyPr/>
          <a:lstStyle/>
          <a:p>
            <a:fld id="{9B5B0167-33EF-4212-AA9F-1D3B67F48805}" type="slidenum">
              <a:rPr lang="nl-NL" smtClean="0"/>
              <a:t>3</a:t>
            </a:fld>
            <a:endParaRPr lang="nl-NL"/>
          </a:p>
        </p:txBody>
      </p:sp>
    </p:spTree>
    <p:extLst>
      <p:ext uri="{BB962C8B-B14F-4D97-AF65-F5344CB8AC3E}">
        <p14:creationId xmlns:p14="http://schemas.microsoft.com/office/powerpoint/2010/main" val="232820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00622-0EFA-5441-8B0E-2AEC88F0817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B6A0CF7-2190-A7B1-9404-20F9206C6A9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3D6F21A7-7545-0B00-A485-1E56BB3239B2}"/>
              </a:ext>
            </a:extLst>
          </p:cNvPr>
          <p:cNvSpPr>
            <a:spLocks noGrp="1"/>
          </p:cNvSpPr>
          <p:nvPr>
            <p:ph type="body" idx="1"/>
          </p:nvPr>
        </p:nvSpPr>
        <p:spPr/>
        <p:txBody>
          <a:bodyPr/>
          <a:lstStyle/>
          <a:p>
            <a:r>
              <a:rPr lang="nl-NL" b="1"/>
              <a:t>INSTRUCTIETEKST </a:t>
            </a:r>
          </a:p>
          <a:p>
            <a:pPr marL="171450" indent="-171450">
              <a:buFontTx/>
              <a:buChar char="-"/>
            </a:pPr>
            <a:r>
              <a:rPr lang="nl-NL" b="0" u="sng"/>
              <a:t>Lees voor:</a:t>
            </a:r>
            <a:r>
              <a:rPr lang="nl-NL" b="0" u="none"/>
              <a:t> wat Aladin vertelt. </a:t>
            </a:r>
            <a:endParaRPr lang="nl-NL" b="1" i="0" u="none"/>
          </a:p>
        </p:txBody>
      </p:sp>
      <p:sp>
        <p:nvSpPr>
          <p:cNvPr id="4" name="Tijdelijke aanduiding voor dianummer 3">
            <a:extLst>
              <a:ext uri="{FF2B5EF4-FFF2-40B4-BE49-F238E27FC236}">
                <a16:creationId xmlns:a16="http://schemas.microsoft.com/office/drawing/2014/main" id="{72DE2F95-72FC-03E8-0F29-0402C47B0435}"/>
              </a:ext>
            </a:extLst>
          </p:cNvPr>
          <p:cNvSpPr>
            <a:spLocks noGrp="1"/>
          </p:cNvSpPr>
          <p:nvPr>
            <p:ph type="sldNum" sz="quarter" idx="5"/>
          </p:nvPr>
        </p:nvSpPr>
        <p:spPr/>
        <p:txBody>
          <a:bodyPr/>
          <a:lstStyle/>
          <a:p>
            <a:fld id="{9B5B0167-33EF-4212-AA9F-1D3B67F48805}" type="slidenum">
              <a:rPr lang="nl-NL" smtClean="0"/>
              <a:t>4</a:t>
            </a:fld>
            <a:endParaRPr lang="nl-NL"/>
          </a:p>
        </p:txBody>
      </p:sp>
    </p:spTree>
    <p:extLst>
      <p:ext uri="{BB962C8B-B14F-4D97-AF65-F5344CB8AC3E}">
        <p14:creationId xmlns:p14="http://schemas.microsoft.com/office/powerpoint/2010/main" val="3968716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A85F68-5CC9-265B-87C2-4047A456987D}"/>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3609C389-BE77-7BD1-6293-21596FBCD2FE}"/>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01CE20D7-20A7-D64F-ECB9-ADE49BE05E2A}"/>
              </a:ext>
            </a:extLst>
          </p:cNvPr>
          <p:cNvSpPr>
            <a:spLocks noGrp="1"/>
          </p:cNvSpPr>
          <p:nvPr>
            <p:ph type="body" idx="1"/>
          </p:nvPr>
        </p:nvSpPr>
        <p:spPr/>
        <p:txBody>
          <a:bodyPr/>
          <a:lstStyle/>
          <a:p>
            <a:r>
              <a:rPr lang="nl-NL" b="1"/>
              <a:t>INSTRUCTIETEKST </a:t>
            </a:r>
          </a:p>
          <a:p>
            <a:pPr marL="171450" indent="-171450">
              <a:buFontTx/>
              <a:buChar char="-"/>
            </a:pPr>
            <a:r>
              <a:rPr lang="nl-NL" b="0" u="sng"/>
              <a:t>Lees voor:</a:t>
            </a:r>
            <a:r>
              <a:rPr lang="nl-NL" b="0" u="none"/>
              <a:t> wat Aladin vertelt. </a:t>
            </a:r>
            <a:endParaRPr lang="nl-NL" b="1" i="0" u="none"/>
          </a:p>
        </p:txBody>
      </p:sp>
      <p:sp>
        <p:nvSpPr>
          <p:cNvPr id="4" name="Tijdelijke aanduiding voor dianummer 3">
            <a:extLst>
              <a:ext uri="{FF2B5EF4-FFF2-40B4-BE49-F238E27FC236}">
                <a16:creationId xmlns:a16="http://schemas.microsoft.com/office/drawing/2014/main" id="{016A9059-F96C-0AC8-28F9-3B56FCBB4011}"/>
              </a:ext>
            </a:extLst>
          </p:cNvPr>
          <p:cNvSpPr>
            <a:spLocks noGrp="1"/>
          </p:cNvSpPr>
          <p:nvPr>
            <p:ph type="sldNum" sz="quarter" idx="5"/>
          </p:nvPr>
        </p:nvSpPr>
        <p:spPr/>
        <p:txBody>
          <a:bodyPr/>
          <a:lstStyle/>
          <a:p>
            <a:fld id="{9B5B0167-33EF-4212-AA9F-1D3B67F48805}" type="slidenum">
              <a:rPr lang="nl-NL" smtClean="0"/>
              <a:t>5</a:t>
            </a:fld>
            <a:endParaRPr lang="nl-NL"/>
          </a:p>
        </p:txBody>
      </p:sp>
    </p:spTree>
    <p:extLst>
      <p:ext uri="{BB962C8B-B14F-4D97-AF65-F5344CB8AC3E}">
        <p14:creationId xmlns:p14="http://schemas.microsoft.com/office/powerpoint/2010/main" val="2673572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7AED6-EBED-AB84-D10F-6B70816F604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72BF3BD-F37A-7FCB-F803-3DF8DCF42150}"/>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E00B822D-D326-6C38-2762-4824FFAE1B57}"/>
              </a:ext>
            </a:extLst>
          </p:cNvPr>
          <p:cNvSpPr>
            <a:spLocks noGrp="1"/>
          </p:cNvSpPr>
          <p:nvPr>
            <p:ph type="body" idx="1"/>
          </p:nvPr>
        </p:nvSpPr>
        <p:spPr/>
        <p:txBody>
          <a:bodyPr/>
          <a:lstStyle/>
          <a:p>
            <a:r>
              <a:rPr lang="nl-NL" b="1">
                <a:solidFill>
                  <a:schemeClr val="tx1"/>
                </a:solidFill>
              </a:rPr>
              <a:t>INSTRUCTIETEKST</a:t>
            </a:r>
          </a:p>
          <a:p>
            <a:pPr marL="171450" indent="-171450">
              <a:buFontTx/>
              <a:buChar char="-"/>
            </a:pPr>
            <a:r>
              <a:rPr lang="nl-NL" b="0" u="sng">
                <a:solidFill>
                  <a:schemeClr val="tx1"/>
                </a:solidFill>
              </a:rPr>
              <a:t>Bespreek de stellingen </a:t>
            </a:r>
            <a:r>
              <a:rPr lang="nl-NL" b="0">
                <a:solidFill>
                  <a:schemeClr val="tx1"/>
                </a:solidFill>
              </a:rPr>
              <a:t>in de klas. </a:t>
            </a:r>
          </a:p>
          <a:p>
            <a:pPr marL="171450" indent="-171450">
              <a:buFontTx/>
              <a:buChar char="-"/>
            </a:pPr>
            <a:r>
              <a:rPr lang="nl-NL" b="0" u="sng">
                <a:solidFill>
                  <a:schemeClr val="tx1"/>
                </a:solidFill>
              </a:rPr>
              <a:t>Doel van deze stelling: </a:t>
            </a:r>
            <a:r>
              <a:rPr lang="nl-NL" b="0">
                <a:solidFill>
                  <a:schemeClr val="tx1"/>
                </a:solidFill>
              </a:rPr>
              <a:t>dat leerlingen nadenken of het belangrijk is om na te streven om veel geld te verdienen, of dat er ook nog andere dingen belangrijk zijn waar je gelukkig van wordt.</a:t>
            </a:r>
          </a:p>
        </p:txBody>
      </p:sp>
      <p:sp>
        <p:nvSpPr>
          <p:cNvPr id="4" name="Tijdelijke aanduiding voor dianummer 3">
            <a:extLst>
              <a:ext uri="{FF2B5EF4-FFF2-40B4-BE49-F238E27FC236}">
                <a16:creationId xmlns:a16="http://schemas.microsoft.com/office/drawing/2014/main" id="{41E95E86-6D5D-3B0C-1651-D56728AAB4AC}"/>
              </a:ext>
            </a:extLst>
          </p:cNvPr>
          <p:cNvSpPr>
            <a:spLocks noGrp="1"/>
          </p:cNvSpPr>
          <p:nvPr>
            <p:ph type="sldNum" sz="quarter" idx="5"/>
          </p:nvPr>
        </p:nvSpPr>
        <p:spPr/>
        <p:txBody>
          <a:bodyPr/>
          <a:lstStyle/>
          <a:p>
            <a:fld id="{9B5B0167-33EF-4212-AA9F-1D3B67F48805}" type="slidenum">
              <a:rPr lang="nl-NL" smtClean="0"/>
              <a:t>6</a:t>
            </a:fld>
            <a:endParaRPr lang="nl-NL"/>
          </a:p>
        </p:txBody>
      </p:sp>
    </p:spTree>
    <p:extLst>
      <p:ext uri="{BB962C8B-B14F-4D97-AF65-F5344CB8AC3E}">
        <p14:creationId xmlns:p14="http://schemas.microsoft.com/office/powerpoint/2010/main" val="1361561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12A70-8B55-2266-019A-CC252FDE673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AD5833B9-B7B7-4E91-EE2F-F782352F5377}"/>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35D00AD1-24A6-B404-DD73-BB539F4928BA}"/>
              </a:ext>
            </a:extLst>
          </p:cNvPr>
          <p:cNvSpPr>
            <a:spLocks noGrp="1"/>
          </p:cNvSpPr>
          <p:nvPr>
            <p:ph type="body" idx="1"/>
          </p:nvPr>
        </p:nvSpPr>
        <p:spPr/>
        <p:txBody>
          <a:bodyPr/>
          <a:lstStyle/>
          <a:p>
            <a:r>
              <a:rPr lang="nl-NL" b="1" dirty="0">
                <a:solidFill>
                  <a:schemeClr val="tx1"/>
                </a:solidFill>
              </a:rPr>
              <a:t>INSTRUCTIETEKST</a:t>
            </a:r>
          </a:p>
          <a:p>
            <a:pPr marL="171450" indent="-171450">
              <a:buFontTx/>
              <a:buChar char="-"/>
            </a:pPr>
            <a:r>
              <a:rPr lang="nl-NL" b="0" u="sng" dirty="0">
                <a:solidFill>
                  <a:schemeClr val="tx1"/>
                </a:solidFill>
              </a:rPr>
              <a:t>Bespreek de stellingen </a:t>
            </a:r>
            <a:r>
              <a:rPr lang="nl-NL" b="0" dirty="0">
                <a:solidFill>
                  <a:schemeClr val="tx1"/>
                </a:solidFill>
              </a:rPr>
              <a:t>in de klas. </a:t>
            </a:r>
          </a:p>
          <a:p>
            <a:pPr marL="171450" indent="-171450">
              <a:buFontTx/>
              <a:buChar char="-"/>
            </a:pPr>
            <a:r>
              <a:rPr lang="nl-NL" b="0" u="sng" dirty="0">
                <a:solidFill>
                  <a:schemeClr val="tx1"/>
                </a:solidFill>
              </a:rPr>
              <a:t>Doel van deze stelling: </a:t>
            </a:r>
            <a:r>
              <a:rPr lang="nl-NL" b="0" dirty="0">
                <a:solidFill>
                  <a:schemeClr val="tx1"/>
                </a:solidFill>
              </a:rPr>
              <a:t>dat leerlingen beseffen dat niet iedereen veel geld heeft en dat dat om verschillende redenen kan ontstaan. Verschil in hoeveel geld mensen hebben kan ontstaan door waar je opgroeit (misschien hebben je ouders/familie veel geld), maar kan ook ontstaan door je werk (de ene baan verdient meer dan de ander) of door pech (als je ziek bent, of je voor iemand moet zorgen kan je minder geld verdienen), etc. </a:t>
            </a:r>
          </a:p>
        </p:txBody>
      </p:sp>
      <p:sp>
        <p:nvSpPr>
          <p:cNvPr id="4" name="Tijdelijke aanduiding voor dianummer 3">
            <a:extLst>
              <a:ext uri="{FF2B5EF4-FFF2-40B4-BE49-F238E27FC236}">
                <a16:creationId xmlns:a16="http://schemas.microsoft.com/office/drawing/2014/main" id="{14FDAFB6-D86B-82EA-7759-472ED343F1A2}"/>
              </a:ext>
            </a:extLst>
          </p:cNvPr>
          <p:cNvSpPr>
            <a:spLocks noGrp="1"/>
          </p:cNvSpPr>
          <p:nvPr>
            <p:ph type="sldNum" sz="quarter" idx="5"/>
          </p:nvPr>
        </p:nvSpPr>
        <p:spPr/>
        <p:txBody>
          <a:bodyPr/>
          <a:lstStyle/>
          <a:p>
            <a:fld id="{9B5B0167-33EF-4212-AA9F-1D3B67F48805}" type="slidenum">
              <a:rPr lang="nl-NL" smtClean="0"/>
              <a:t>7</a:t>
            </a:fld>
            <a:endParaRPr lang="nl-NL"/>
          </a:p>
        </p:txBody>
      </p:sp>
    </p:spTree>
    <p:extLst>
      <p:ext uri="{BB962C8B-B14F-4D97-AF65-F5344CB8AC3E}">
        <p14:creationId xmlns:p14="http://schemas.microsoft.com/office/powerpoint/2010/main" val="1080354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E1D08-6480-4BD1-1521-121FC761BED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B78F3C3-B315-D7DD-764E-85280B114A5B}"/>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96EE856E-287A-ABC9-86E0-45DB3873C38B}"/>
              </a:ext>
            </a:extLst>
          </p:cNvPr>
          <p:cNvSpPr>
            <a:spLocks noGrp="1"/>
          </p:cNvSpPr>
          <p:nvPr>
            <p:ph type="body" idx="1"/>
          </p:nvPr>
        </p:nvSpPr>
        <p:spPr/>
        <p:txBody>
          <a:bodyPr/>
          <a:lstStyle/>
          <a:p>
            <a:r>
              <a:rPr lang="nl-NL" b="1">
                <a:solidFill>
                  <a:schemeClr val="tx1"/>
                </a:solidFill>
              </a:rPr>
              <a:t>INSTRUCTIETEKST</a:t>
            </a:r>
          </a:p>
          <a:p>
            <a:pPr marL="171450" indent="-171450">
              <a:buFontTx/>
              <a:buChar char="-"/>
            </a:pPr>
            <a:r>
              <a:rPr lang="nl-NL" b="0" u="sng">
                <a:solidFill>
                  <a:schemeClr val="tx1"/>
                </a:solidFill>
              </a:rPr>
              <a:t>Bespreek de stellingen </a:t>
            </a:r>
            <a:r>
              <a:rPr lang="nl-NL" b="0">
                <a:solidFill>
                  <a:schemeClr val="tx1"/>
                </a:solidFill>
              </a:rPr>
              <a:t>in de klas. </a:t>
            </a:r>
          </a:p>
          <a:p>
            <a:pPr marL="171450" indent="-171450">
              <a:buFontTx/>
              <a:buChar char="-"/>
            </a:pPr>
            <a:r>
              <a:rPr lang="nl-NL" b="0" u="sng">
                <a:solidFill>
                  <a:schemeClr val="tx1"/>
                </a:solidFill>
              </a:rPr>
              <a:t>Doel van deze stelling: </a:t>
            </a:r>
            <a:r>
              <a:rPr lang="nl-NL" b="0">
                <a:solidFill>
                  <a:schemeClr val="tx1"/>
                </a:solidFill>
              </a:rPr>
              <a:t>dat leerlingen inzien dat je niet voor alle leuke dingen geld nodig hebt. </a:t>
            </a:r>
          </a:p>
        </p:txBody>
      </p:sp>
      <p:sp>
        <p:nvSpPr>
          <p:cNvPr id="4" name="Tijdelijke aanduiding voor dianummer 3">
            <a:extLst>
              <a:ext uri="{FF2B5EF4-FFF2-40B4-BE49-F238E27FC236}">
                <a16:creationId xmlns:a16="http://schemas.microsoft.com/office/drawing/2014/main" id="{F02A67E6-FB0E-E104-B514-C78597682573}"/>
              </a:ext>
            </a:extLst>
          </p:cNvPr>
          <p:cNvSpPr>
            <a:spLocks noGrp="1"/>
          </p:cNvSpPr>
          <p:nvPr>
            <p:ph type="sldNum" sz="quarter" idx="5"/>
          </p:nvPr>
        </p:nvSpPr>
        <p:spPr/>
        <p:txBody>
          <a:bodyPr/>
          <a:lstStyle/>
          <a:p>
            <a:fld id="{9B5B0167-33EF-4212-AA9F-1D3B67F48805}" type="slidenum">
              <a:rPr lang="nl-NL" smtClean="0"/>
              <a:t>8</a:t>
            </a:fld>
            <a:endParaRPr lang="nl-NL"/>
          </a:p>
        </p:txBody>
      </p:sp>
    </p:spTree>
    <p:extLst>
      <p:ext uri="{BB962C8B-B14F-4D97-AF65-F5344CB8AC3E}">
        <p14:creationId xmlns:p14="http://schemas.microsoft.com/office/powerpoint/2010/main" val="2896598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E2626-23AD-F59C-E139-529FDDBF45A2}"/>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0EFA828-8BB3-70E6-CD93-6FCFA6D232E6}"/>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430A87AF-A0CA-1D39-F755-811237BCCB43}"/>
              </a:ext>
            </a:extLst>
          </p:cNvPr>
          <p:cNvSpPr>
            <a:spLocks noGrp="1"/>
          </p:cNvSpPr>
          <p:nvPr>
            <p:ph type="body" idx="1"/>
          </p:nvPr>
        </p:nvSpPr>
        <p:spPr/>
        <p:txBody>
          <a:bodyPr/>
          <a:lstStyle/>
          <a:p>
            <a:r>
              <a:rPr lang="nl-NL" b="1" dirty="0">
                <a:solidFill>
                  <a:schemeClr val="tx1"/>
                </a:solidFill>
              </a:rPr>
              <a:t>INSTRUCTIETEKST</a:t>
            </a:r>
          </a:p>
          <a:p>
            <a:pPr marL="171450" indent="-171450">
              <a:buFontTx/>
              <a:buChar char="-"/>
            </a:pPr>
            <a:r>
              <a:rPr lang="nl-NL" b="0" u="sng" dirty="0">
                <a:solidFill>
                  <a:schemeClr val="tx1"/>
                </a:solidFill>
              </a:rPr>
              <a:t>Bespreek de stellingen </a:t>
            </a:r>
            <a:r>
              <a:rPr lang="nl-NL" b="0" dirty="0">
                <a:solidFill>
                  <a:schemeClr val="tx1"/>
                </a:solidFill>
              </a:rPr>
              <a:t>in de klas. </a:t>
            </a:r>
          </a:p>
          <a:p>
            <a:pPr marL="171450" indent="-171450">
              <a:buFontTx/>
              <a:buChar char="-"/>
            </a:pPr>
            <a:r>
              <a:rPr lang="nl-NL" b="0" u="sng" dirty="0">
                <a:solidFill>
                  <a:schemeClr val="tx1"/>
                </a:solidFill>
              </a:rPr>
              <a:t>Doel van deze stelling: </a:t>
            </a:r>
            <a:r>
              <a:rPr lang="nl-NL" b="0" dirty="0">
                <a:solidFill>
                  <a:schemeClr val="tx1"/>
                </a:solidFill>
              </a:rPr>
              <a:t>dat leerlingen nadenken over wanneer geld handig is (bijvoorbeeld voor eten, een huis, etc.) zodat je je geen/minder zorgen hoeft te maken, maar dat er ook andere dingen zijn dan geld die je gelukkig kunnen maken.</a:t>
            </a:r>
          </a:p>
        </p:txBody>
      </p:sp>
      <p:sp>
        <p:nvSpPr>
          <p:cNvPr id="4" name="Tijdelijke aanduiding voor dianummer 3">
            <a:extLst>
              <a:ext uri="{FF2B5EF4-FFF2-40B4-BE49-F238E27FC236}">
                <a16:creationId xmlns:a16="http://schemas.microsoft.com/office/drawing/2014/main" id="{161C052B-0796-4846-1C79-467CF5994F5A}"/>
              </a:ext>
            </a:extLst>
          </p:cNvPr>
          <p:cNvSpPr>
            <a:spLocks noGrp="1"/>
          </p:cNvSpPr>
          <p:nvPr>
            <p:ph type="sldNum" sz="quarter" idx="5"/>
          </p:nvPr>
        </p:nvSpPr>
        <p:spPr/>
        <p:txBody>
          <a:bodyPr/>
          <a:lstStyle/>
          <a:p>
            <a:fld id="{9B5B0167-33EF-4212-AA9F-1D3B67F48805}" type="slidenum">
              <a:rPr lang="nl-NL" smtClean="0"/>
              <a:t>9</a:t>
            </a:fld>
            <a:endParaRPr lang="nl-NL"/>
          </a:p>
        </p:txBody>
      </p:sp>
    </p:spTree>
    <p:extLst>
      <p:ext uri="{BB962C8B-B14F-4D97-AF65-F5344CB8AC3E}">
        <p14:creationId xmlns:p14="http://schemas.microsoft.com/office/powerpoint/2010/main" val="1741937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BEED7-08CE-59F5-8895-C4671712067C}"/>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AF33721-4733-CB81-70C1-D3710F8B8E71}"/>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3AF1509D-2FE8-9D36-FBA2-D63725E387D4}"/>
              </a:ext>
            </a:extLst>
          </p:cNvPr>
          <p:cNvSpPr>
            <a:spLocks noGrp="1"/>
          </p:cNvSpPr>
          <p:nvPr>
            <p:ph type="body" idx="1"/>
          </p:nvPr>
        </p:nvSpPr>
        <p:spPr/>
        <p:txBody>
          <a:bodyPr/>
          <a:lstStyle/>
          <a:p>
            <a:r>
              <a:rPr lang="nl-NL" b="1"/>
              <a:t>INSTRUCTIETEKST </a:t>
            </a:r>
          </a:p>
          <a:p>
            <a:pPr marL="171450" indent="-171450">
              <a:buFontTx/>
              <a:buChar char="-"/>
            </a:pPr>
            <a:r>
              <a:rPr lang="nl-NL" b="0" u="sng"/>
              <a:t>Lees voor:</a:t>
            </a:r>
            <a:r>
              <a:rPr lang="nl-NL" b="0" u="none"/>
              <a:t> wat Aladin vertelt. </a:t>
            </a:r>
            <a:endParaRPr lang="nl-NL" b="1" i="0" u="none"/>
          </a:p>
        </p:txBody>
      </p:sp>
      <p:sp>
        <p:nvSpPr>
          <p:cNvPr id="4" name="Tijdelijke aanduiding voor dianummer 3">
            <a:extLst>
              <a:ext uri="{FF2B5EF4-FFF2-40B4-BE49-F238E27FC236}">
                <a16:creationId xmlns:a16="http://schemas.microsoft.com/office/drawing/2014/main" id="{273FA774-738F-D620-8B48-4EB1FC7B0870}"/>
              </a:ext>
            </a:extLst>
          </p:cNvPr>
          <p:cNvSpPr>
            <a:spLocks noGrp="1"/>
          </p:cNvSpPr>
          <p:nvPr>
            <p:ph type="sldNum" sz="quarter" idx="5"/>
          </p:nvPr>
        </p:nvSpPr>
        <p:spPr/>
        <p:txBody>
          <a:bodyPr/>
          <a:lstStyle/>
          <a:p>
            <a:fld id="{9B5B0167-33EF-4212-AA9F-1D3B67F48805}" type="slidenum">
              <a:rPr lang="nl-NL" smtClean="0"/>
              <a:t>10</a:t>
            </a:fld>
            <a:endParaRPr lang="nl-NL"/>
          </a:p>
        </p:txBody>
      </p:sp>
    </p:spTree>
    <p:extLst>
      <p:ext uri="{BB962C8B-B14F-4D97-AF65-F5344CB8AC3E}">
        <p14:creationId xmlns:p14="http://schemas.microsoft.com/office/powerpoint/2010/main" val="3744337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C9FE9-8A22-1E30-F322-F2862B30CE8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D689ED0F-FD0B-0970-8269-3C8E3FC2070B}"/>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15C0DE08-2F98-A8F3-D86B-11591F7424F6}"/>
              </a:ext>
            </a:extLst>
          </p:cNvPr>
          <p:cNvSpPr>
            <a:spLocks noGrp="1"/>
          </p:cNvSpPr>
          <p:nvPr>
            <p:ph type="body" idx="1"/>
          </p:nvPr>
        </p:nvSpPr>
        <p:spPr/>
        <p:txBody>
          <a:bodyPr/>
          <a:lstStyle/>
          <a:p>
            <a:r>
              <a:rPr lang="nl-NL" b="1" dirty="0"/>
              <a:t>INSTRUCTIETEKST </a:t>
            </a:r>
          </a:p>
          <a:p>
            <a:pPr marL="171450" indent="-171450">
              <a:buFontTx/>
              <a:buChar char="-"/>
            </a:pPr>
            <a:r>
              <a:rPr lang="nl-NL" b="0" u="sng" dirty="0"/>
              <a:t>Lees voor:</a:t>
            </a:r>
            <a:r>
              <a:rPr lang="nl-NL" b="0" u="none" dirty="0"/>
              <a:t> wat Aladin vertelt. </a:t>
            </a:r>
            <a:endParaRPr lang="nl-NL" b="1" i="0" u="none" dirty="0"/>
          </a:p>
        </p:txBody>
      </p:sp>
      <p:sp>
        <p:nvSpPr>
          <p:cNvPr id="4" name="Tijdelijke aanduiding voor dianummer 3">
            <a:extLst>
              <a:ext uri="{FF2B5EF4-FFF2-40B4-BE49-F238E27FC236}">
                <a16:creationId xmlns:a16="http://schemas.microsoft.com/office/drawing/2014/main" id="{56F18C19-10BC-4320-B527-6AFA34A47AD4}"/>
              </a:ext>
            </a:extLst>
          </p:cNvPr>
          <p:cNvSpPr>
            <a:spLocks noGrp="1"/>
          </p:cNvSpPr>
          <p:nvPr>
            <p:ph type="sldNum" sz="quarter" idx="5"/>
          </p:nvPr>
        </p:nvSpPr>
        <p:spPr/>
        <p:txBody>
          <a:bodyPr/>
          <a:lstStyle/>
          <a:p>
            <a:fld id="{9B5B0167-33EF-4212-AA9F-1D3B67F48805}" type="slidenum">
              <a:rPr lang="nl-NL" smtClean="0"/>
              <a:t>11</a:t>
            </a:fld>
            <a:endParaRPr lang="nl-NL"/>
          </a:p>
        </p:txBody>
      </p:sp>
    </p:spTree>
    <p:extLst>
      <p:ext uri="{BB962C8B-B14F-4D97-AF65-F5344CB8AC3E}">
        <p14:creationId xmlns:p14="http://schemas.microsoft.com/office/powerpoint/2010/main" val="188382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73FCF-27DF-796A-4F80-E623976BA3E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6AD792D6-1C74-7C72-22AE-D1034AEEA348}"/>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F34991BF-0FD3-497D-8633-93481DA95609}"/>
              </a:ext>
            </a:extLst>
          </p:cNvPr>
          <p:cNvSpPr>
            <a:spLocks noGrp="1"/>
          </p:cNvSpPr>
          <p:nvPr>
            <p:ph type="body" idx="1"/>
          </p:nvPr>
        </p:nvSpPr>
        <p:spPr/>
        <p:txBody>
          <a:bodyPr/>
          <a:lstStyle/>
          <a:p>
            <a:r>
              <a:rPr lang="nl-NL" b="1"/>
              <a:t>INSTRUCTIETEKST </a:t>
            </a:r>
          </a:p>
          <a:p>
            <a:pPr marL="171450" indent="-171450">
              <a:buFontTx/>
              <a:buChar char="-"/>
            </a:pPr>
            <a:r>
              <a:rPr lang="nl-NL" b="0" u="sng"/>
              <a:t>Lees voor:</a:t>
            </a:r>
            <a:r>
              <a:rPr lang="nl-NL" b="0" u="none"/>
              <a:t> wat Aladin vertelt. </a:t>
            </a:r>
            <a:endParaRPr lang="nl-NL" b="1" i="0" u="none"/>
          </a:p>
        </p:txBody>
      </p:sp>
      <p:sp>
        <p:nvSpPr>
          <p:cNvPr id="4" name="Tijdelijke aanduiding voor dianummer 3">
            <a:extLst>
              <a:ext uri="{FF2B5EF4-FFF2-40B4-BE49-F238E27FC236}">
                <a16:creationId xmlns:a16="http://schemas.microsoft.com/office/drawing/2014/main" id="{385A679F-7BF6-7D89-8B73-A561787F5343}"/>
              </a:ext>
            </a:extLst>
          </p:cNvPr>
          <p:cNvSpPr>
            <a:spLocks noGrp="1"/>
          </p:cNvSpPr>
          <p:nvPr>
            <p:ph type="sldNum" sz="quarter" idx="5"/>
          </p:nvPr>
        </p:nvSpPr>
        <p:spPr/>
        <p:txBody>
          <a:bodyPr/>
          <a:lstStyle/>
          <a:p>
            <a:fld id="{9B5B0167-33EF-4212-AA9F-1D3B67F48805}" type="slidenum">
              <a:rPr lang="nl-NL" smtClean="0"/>
              <a:t>12</a:t>
            </a:fld>
            <a:endParaRPr lang="nl-NL"/>
          </a:p>
        </p:txBody>
      </p:sp>
    </p:spTree>
    <p:extLst>
      <p:ext uri="{BB962C8B-B14F-4D97-AF65-F5344CB8AC3E}">
        <p14:creationId xmlns:p14="http://schemas.microsoft.com/office/powerpoint/2010/main" val="2653859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1A90A-994A-D396-E6F2-610DBAD82A7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0733C145-1DE2-4190-D1BE-965F6622B229}"/>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9FEE3437-3931-A5A8-F6B0-A51C59E73771}"/>
              </a:ext>
            </a:extLst>
          </p:cNvPr>
          <p:cNvSpPr>
            <a:spLocks noGrp="1"/>
          </p:cNvSpPr>
          <p:nvPr>
            <p:ph type="body" idx="1"/>
          </p:nvPr>
        </p:nvSpPr>
        <p:spPr/>
        <p:txBody>
          <a:bodyPr/>
          <a:lstStyle/>
          <a:p>
            <a:r>
              <a:rPr lang="nl-NL" b="1" dirty="0"/>
              <a:t>INSTRUCTIETEKST</a:t>
            </a:r>
          </a:p>
          <a:p>
            <a:pPr marL="171450" indent="-171450">
              <a:buFontTx/>
              <a:buChar char="-"/>
            </a:pPr>
            <a:r>
              <a:rPr lang="nl-NL" b="0" dirty="0"/>
              <a:t>We gaan een </a:t>
            </a:r>
            <a:r>
              <a:rPr lang="nl-NL" b="1" dirty="0"/>
              <a:t>video</a:t>
            </a:r>
            <a:r>
              <a:rPr lang="nl-NL" b="0" dirty="0"/>
              <a:t> kijken over peer </a:t>
            </a:r>
            <a:r>
              <a:rPr lang="nl-NL" b="0" dirty="0" err="1"/>
              <a:t>pressure</a:t>
            </a:r>
            <a:r>
              <a:rPr lang="nl-NL" b="0" dirty="0"/>
              <a:t> en rages.</a:t>
            </a:r>
            <a:endParaRPr lang="nl-NL" dirty="0"/>
          </a:p>
        </p:txBody>
      </p:sp>
      <p:sp>
        <p:nvSpPr>
          <p:cNvPr id="4" name="Tijdelijke aanduiding voor dianummer 3">
            <a:extLst>
              <a:ext uri="{FF2B5EF4-FFF2-40B4-BE49-F238E27FC236}">
                <a16:creationId xmlns:a16="http://schemas.microsoft.com/office/drawing/2014/main" id="{F4BC10AE-1A49-3417-0019-AF4F19CADDB7}"/>
              </a:ext>
            </a:extLst>
          </p:cNvPr>
          <p:cNvSpPr>
            <a:spLocks noGrp="1"/>
          </p:cNvSpPr>
          <p:nvPr>
            <p:ph type="sldNum" sz="quarter" idx="5"/>
          </p:nvPr>
        </p:nvSpPr>
        <p:spPr/>
        <p:txBody>
          <a:bodyPr/>
          <a:lstStyle/>
          <a:p>
            <a:fld id="{9B5B0167-33EF-4212-AA9F-1D3B67F48805}" type="slidenum">
              <a:rPr lang="nl-NL" smtClean="0"/>
              <a:t>13</a:t>
            </a:fld>
            <a:endParaRPr lang="nl-NL"/>
          </a:p>
        </p:txBody>
      </p:sp>
    </p:spTree>
    <p:extLst>
      <p:ext uri="{BB962C8B-B14F-4D97-AF65-F5344CB8AC3E}">
        <p14:creationId xmlns:p14="http://schemas.microsoft.com/office/powerpoint/2010/main" val="34019622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BC0CE-E038-63FE-C017-100624EE2249}"/>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48F0934A-7738-53D2-392C-3713062DBEBF}"/>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DD4C8523-7062-B30D-FA2A-821E3551E3E5}"/>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DBDE5310-FF91-271F-CD3F-DA71DD574BC3}"/>
              </a:ext>
            </a:extLst>
          </p:cNvPr>
          <p:cNvSpPr>
            <a:spLocks noGrp="1"/>
          </p:cNvSpPr>
          <p:nvPr>
            <p:ph type="sldNum" sz="quarter" idx="5"/>
          </p:nvPr>
        </p:nvSpPr>
        <p:spPr/>
        <p:txBody>
          <a:bodyPr/>
          <a:lstStyle/>
          <a:p>
            <a:fld id="{9B5B0167-33EF-4212-AA9F-1D3B67F48805}" type="slidenum">
              <a:rPr lang="nl-NL" smtClean="0"/>
              <a:t>14</a:t>
            </a:fld>
            <a:endParaRPr lang="nl-NL"/>
          </a:p>
        </p:txBody>
      </p:sp>
    </p:spTree>
    <p:extLst>
      <p:ext uri="{BB962C8B-B14F-4D97-AF65-F5344CB8AC3E}">
        <p14:creationId xmlns:p14="http://schemas.microsoft.com/office/powerpoint/2010/main" val="558487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u="sng" dirty="0"/>
              <a:t>Slide: </a:t>
            </a:r>
            <a:r>
              <a:rPr lang="nl-NL" u="sng" dirty="0" err="1"/>
              <a:t>Explainervideo</a:t>
            </a:r>
            <a:endParaRPr lang="nl-NL"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In deze video wordt verteld </a:t>
            </a:r>
            <a:r>
              <a:rPr lang="nl-NL" sz="1200" b="0" i="0" kern="1200" dirty="0">
                <a:solidFill>
                  <a:schemeClr val="tx1"/>
                </a:solidFill>
                <a:effectLst/>
                <a:latin typeface="+mn-lt"/>
                <a:ea typeface="+mn-ea"/>
                <a:cs typeface="+mn-cs"/>
              </a:rPr>
              <a:t>wat peer </a:t>
            </a:r>
            <a:r>
              <a:rPr lang="nl-NL" sz="1200" b="0" i="0" kern="1200" dirty="0" err="1">
                <a:solidFill>
                  <a:schemeClr val="tx1"/>
                </a:solidFill>
                <a:effectLst/>
                <a:latin typeface="+mn-lt"/>
                <a:ea typeface="+mn-ea"/>
                <a:cs typeface="+mn-cs"/>
              </a:rPr>
              <a:t>pressure</a:t>
            </a:r>
            <a:r>
              <a:rPr lang="nl-NL" sz="1200" b="0" i="0" kern="1200" dirty="0">
                <a:solidFill>
                  <a:schemeClr val="tx1"/>
                </a:solidFill>
                <a:effectLst/>
                <a:latin typeface="+mn-lt"/>
                <a:ea typeface="+mn-ea"/>
                <a:cs typeface="+mn-cs"/>
              </a:rPr>
              <a:t> is, wat rages zijn, en geeft leerlingen tips hoe je peer </a:t>
            </a:r>
            <a:r>
              <a:rPr lang="nl-NL" sz="1200" b="0" i="0" kern="1200" dirty="0" err="1">
                <a:solidFill>
                  <a:schemeClr val="tx1"/>
                </a:solidFill>
                <a:effectLst/>
                <a:latin typeface="+mn-lt"/>
                <a:ea typeface="+mn-ea"/>
                <a:cs typeface="+mn-cs"/>
              </a:rPr>
              <a:t>pressure</a:t>
            </a:r>
            <a:r>
              <a:rPr lang="nl-NL" sz="1200" b="0" i="0" kern="1200" dirty="0">
                <a:solidFill>
                  <a:schemeClr val="tx1"/>
                </a:solidFill>
                <a:effectLst/>
                <a:latin typeface="+mn-lt"/>
                <a:ea typeface="+mn-ea"/>
                <a:cs typeface="+mn-cs"/>
              </a:rPr>
              <a:t> kunt weerstaan.</a:t>
            </a:r>
            <a:endParaRPr lang="nl-NL" dirty="0"/>
          </a:p>
          <a:p>
            <a:endParaRPr lang="nl-NL" b="1" dirty="0"/>
          </a:p>
        </p:txBody>
      </p:sp>
      <p:sp>
        <p:nvSpPr>
          <p:cNvPr id="4" name="Tijdelijke aanduiding voor dianummer 3"/>
          <p:cNvSpPr>
            <a:spLocks noGrp="1"/>
          </p:cNvSpPr>
          <p:nvPr>
            <p:ph type="sldNum" sz="quarter" idx="5"/>
          </p:nvPr>
        </p:nvSpPr>
        <p:spPr/>
        <p:txBody>
          <a:bodyPr/>
          <a:lstStyle/>
          <a:p>
            <a:fld id="{EE9C324C-FE99-48B5-9369-628419CD2346}" type="slidenum">
              <a:rPr lang="nl-NL" smtClean="0"/>
              <a:t>15</a:t>
            </a:fld>
            <a:endParaRPr lang="nl-NL"/>
          </a:p>
        </p:txBody>
      </p:sp>
    </p:spTree>
    <p:extLst>
      <p:ext uri="{BB962C8B-B14F-4D97-AF65-F5344CB8AC3E}">
        <p14:creationId xmlns:p14="http://schemas.microsoft.com/office/powerpoint/2010/main" val="41128560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E1457-25BD-B2E2-CB87-198D12C3803E}"/>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1EE020E3-3DA6-8982-620B-04818D69492E}"/>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4DF1185D-9D60-631A-2EB2-A74DD2DC9A5C}"/>
              </a:ext>
            </a:extLst>
          </p:cNvPr>
          <p:cNvSpPr>
            <a:spLocks noGrp="1"/>
          </p:cNvSpPr>
          <p:nvPr>
            <p:ph type="body" idx="1"/>
          </p:nvPr>
        </p:nvSpPr>
        <p:spPr/>
        <p:txBody>
          <a:bodyPr/>
          <a:lstStyle/>
          <a:p>
            <a:r>
              <a:rPr lang="nl-NL" b="1"/>
              <a:t>INSTRUCTIETEKST</a:t>
            </a:r>
          </a:p>
          <a:p>
            <a:r>
              <a:rPr lang="nl-NL" b="0" u="sng"/>
              <a:t>Bespreek</a:t>
            </a:r>
            <a:r>
              <a:rPr lang="nl-NL" b="0"/>
              <a:t> met de leerlingen de drie stellingen uit de video.</a:t>
            </a:r>
          </a:p>
          <a:p>
            <a:endParaRPr lang="nl-NL"/>
          </a:p>
        </p:txBody>
      </p:sp>
      <p:sp>
        <p:nvSpPr>
          <p:cNvPr id="4" name="Tijdelijke aanduiding voor dianummer 3">
            <a:extLst>
              <a:ext uri="{FF2B5EF4-FFF2-40B4-BE49-F238E27FC236}">
                <a16:creationId xmlns:a16="http://schemas.microsoft.com/office/drawing/2014/main" id="{18662C41-E737-E2CA-135C-4E3856D5A11B}"/>
              </a:ext>
            </a:extLst>
          </p:cNvPr>
          <p:cNvSpPr>
            <a:spLocks noGrp="1"/>
          </p:cNvSpPr>
          <p:nvPr>
            <p:ph type="sldNum" sz="quarter" idx="5"/>
          </p:nvPr>
        </p:nvSpPr>
        <p:spPr/>
        <p:txBody>
          <a:bodyPr/>
          <a:lstStyle/>
          <a:p>
            <a:fld id="{9B5B0167-33EF-4212-AA9F-1D3B67F48805}" type="slidenum">
              <a:rPr lang="nl-NL" smtClean="0"/>
              <a:t>16</a:t>
            </a:fld>
            <a:endParaRPr lang="nl-NL"/>
          </a:p>
        </p:txBody>
      </p:sp>
    </p:spTree>
    <p:extLst>
      <p:ext uri="{BB962C8B-B14F-4D97-AF65-F5344CB8AC3E}">
        <p14:creationId xmlns:p14="http://schemas.microsoft.com/office/powerpoint/2010/main" val="26829609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E5669-2E29-9807-0092-71763A4EB2E6}"/>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E169097F-3FD5-EFAF-B021-05E1F143B63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05ED8644-E56F-06FF-C85F-553C3726FA39}"/>
              </a:ext>
            </a:extLst>
          </p:cNvPr>
          <p:cNvSpPr>
            <a:spLocks noGrp="1"/>
          </p:cNvSpPr>
          <p:nvPr>
            <p:ph type="body" idx="1"/>
          </p:nvPr>
        </p:nvSpPr>
        <p:spPr/>
        <p:txBody>
          <a:bodyPr/>
          <a:lstStyle/>
          <a:p>
            <a:r>
              <a:rPr lang="nl-NL" b="1"/>
              <a:t>INSTRUCTIETEKST</a:t>
            </a:r>
          </a:p>
          <a:p>
            <a:pPr marL="171450" indent="-171450">
              <a:buFontTx/>
              <a:buChar char="-"/>
            </a:pPr>
            <a:r>
              <a:rPr lang="nl-NL" b="0" u="sng"/>
              <a:t>Pak met de leerlingen het </a:t>
            </a:r>
            <a:r>
              <a:rPr lang="nl-NL" b="0" u="sng" err="1"/>
              <a:t>Doeboekje</a:t>
            </a:r>
            <a:r>
              <a:rPr lang="nl-NL" b="0" u="sng"/>
              <a:t> erbij.</a:t>
            </a:r>
            <a:endParaRPr lang="nl-NL"/>
          </a:p>
        </p:txBody>
      </p:sp>
      <p:sp>
        <p:nvSpPr>
          <p:cNvPr id="4" name="Tijdelijke aanduiding voor dianummer 3">
            <a:extLst>
              <a:ext uri="{FF2B5EF4-FFF2-40B4-BE49-F238E27FC236}">
                <a16:creationId xmlns:a16="http://schemas.microsoft.com/office/drawing/2014/main" id="{B6B7C458-AA4A-05FA-5D83-76D2F417237C}"/>
              </a:ext>
            </a:extLst>
          </p:cNvPr>
          <p:cNvSpPr>
            <a:spLocks noGrp="1"/>
          </p:cNvSpPr>
          <p:nvPr>
            <p:ph type="sldNum" sz="quarter" idx="5"/>
          </p:nvPr>
        </p:nvSpPr>
        <p:spPr/>
        <p:txBody>
          <a:bodyPr/>
          <a:lstStyle/>
          <a:p>
            <a:fld id="{9B5B0167-33EF-4212-AA9F-1D3B67F48805}" type="slidenum">
              <a:rPr lang="nl-NL" smtClean="0"/>
              <a:t>17</a:t>
            </a:fld>
            <a:endParaRPr lang="nl-NL"/>
          </a:p>
        </p:txBody>
      </p:sp>
    </p:spTree>
    <p:extLst>
      <p:ext uri="{BB962C8B-B14F-4D97-AF65-F5344CB8AC3E}">
        <p14:creationId xmlns:p14="http://schemas.microsoft.com/office/powerpoint/2010/main" val="229356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34119-D7BA-3841-5652-E66B9797E5B3}"/>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7805C8B3-EF3B-5D30-2B42-D7A1B55CB4CF}"/>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BDA341D8-5F49-FA44-A8ED-DD87215B68F6}"/>
              </a:ext>
            </a:extLst>
          </p:cNvPr>
          <p:cNvSpPr>
            <a:spLocks noGrp="1"/>
          </p:cNvSpPr>
          <p:nvPr>
            <p:ph type="body" idx="1"/>
          </p:nvPr>
        </p:nvSpPr>
        <p:spPr/>
        <p:txBody>
          <a:bodyPr/>
          <a:lstStyle/>
          <a:p>
            <a:r>
              <a:rPr lang="nl-NL" b="1"/>
              <a:t>INSTRUCTIETEKST</a:t>
            </a:r>
          </a:p>
          <a:p>
            <a:pPr marL="171450" indent="-171450">
              <a:buFontTx/>
              <a:buChar char="-"/>
            </a:pPr>
            <a:r>
              <a:rPr lang="nl-NL" b="0" u="sng"/>
              <a:t>Pak met de leerlingen het </a:t>
            </a:r>
            <a:r>
              <a:rPr lang="nl-NL" b="0" u="sng" err="1"/>
              <a:t>Doeboekje</a:t>
            </a:r>
            <a:r>
              <a:rPr lang="nl-NL" b="0" u="sng"/>
              <a:t> erbij:</a:t>
            </a:r>
            <a:r>
              <a:rPr lang="nl-NL" b="0"/>
              <a:t> en laat de leerlingen de opdrachten maken. De antwoorden kun je hierna klassikaal bespreken.</a:t>
            </a:r>
            <a:endParaRPr lang="nl-NL" b="1" u="none"/>
          </a:p>
          <a:p>
            <a:endParaRPr lang="nl-NL"/>
          </a:p>
        </p:txBody>
      </p:sp>
      <p:sp>
        <p:nvSpPr>
          <p:cNvPr id="4" name="Tijdelijke aanduiding voor dianummer 3">
            <a:extLst>
              <a:ext uri="{FF2B5EF4-FFF2-40B4-BE49-F238E27FC236}">
                <a16:creationId xmlns:a16="http://schemas.microsoft.com/office/drawing/2014/main" id="{E5DF3F02-DC31-827C-51E0-EBA69E679824}"/>
              </a:ext>
            </a:extLst>
          </p:cNvPr>
          <p:cNvSpPr>
            <a:spLocks noGrp="1"/>
          </p:cNvSpPr>
          <p:nvPr>
            <p:ph type="sldNum" sz="quarter" idx="5"/>
          </p:nvPr>
        </p:nvSpPr>
        <p:spPr/>
        <p:txBody>
          <a:bodyPr/>
          <a:lstStyle/>
          <a:p>
            <a:fld id="{9B5B0167-33EF-4212-AA9F-1D3B67F48805}" type="slidenum">
              <a:rPr lang="nl-NL" smtClean="0"/>
              <a:t>18</a:t>
            </a:fld>
            <a:endParaRPr lang="nl-NL"/>
          </a:p>
        </p:txBody>
      </p:sp>
    </p:spTree>
    <p:extLst>
      <p:ext uri="{BB962C8B-B14F-4D97-AF65-F5344CB8AC3E}">
        <p14:creationId xmlns:p14="http://schemas.microsoft.com/office/powerpoint/2010/main" val="36894545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473B4B-2AE6-32C3-31EB-04E714587A80}"/>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49FACAA-1942-FD1E-F66F-41A830649AFD}"/>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108978EF-814D-109C-7F6A-0F721DC990C2}"/>
              </a:ext>
            </a:extLst>
          </p:cNvPr>
          <p:cNvSpPr>
            <a:spLocks noGrp="1"/>
          </p:cNvSpPr>
          <p:nvPr>
            <p:ph type="body" idx="1"/>
          </p:nvPr>
        </p:nvSpPr>
        <p:spPr/>
        <p:txBody>
          <a:bodyPr/>
          <a:lstStyle/>
          <a:p>
            <a:r>
              <a:rPr lang="nl-NL" b="1"/>
              <a:t>INSTRUCTIETEKST</a:t>
            </a:r>
          </a:p>
          <a:p>
            <a:pPr marL="171450" indent="-171450">
              <a:buFontTx/>
              <a:buChar char="-"/>
            </a:pPr>
            <a:r>
              <a:rPr lang="nl-NL" b="0" u="sng"/>
              <a:t>Pak met de leerlingen het </a:t>
            </a:r>
            <a:r>
              <a:rPr lang="nl-NL" b="0" u="sng" err="1"/>
              <a:t>Doeboekje</a:t>
            </a:r>
            <a:r>
              <a:rPr lang="nl-NL" b="0" u="sng"/>
              <a:t> erbij:</a:t>
            </a:r>
            <a:r>
              <a:rPr lang="nl-NL" b="0"/>
              <a:t> en laat de leerlingen de opdrachten maken. De antwoorden kun je hierna klassikaal bespreken.</a:t>
            </a:r>
            <a:endParaRPr lang="nl-NL" b="1" u="none"/>
          </a:p>
          <a:p>
            <a:endParaRPr lang="nl-NL"/>
          </a:p>
        </p:txBody>
      </p:sp>
      <p:sp>
        <p:nvSpPr>
          <p:cNvPr id="4" name="Tijdelijke aanduiding voor dianummer 3">
            <a:extLst>
              <a:ext uri="{FF2B5EF4-FFF2-40B4-BE49-F238E27FC236}">
                <a16:creationId xmlns:a16="http://schemas.microsoft.com/office/drawing/2014/main" id="{E6F2F6EE-F090-5543-0F9C-2CD62FDBBE50}"/>
              </a:ext>
            </a:extLst>
          </p:cNvPr>
          <p:cNvSpPr>
            <a:spLocks noGrp="1"/>
          </p:cNvSpPr>
          <p:nvPr>
            <p:ph type="sldNum" sz="quarter" idx="5"/>
          </p:nvPr>
        </p:nvSpPr>
        <p:spPr/>
        <p:txBody>
          <a:bodyPr/>
          <a:lstStyle/>
          <a:p>
            <a:fld id="{9B5B0167-33EF-4212-AA9F-1D3B67F48805}" type="slidenum">
              <a:rPr lang="nl-NL" smtClean="0"/>
              <a:t>19</a:t>
            </a:fld>
            <a:endParaRPr lang="nl-NL"/>
          </a:p>
        </p:txBody>
      </p:sp>
    </p:spTree>
    <p:extLst>
      <p:ext uri="{BB962C8B-B14F-4D97-AF65-F5344CB8AC3E}">
        <p14:creationId xmlns:p14="http://schemas.microsoft.com/office/powerpoint/2010/main" val="39558482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731CE-33D6-6B1D-04CF-C3A78FA4EEA7}"/>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D29550AD-E413-6A5D-8B06-9BB46E3C4614}"/>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DF2E12A5-310E-D15F-7BB0-7DC2A06F5B9D}"/>
              </a:ext>
            </a:extLst>
          </p:cNvPr>
          <p:cNvSpPr>
            <a:spLocks noGrp="1"/>
          </p:cNvSpPr>
          <p:nvPr>
            <p:ph type="body" idx="1"/>
          </p:nvPr>
        </p:nvSpPr>
        <p:spPr/>
        <p:txBody>
          <a:bodyPr/>
          <a:lstStyle/>
          <a:p>
            <a:r>
              <a:rPr lang="nl-NL" b="1"/>
              <a:t>INSTRUCTIETEKST</a:t>
            </a:r>
          </a:p>
          <a:p>
            <a:pPr marL="171450" indent="-171450">
              <a:buFontTx/>
              <a:buChar char="-"/>
            </a:pPr>
            <a:r>
              <a:rPr lang="nl-NL" b="0" u="sng"/>
              <a:t>Pak met de leerlingen het </a:t>
            </a:r>
            <a:r>
              <a:rPr lang="nl-NL" b="0" u="sng" err="1"/>
              <a:t>Doeboekje</a:t>
            </a:r>
            <a:r>
              <a:rPr lang="nl-NL" b="0" u="sng"/>
              <a:t> erbij:</a:t>
            </a:r>
            <a:r>
              <a:rPr lang="nl-NL" b="0"/>
              <a:t> en laat de leerlingen de opdrachten maken. De antwoorden kun je hierna klassikaal bespreken.</a:t>
            </a:r>
            <a:endParaRPr lang="nl-NL" b="1" u="none"/>
          </a:p>
          <a:p>
            <a:endParaRPr lang="nl-NL"/>
          </a:p>
        </p:txBody>
      </p:sp>
      <p:sp>
        <p:nvSpPr>
          <p:cNvPr id="4" name="Tijdelijke aanduiding voor dianummer 3">
            <a:extLst>
              <a:ext uri="{FF2B5EF4-FFF2-40B4-BE49-F238E27FC236}">
                <a16:creationId xmlns:a16="http://schemas.microsoft.com/office/drawing/2014/main" id="{705ECC0B-84D8-7A21-CB17-F110AD8A14DB}"/>
              </a:ext>
            </a:extLst>
          </p:cNvPr>
          <p:cNvSpPr>
            <a:spLocks noGrp="1"/>
          </p:cNvSpPr>
          <p:nvPr>
            <p:ph type="sldNum" sz="quarter" idx="5"/>
          </p:nvPr>
        </p:nvSpPr>
        <p:spPr/>
        <p:txBody>
          <a:bodyPr/>
          <a:lstStyle/>
          <a:p>
            <a:fld id="{9B5B0167-33EF-4212-AA9F-1D3B67F48805}" type="slidenum">
              <a:rPr lang="nl-NL" smtClean="0"/>
              <a:t>20</a:t>
            </a:fld>
            <a:endParaRPr lang="nl-NL"/>
          </a:p>
        </p:txBody>
      </p:sp>
    </p:spTree>
    <p:extLst>
      <p:ext uri="{BB962C8B-B14F-4D97-AF65-F5344CB8AC3E}">
        <p14:creationId xmlns:p14="http://schemas.microsoft.com/office/powerpoint/2010/main" val="9110754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53936-5910-0AD1-B4D1-1D2C13DC78D8}"/>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BD134194-5E97-1F41-14D1-0F9A960F1A8A}"/>
              </a:ext>
            </a:extLst>
          </p:cNvPr>
          <p:cNvSpPr>
            <a:spLocks noGrp="1" noRot="1" noChangeAspect="1"/>
          </p:cNvSpPr>
          <p:nvPr>
            <p:ph type="sldImg"/>
          </p:nvPr>
        </p:nvSpPr>
        <p:spPr/>
      </p:sp>
      <p:sp>
        <p:nvSpPr>
          <p:cNvPr id="3" name="Tijdelijke aanduiding voor notities 2">
            <a:extLst>
              <a:ext uri="{FF2B5EF4-FFF2-40B4-BE49-F238E27FC236}">
                <a16:creationId xmlns:a16="http://schemas.microsoft.com/office/drawing/2014/main" id="{CF7360C1-0765-E450-231A-18020E7D81B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b="1"/>
              <a:t>EINDE LES</a:t>
            </a:r>
          </a:p>
          <a:p>
            <a:endParaRPr lang="nl-NL"/>
          </a:p>
        </p:txBody>
      </p:sp>
      <p:sp>
        <p:nvSpPr>
          <p:cNvPr id="4" name="Tijdelijke aanduiding voor dianummer 3">
            <a:extLst>
              <a:ext uri="{FF2B5EF4-FFF2-40B4-BE49-F238E27FC236}">
                <a16:creationId xmlns:a16="http://schemas.microsoft.com/office/drawing/2014/main" id="{AF33F7ED-45B8-C2FF-D75B-A7A2786E9C63}"/>
              </a:ext>
            </a:extLst>
          </p:cNvPr>
          <p:cNvSpPr>
            <a:spLocks noGrp="1"/>
          </p:cNvSpPr>
          <p:nvPr>
            <p:ph type="sldNum" sz="quarter" idx="5"/>
          </p:nvPr>
        </p:nvSpPr>
        <p:spPr/>
        <p:txBody>
          <a:bodyPr/>
          <a:lstStyle/>
          <a:p>
            <a:fld id="{9B5B0167-33EF-4212-AA9F-1D3B67F48805}" type="slidenum">
              <a:rPr lang="nl-NL" smtClean="0"/>
              <a:t>21</a:t>
            </a:fld>
            <a:endParaRPr lang="nl-NL"/>
          </a:p>
        </p:txBody>
      </p:sp>
    </p:spTree>
    <p:extLst>
      <p:ext uri="{BB962C8B-B14F-4D97-AF65-F5344CB8AC3E}">
        <p14:creationId xmlns:p14="http://schemas.microsoft.com/office/powerpoint/2010/main" val="942197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8.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1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17.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7.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19.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1.xml"/><Relationship Id="rId4" Type="http://schemas.openxmlformats.org/officeDocument/2006/relationships/image" Target="../media/image22.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1.xml"/><Relationship Id="rId4" Type="http://schemas.openxmlformats.org/officeDocument/2006/relationships/image" Target="../media/image22.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1.xml"/><Relationship Id="rId4" Type="http://schemas.openxmlformats.org/officeDocument/2006/relationships/image" Target="../media/image23.png"/></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19.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7.png"/></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27.pn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8.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27.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7.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27.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30.pn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32.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29.pn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30.pn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8.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32.pn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8.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29.pn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8.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30.png"/></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5_Titeldia">
    <p:bg>
      <p:bgPr>
        <a:solidFill>
          <a:schemeClr val="accent4"/>
        </a:solidFill>
        <a:effectLst/>
      </p:bgPr>
    </p:bg>
    <p:spTree>
      <p:nvGrpSpPr>
        <p:cNvPr id="1" name=""/>
        <p:cNvGrpSpPr/>
        <p:nvPr/>
      </p:nvGrpSpPr>
      <p:grpSpPr>
        <a:xfrm>
          <a:off x="0" y="0"/>
          <a:ext cx="0" cy="0"/>
          <a:chOff x="0" y="0"/>
          <a:chExt cx="0" cy="0"/>
        </a:xfrm>
      </p:grpSpPr>
      <p:pic>
        <p:nvPicPr>
          <p:cNvPr id="7" name="Afbeelding 6" descr="Afbeelding met schermopname&#10;&#10;Door AI gegenereerde inhoud is mogelijk onjuist.">
            <a:extLst>
              <a:ext uri="{FF2B5EF4-FFF2-40B4-BE49-F238E27FC236}">
                <a16:creationId xmlns:a16="http://schemas.microsoft.com/office/drawing/2014/main" id="{C671E325-7A18-D0D2-0E94-6477E0AD4BCF}"/>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2" name="Rechthoek 1">
            <a:extLst>
              <a:ext uri="{FF2B5EF4-FFF2-40B4-BE49-F238E27FC236}">
                <a16:creationId xmlns:a16="http://schemas.microsoft.com/office/drawing/2014/main" id="{DD5D99A2-7054-2EBE-42A8-3887DDEAEC72}"/>
              </a:ext>
            </a:extLst>
          </p:cNvPr>
          <p:cNvSpPr/>
          <p:nvPr userDrawn="1"/>
        </p:nvSpPr>
        <p:spPr>
          <a:xfrm>
            <a:off x="1" y="0"/>
            <a:ext cx="40005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0" name="Tekstvak 49">
            <a:extLst>
              <a:ext uri="{FF2B5EF4-FFF2-40B4-BE49-F238E27FC236}">
                <a16:creationId xmlns:a16="http://schemas.microsoft.com/office/drawing/2014/main" id="{FE88F1DA-F8A6-C0BB-8673-546610513DF7}"/>
              </a:ext>
            </a:extLst>
          </p:cNvPr>
          <p:cNvSpPr txBox="1"/>
          <p:nvPr userDrawn="1"/>
        </p:nvSpPr>
        <p:spPr>
          <a:xfrm>
            <a:off x="271874" y="6304744"/>
            <a:ext cx="2034987" cy="246221"/>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b="0" i="0" spc="100" baseline="0">
                <a:solidFill>
                  <a:schemeClr val="bg1"/>
                </a:solidFill>
                <a:latin typeface="Open Sans" panose="020B0606030504020204" pitchFamily="34" charset="0"/>
                <a:ea typeface="Open Sans" panose="020B0606030504020204" pitchFamily="34" charset="0"/>
                <a:cs typeface="Open Sans" panose="020B0606030504020204" pitchFamily="34" charset="0"/>
              </a:rPr>
              <a:t>WEEKVANHETGELD.NL</a:t>
            </a:r>
          </a:p>
        </p:txBody>
      </p:sp>
      <p:pic>
        <p:nvPicPr>
          <p:cNvPr id="51" name="Afbeelding 50" descr="Afbeelding met Lettertype, Graphics, grafische vormgeving, typografie&#10;&#10;Door AI gegenereerde inhoud is mogelijk onjuist.">
            <a:extLst>
              <a:ext uri="{FF2B5EF4-FFF2-40B4-BE49-F238E27FC236}">
                <a16:creationId xmlns:a16="http://schemas.microsoft.com/office/drawing/2014/main" id="{15C276FB-A0F9-DEA7-D836-01E7BAD526D0}"/>
              </a:ext>
            </a:extLst>
          </p:cNvPr>
          <p:cNvPicPr>
            <a:picLocks noChangeAspect="1"/>
          </p:cNvPicPr>
          <p:nvPr userDrawn="1"/>
        </p:nvPicPr>
        <p:blipFill>
          <a:blip r:embed="rId3"/>
          <a:stretch>
            <a:fillRect/>
          </a:stretch>
        </p:blipFill>
        <p:spPr>
          <a:xfrm>
            <a:off x="6761500" y="6247288"/>
            <a:ext cx="2826468" cy="339177"/>
          </a:xfrm>
          <a:prstGeom prst="rect">
            <a:avLst/>
          </a:prstGeom>
        </p:spPr>
      </p:pic>
      <p:sp>
        <p:nvSpPr>
          <p:cNvPr id="3" name="Tekstvak 2">
            <a:extLst>
              <a:ext uri="{FF2B5EF4-FFF2-40B4-BE49-F238E27FC236}">
                <a16:creationId xmlns:a16="http://schemas.microsoft.com/office/drawing/2014/main" id="{860137AE-EC0D-32F7-4EE5-A5D9F693D5C4}"/>
              </a:ext>
            </a:extLst>
          </p:cNvPr>
          <p:cNvSpPr txBox="1"/>
          <p:nvPr userDrawn="1"/>
        </p:nvSpPr>
        <p:spPr>
          <a:xfrm>
            <a:off x="4450017" y="6304744"/>
            <a:ext cx="2034987" cy="246221"/>
          </a:xfrm>
          <a:prstGeom prst="rect">
            <a:avLst/>
          </a:prstGeom>
          <a:noFill/>
        </p:spPr>
        <p:txBody>
          <a:bodyPr wrap="square"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nl-NL" sz="12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INITIATIEF VAN</a:t>
            </a:r>
          </a:p>
        </p:txBody>
      </p:sp>
      <p:sp>
        <p:nvSpPr>
          <p:cNvPr id="5" name="Tekstvak 4">
            <a:extLst>
              <a:ext uri="{FF2B5EF4-FFF2-40B4-BE49-F238E27FC236}">
                <a16:creationId xmlns:a16="http://schemas.microsoft.com/office/drawing/2014/main" id="{A9BE0A00-6EDD-1E7B-62E1-A1FAD0AF8CB0}"/>
              </a:ext>
            </a:extLst>
          </p:cNvPr>
          <p:cNvSpPr txBox="1"/>
          <p:nvPr userDrawn="1"/>
        </p:nvSpPr>
        <p:spPr>
          <a:xfrm>
            <a:off x="-903249" y="283241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961378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eldia">
    <p:bg>
      <p:bgPr>
        <a:solidFill>
          <a:schemeClr val="accent4"/>
        </a:solidFill>
        <a:effectLst/>
      </p:bgPr>
    </p:bg>
    <p:spTree>
      <p:nvGrpSpPr>
        <p:cNvPr id="1" name=""/>
        <p:cNvGrpSpPr/>
        <p:nvPr/>
      </p:nvGrpSpPr>
      <p:grpSpPr>
        <a:xfrm>
          <a:off x="0" y="0"/>
          <a:ext cx="0" cy="0"/>
          <a:chOff x="0" y="0"/>
          <a:chExt cx="0" cy="0"/>
        </a:xfrm>
      </p:grpSpPr>
      <p:pic>
        <p:nvPicPr>
          <p:cNvPr id="8" name="Afbeelding 7">
            <a:extLst>
              <a:ext uri="{FF2B5EF4-FFF2-40B4-BE49-F238E27FC236}">
                <a16:creationId xmlns:a16="http://schemas.microsoft.com/office/drawing/2014/main" id="{031DEDBC-4012-78EA-79A3-4609A005B543}"/>
              </a:ext>
            </a:extLst>
          </p:cNvPr>
          <p:cNvPicPr>
            <a:picLocks noChangeAspect="1"/>
          </p:cNvPicPr>
          <p:nvPr userDrawn="1"/>
        </p:nvPicPr>
        <p:blipFill>
          <a:blip r:embed="rId2"/>
          <a:srcRect l="-3" r="18824"/>
          <a:stretch>
            <a:fillRect/>
          </a:stretch>
        </p:blipFill>
        <p:spPr>
          <a:xfrm>
            <a:off x="6228845" y="0"/>
            <a:ext cx="5976000" cy="6857999"/>
          </a:xfrm>
          <a:prstGeom prst="rect">
            <a:avLst/>
          </a:prstGeom>
        </p:spPr>
      </p:pic>
      <p:sp>
        <p:nvSpPr>
          <p:cNvPr id="2" name="Rechthoek 1">
            <a:extLst>
              <a:ext uri="{FF2B5EF4-FFF2-40B4-BE49-F238E27FC236}">
                <a16:creationId xmlns:a16="http://schemas.microsoft.com/office/drawing/2014/main" id="{DD5D99A2-7054-2EBE-42A8-3887DDEAEC72}"/>
              </a:ext>
            </a:extLst>
          </p:cNvPr>
          <p:cNvSpPr/>
          <p:nvPr userDrawn="1"/>
        </p:nvSpPr>
        <p:spPr>
          <a:xfrm>
            <a:off x="1" y="0"/>
            <a:ext cx="40005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descr="Afbeelding met schermopname&#10;&#10;Door AI gegenereerde inhoud is mogelijk onjuist.">
            <a:extLst>
              <a:ext uri="{FF2B5EF4-FFF2-40B4-BE49-F238E27FC236}">
                <a16:creationId xmlns:a16="http://schemas.microsoft.com/office/drawing/2014/main" id="{C671E325-7A18-D0D2-0E94-6477E0AD4BCF}"/>
              </a:ext>
            </a:extLst>
          </p:cNvPr>
          <p:cNvPicPr>
            <a:picLocks noChangeAspect="1"/>
          </p:cNvPicPr>
          <p:nvPr userDrawn="1"/>
        </p:nvPicPr>
        <p:blipFill>
          <a:blip r:embed="rId3">
            <a:alphaModFix amt="30000"/>
          </a:blip>
          <a:srcRect t="30601"/>
          <a:stretch>
            <a:fillRect/>
          </a:stretch>
        </p:blipFill>
        <p:spPr>
          <a:xfrm>
            <a:off x="0" y="0"/>
            <a:ext cx="12191999" cy="6858000"/>
          </a:xfrm>
          <a:prstGeom prst="rect">
            <a:avLst/>
          </a:prstGeom>
        </p:spPr>
      </p:pic>
      <p:sp>
        <p:nvSpPr>
          <p:cNvPr id="50" name="Tekstvak 49">
            <a:extLst>
              <a:ext uri="{FF2B5EF4-FFF2-40B4-BE49-F238E27FC236}">
                <a16:creationId xmlns:a16="http://schemas.microsoft.com/office/drawing/2014/main" id="{FE88F1DA-F8A6-C0BB-8673-546610513DF7}"/>
              </a:ext>
            </a:extLst>
          </p:cNvPr>
          <p:cNvSpPr txBox="1"/>
          <p:nvPr userDrawn="1"/>
        </p:nvSpPr>
        <p:spPr>
          <a:xfrm>
            <a:off x="271874" y="6304744"/>
            <a:ext cx="2034987" cy="246221"/>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b="0" i="0" spc="100" baseline="0">
                <a:solidFill>
                  <a:schemeClr val="bg1"/>
                </a:solidFill>
                <a:latin typeface="Open Sans" panose="020B0606030504020204" pitchFamily="34" charset="0"/>
                <a:ea typeface="Open Sans" panose="020B0606030504020204" pitchFamily="34" charset="0"/>
                <a:cs typeface="Open Sans" panose="020B0606030504020204" pitchFamily="34" charset="0"/>
              </a:rPr>
              <a:t>WEEKVANHETGELD.NL</a:t>
            </a:r>
          </a:p>
        </p:txBody>
      </p:sp>
      <p:pic>
        <p:nvPicPr>
          <p:cNvPr id="51" name="Afbeelding 50" descr="Afbeelding met Lettertype, Graphics, grafische vormgeving, typografie&#10;&#10;Door AI gegenereerde inhoud is mogelijk onjuist.">
            <a:extLst>
              <a:ext uri="{FF2B5EF4-FFF2-40B4-BE49-F238E27FC236}">
                <a16:creationId xmlns:a16="http://schemas.microsoft.com/office/drawing/2014/main" id="{15C276FB-A0F9-DEA7-D836-01E7BAD526D0}"/>
              </a:ext>
            </a:extLst>
          </p:cNvPr>
          <p:cNvPicPr>
            <a:picLocks noChangeAspect="1"/>
          </p:cNvPicPr>
          <p:nvPr userDrawn="1"/>
        </p:nvPicPr>
        <p:blipFill>
          <a:blip r:embed="rId4"/>
          <a:stretch>
            <a:fillRect/>
          </a:stretch>
        </p:blipFill>
        <p:spPr>
          <a:xfrm>
            <a:off x="6761500" y="6247288"/>
            <a:ext cx="2826468" cy="339177"/>
          </a:xfrm>
          <a:prstGeom prst="rect">
            <a:avLst/>
          </a:prstGeom>
        </p:spPr>
      </p:pic>
      <p:sp>
        <p:nvSpPr>
          <p:cNvPr id="3" name="Tekstvak 2">
            <a:extLst>
              <a:ext uri="{FF2B5EF4-FFF2-40B4-BE49-F238E27FC236}">
                <a16:creationId xmlns:a16="http://schemas.microsoft.com/office/drawing/2014/main" id="{860137AE-EC0D-32F7-4EE5-A5D9F693D5C4}"/>
              </a:ext>
            </a:extLst>
          </p:cNvPr>
          <p:cNvSpPr txBox="1"/>
          <p:nvPr userDrawn="1"/>
        </p:nvSpPr>
        <p:spPr>
          <a:xfrm>
            <a:off x="4450017" y="6304744"/>
            <a:ext cx="2034987" cy="246221"/>
          </a:xfrm>
          <a:prstGeom prst="rect">
            <a:avLst/>
          </a:prstGeom>
          <a:noFill/>
        </p:spPr>
        <p:txBody>
          <a:bodyPr wrap="square"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nl-NL" sz="12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INITIATIEF VAN</a:t>
            </a:r>
          </a:p>
        </p:txBody>
      </p:sp>
      <p:sp>
        <p:nvSpPr>
          <p:cNvPr id="5" name="Tekstvak 4">
            <a:extLst>
              <a:ext uri="{FF2B5EF4-FFF2-40B4-BE49-F238E27FC236}">
                <a16:creationId xmlns:a16="http://schemas.microsoft.com/office/drawing/2014/main" id="{A9BE0A00-6EDD-1E7B-62E1-A1FAD0AF8CB0}"/>
              </a:ext>
            </a:extLst>
          </p:cNvPr>
          <p:cNvSpPr txBox="1"/>
          <p:nvPr userDrawn="1"/>
        </p:nvSpPr>
        <p:spPr>
          <a:xfrm>
            <a:off x="-903249" y="283241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242777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eldia">
    <p:bg>
      <p:bgPr>
        <a:solidFill>
          <a:schemeClr val="accent4"/>
        </a:solidFill>
        <a:effectLst/>
      </p:bgPr>
    </p:bg>
    <p:spTree>
      <p:nvGrpSpPr>
        <p:cNvPr id="1" name=""/>
        <p:cNvGrpSpPr/>
        <p:nvPr/>
      </p:nvGrpSpPr>
      <p:grpSpPr>
        <a:xfrm>
          <a:off x="0" y="0"/>
          <a:ext cx="0" cy="0"/>
          <a:chOff x="0" y="0"/>
          <a:chExt cx="0" cy="0"/>
        </a:xfrm>
      </p:grpSpPr>
      <p:pic>
        <p:nvPicPr>
          <p:cNvPr id="8" name="Afbeelding 7">
            <a:extLst>
              <a:ext uri="{FF2B5EF4-FFF2-40B4-BE49-F238E27FC236}">
                <a16:creationId xmlns:a16="http://schemas.microsoft.com/office/drawing/2014/main" id="{031DEDBC-4012-78EA-79A3-4609A005B543}"/>
              </a:ext>
            </a:extLst>
          </p:cNvPr>
          <p:cNvPicPr>
            <a:picLocks noChangeAspect="1"/>
          </p:cNvPicPr>
          <p:nvPr userDrawn="1"/>
        </p:nvPicPr>
        <p:blipFill>
          <a:blip r:embed="rId2"/>
          <a:srcRect l="-3" r="18824"/>
          <a:stretch>
            <a:fillRect/>
          </a:stretch>
        </p:blipFill>
        <p:spPr>
          <a:xfrm>
            <a:off x="6228845" y="0"/>
            <a:ext cx="5976000" cy="6857999"/>
          </a:xfrm>
          <a:prstGeom prst="rect">
            <a:avLst/>
          </a:prstGeom>
        </p:spPr>
      </p:pic>
      <p:sp>
        <p:nvSpPr>
          <p:cNvPr id="2" name="Rechthoek 1">
            <a:extLst>
              <a:ext uri="{FF2B5EF4-FFF2-40B4-BE49-F238E27FC236}">
                <a16:creationId xmlns:a16="http://schemas.microsoft.com/office/drawing/2014/main" id="{DD5D99A2-7054-2EBE-42A8-3887DDEAEC72}"/>
              </a:ext>
            </a:extLst>
          </p:cNvPr>
          <p:cNvSpPr/>
          <p:nvPr userDrawn="1"/>
        </p:nvSpPr>
        <p:spPr>
          <a:xfrm>
            <a:off x="1" y="0"/>
            <a:ext cx="40005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descr="Afbeelding met schermopname&#10;&#10;Door AI gegenereerde inhoud is mogelijk onjuist.">
            <a:extLst>
              <a:ext uri="{FF2B5EF4-FFF2-40B4-BE49-F238E27FC236}">
                <a16:creationId xmlns:a16="http://schemas.microsoft.com/office/drawing/2014/main" id="{C671E325-7A18-D0D2-0E94-6477E0AD4BCF}"/>
              </a:ext>
            </a:extLst>
          </p:cNvPr>
          <p:cNvPicPr>
            <a:picLocks noChangeAspect="1"/>
          </p:cNvPicPr>
          <p:nvPr userDrawn="1"/>
        </p:nvPicPr>
        <p:blipFill>
          <a:blip r:embed="rId3">
            <a:alphaModFix amt="30000"/>
          </a:blip>
          <a:srcRect t="30601"/>
          <a:stretch>
            <a:fillRect/>
          </a:stretch>
        </p:blipFill>
        <p:spPr>
          <a:xfrm>
            <a:off x="0"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4223906" y="3428354"/>
            <a:ext cx="6216852" cy="1325563"/>
          </a:xfrm>
        </p:spPr>
        <p:txBody>
          <a:bodyPr>
            <a:noAutofit/>
          </a:bodyPr>
          <a:lstStyle>
            <a:lvl1pPr algn="ctr">
              <a:defRPr sz="6600">
                <a:solidFill>
                  <a:schemeClr val="accent2"/>
                </a:solidFill>
              </a:defRPr>
            </a:lvl1pPr>
          </a:lstStyle>
          <a:p>
            <a:r>
              <a:rPr lang="nl-NL"/>
              <a:t>Titel</a:t>
            </a:r>
          </a:p>
        </p:txBody>
      </p:sp>
      <p:sp>
        <p:nvSpPr>
          <p:cNvPr id="43" name="Ondertitel 2">
            <a:extLst>
              <a:ext uri="{FF2B5EF4-FFF2-40B4-BE49-F238E27FC236}">
                <a16:creationId xmlns:a16="http://schemas.microsoft.com/office/drawing/2014/main" id="{7B7C65D8-1095-7D7E-19B4-5FC394F249A2}"/>
              </a:ext>
            </a:extLst>
          </p:cNvPr>
          <p:cNvSpPr txBox="1">
            <a:spLocks/>
          </p:cNvSpPr>
          <p:nvPr userDrawn="1"/>
        </p:nvSpPr>
        <p:spPr>
          <a:xfrm>
            <a:off x="5790975" y="4740236"/>
            <a:ext cx="3060412" cy="6088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accent2"/>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accent2"/>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accent2"/>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accent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nl-NL" sz="2800" b="0" i="0">
                <a:solidFill>
                  <a:schemeClr val="accent2"/>
                </a:solidFill>
                <a:latin typeface="Open Sans Light" panose="020B0306030504020204" pitchFamily="34" charset="0"/>
                <a:ea typeface="Open Sans Light" panose="020B0306030504020204" pitchFamily="34" charset="0"/>
                <a:cs typeface="Open Sans Light" panose="020B0306030504020204" pitchFamily="34" charset="0"/>
              </a:rPr>
              <a:t>Niveau 7 &amp; 8</a:t>
            </a:r>
          </a:p>
        </p:txBody>
      </p:sp>
      <p:pic>
        <p:nvPicPr>
          <p:cNvPr id="45" name="Afbeelding 44" descr="Afbeelding met clipart, Graphics, ontwerp&#10;&#10;Door AI gegenereerde inhoud is mogelijk onjuist.">
            <a:extLst>
              <a:ext uri="{FF2B5EF4-FFF2-40B4-BE49-F238E27FC236}">
                <a16:creationId xmlns:a16="http://schemas.microsoft.com/office/drawing/2014/main" id="{E6234D7C-AE8F-9CB2-8DE5-3C1C043C3DD0}"/>
              </a:ext>
            </a:extLst>
          </p:cNvPr>
          <p:cNvPicPr>
            <a:picLocks noChangeAspect="1"/>
          </p:cNvPicPr>
          <p:nvPr userDrawn="1"/>
        </p:nvPicPr>
        <p:blipFill>
          <a:blip r:embed="rId4"/>
          <a:stretch>
            <a:fillRect/>
          </a:stretch>
        </p:blipFill>
        <p:spPr>
          <a:xfrm>
            <a:off x="5897277" y="1404371"/>
            <a:ext cx="2847808" cy="1601892"/>
          </a:xfrm>
          <a:prstGeom prst="rect">
            <a:avLst/>
          </a:prstGeom>
        </p:spPr>
      </p:pic>
      <p:sp>
        <p:nvSpPr>
          <p:cNvPr id="50" name="Tekstvak 49">
            <a:extLst>
              <a:ext uri="{FF2B5EF4-FFF2-40B4-BE49-F238E27FC236}">
                <a16:creationId xmlns:a16="http://schemas.microsoft.com/office/drawing/2014/main" id="{FE88F1DA-F8A6-C0BB-8673-546610513DF7}"/>
              </a:ext>
            </a:extLst>
          </p:cNvPr>
          <p:cNvSpPr txBox="1"/>
          <p:nvPr userDrawn="1"/>
        </p:nvSpPr>
        <p:spPr>
          <a:xfrm>
            <a:off x="271874" y="6304744"/>
            <a:ext cx="2034987" cy="246221"/>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b="0" i="0" spc="100" baseline="0">
                <a:solidFill>
                  <a:schemeClr val="bg1"/>
                </a:solidFill>
                <a:latin typeface="Open Sans" panose="020B0606030504020204" pitchFamily="34" charset="0"/>
                <a:ea typeface="Open Sans" panose="020B0606030504020204" pitchFamily="34" charset="0"/>
                <a:cs typeface="Open Sans" panose="020B0606030504020204" pitchFamily="34" charset="0"/>
              </a:rPr>
              <a:t>WEEKVANHETGELD.NL</a:t>
            </a:r>
          </a:p>
        </p:txBody>
      </p:sp>
      <p:pic>
        <p:nvPicPr>
          <p:cNvPr id="51" name="Afbeelding 50" descr="Afbeelding met Lettertype, Graphics, grafische vormgeving, typografie&#10;&#10;Door AI gegenereerde inhoud is mogelijk onjuist.">
            <a:extLst>
              <a:ext uri="{FF2B5EF4-FFF2-40B4-BE49-F238E27FC236}">
                <a16:creationId xmlns:a16="http://schemas.microsoft.com/office/drawing/2014/main" id="{15C276FB-A0F9-DEA7-D836-01E7BAD526D0}"/>
              </a:ext>
            </a:extLst>
          </p:cNvPr>
          <p:cNvPicPr>
            <a:picLocks noChangeAspect="1"/>
          </p:cNvPicPr>
          <p:nvPr userDrawn="1"/>
        </p:nvPicPr>
        <p:blipFill>
          <a:blip r:embed="rId5"/>
          <a:stretch>
            <a:fillRect/>
          </a:stretch>
        </p:blipFill>
        <p:spPr>
          <a:xfrm>
            <a:off x="6761500" y="6247288"/>
            <a:ext cx="2826468" cy="339177"/>
          </a:xfrm>
          <a:prstGeom prst="rect">
            <a:avLst/>
          </a:prstGeom>
        </p:spPr>
      </p:pic>
      <p:sp>
        <p:nvSpPr>
          <p:cNvPr id="3" name="Tekstvak 2">
            <a:extLst>
              <a:ext uri="{FF2B5EF4-FFF2-40B4-BE49-F238E27FC236}">
                <a16:creationId xmlns:a16="http://schemas.microsoft.com/office/drawing/2014/main" id="{860137AE-EC0D-32F7-4EE5-A5D9F693D5C4}"/>
              </a:ext>
            </a:extLst>
          </p:cNvPr>
          <p:cNvSpPr txBox="1"/>
          <p:nvPr userDrawn="1"/>
        </p:nvSpPr>
        <p:spPr>
          <a:xfrm>
            <a:off x="4450017" y="6304744"/>
            <a:ext cx="2034987" cy="246221"/>
          </a:xfrm>
          <a:prstGeom prst="rect">
            <a:avLst/>
          </a:prstGeom>
          <a:noFill/>
        </p:spPr>
        <p:txBody>
          <a:bodyPr wrap="square"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nl-NL" sz="12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INITIATIEF VAN</a:t>
            </a:r>
          </a:p>
        </p:txBody>
      </p:sp>
      <p:sp>
        <p:nvSpPr>
          <p:cNvPr id="6" name="Tijdelijke aanduiding voor onlineafbeelding 5">
            <a:extLst>
              <a:ext uri="{FF2B5EF4-FFF2-40B4-BE49-F238E27FC236}">
                <a16:creationId xmlns:a16="http://schemas.microsoft.com/office/drawing/2014/main" id="{19F9F81B-F854-8154-7BB1-E150F3E90420}"/>
              </a:ext>
            </a:extLst>
          </p:cNvPr>
          <p:cNvSpPr>
            <a:spLocks noGrp="1"/>
          </p:cNvSpPr>
          <p:nvPr>
            <p:ph type="clipArt" sz="quarter" idx="10"/>
          </p:nvPr>
        </p:nvSpPr>
        <p:spPr>
          <a:xfrm>
            <a:off x="360485" y="633413"/>
            <a:ext cx="4360984" cy="5714633"/>
          </a:xfrm>
        </p:spPr>
        <p:txBody>
          <a:bodyPr/>
          <a:lstStyle/>
          <a:p>
            <a:endParaRPr lang="nl-NL"/>
          </a:p>
        </p:txBody>
      </p:sp>
      <p:sp>
        <p:nvSpPr>
          <p:cNvPr id="5" name="Tekstvak 4">
            <a:extLst>
              <a:ext uri="{FF2B5EF4-FFF2-40B4-BE49-F238E27FC236}">
                <a16:creationId xmlns:a16="http://schemas.microsoft.com/office/drawing/2014/main" id="{A9BE0A00-6EDD-1E7B-62E1-A1FAD0AF8CB0}"/>
              </a:ext>
            </a:extLst>
          </p:cNvPr>
          <p:cNvSpPr txBox="1"/>
          <p:nvPr userDrawn="1"/>
        </p:nvSpPr>
        <p:spPr>
          <a:xfrm>
            <a:off x="-903249" y="283241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969793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eldia">
    <p:bg>
      <p:bgPr>
        <a:solidFill>
          <a:schemeClr val="accent4"/>
        </a:solidFill>
        <a:effectLst/>
      </p:bgPr>
    </p:bg>
    <p:spTree>
      <p:nvGrpSpPr>
        <p:cNvPr id="1" name=""/>
        <p:cNvGrpSpPr/>
        <p:nvPr/>
      </p:nvGrpSpPr>
      <p:grpSpPr>
        <a:xfrm>
          <a:off x="0" y="0"/>
          <a:ext cx="0" cy="0"/>
          <a:chOff x="0" y="0"/>
          <a:chExt cx="0" cy="0"/>
        </a:xfrm>
      </p:grpSpPr>
      <p:sp>
        <p:nvSpPr>
          <p:cNvPr id="2" name="Rechthoek 1">
            <a:extLst>
              <a:ext uri="{FF2B5EF4-FFF2-40B4-BE49-F238E27FC236}">
                <a16:creationId xmlns:a16="http://schemas.microsoft.com/office/drawing/2014/main" id="{DD5D99A2-7054-2EBE-42A8-3887DDEAEC72}"/>
              </a:ext>
            </a:extLst>
          </p:cNvPr>
          <p:cNvSpPr/>
          <p:nvPr userDrawn="1"/>
        </p:nvSpPr>
        <p:spPr>
          <a:xfrm>
            <a:off x="0" y="0"/>
            <a:ext cx="40005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descr="Afbeelding met schermopname&#10;&#10;Door AI gegenereerde inhoud is mogelijk onjuist.">
            <a:extLst>
              <a:ext uri="{FF2B5EF4-FFF2-40B4-BE49-F238E27FC236}">
                <a16:creationId xmlns:a16="http://schemas.microsoft.com/office/drawing/2014/main" id="{C671E325-7A18-D0D2-0E94-6477E0AD4BCF}"/>
              </a:ext>
            </a:extLst>
          </p:cNvPr>
          <p:cNvPicPr>
            <a:picLocks noChangeAspect="1"/>
          </p:cNvPicPr>
          <p:nvPr userDrawn="1"/>
        </p:nvPicPr>
        <p:blipFill>
          <a:blip r:embed="rId2">
            <a:alphaModFix amt="30000"/>
          </a:blip>
          <a:srcRect t="30601"/>
          <a:stretch>
            <a:fillRect/>
          </a:stretch>
        </p:blipFill>
        <p:spPr>
          <a:xfrm>
            <a:off x="1" y="0"/>
            <a:ext cx="12191999" cy="6858000"/>
          </a:xfrm>
          <a:prstGeom prst="rect">
            <a:avLst/>
          </a:prstGeom>
        </p:spPr>
      </p:pic>
      <p:pic>
        <p:nvPicPr>
          <p:cNvPr id="8" name="Afbeelding 7">
            <a:extLst>
              <a:ext uri="{FF2B5EF4-FFF2-40B4-BE49-F238E27FC236}">
                <a16:creationId xmlns:a16="http://schemas.microsoft.com/office/drawing/2014/main" id="{031DEDBC-4012-78EA-79A3-4609A005B543}"/>
              </a:ext>
            </a:extLst>
          </p:cNvPr>
          <p:cNvPicPr>
            <a:picLocks noChangeAspect="1"/>
          </p:cNvPicPr>
          <p:nvPr userDrawn="1"/>
        </p:nvPicPr>
        <p:blipFill>
          <a:blip r:embed="rId3"/>
          <a:srcRect/>
          <a:stretch/>
        </p:blipFill>
        <p:spPr>
          <a:xfrm>
            <a:off x="5084257" y="1"/>
            <a:ext cx="7361743" cy="6857999"/>
          </a:xfrm>
          <a:prstGeom prst="rect">
            <a:avLst/>
          </a:prstGeom>
        </p:spPr>
      </p:pic>
      <p:pic>
        <p:nvPicPr>
          <p:cNvPr id="4" name="Afbeelding 3">
            <a:extLst>
              <a:ext uri="{FF2B5EF4-FFF2-40B4-BE49-F238E27FC236}">
                <a16:creationId xmlns:a16="http://schemas.microsoft.com/office/drawing/2014/main" id="{7CF6E6BF-7316-8591-329C-2450E3ACC226}"/>
              </a:ext>
            </a:extLst>
          </p:cNvPr>
          <p:cNvPicPr>
            <a:picLocks noChangeAspect="1"/>
          </p:cNvPicPr>
          <p:nvPr userDrawn="1"/>
        </p:nvPicPr>
        <p:blipFill>
          <a:blip r:embed="rId4"/>
          <a:srcRect/>
          <a:stretch/>
        </p:blipFill>
        <p:spPr>
          <a:xfrm rot="367729">
            <a:off x="4238859" y="255039"/>
            <a:ext cx="5145405" cy="6869888"/>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rot="360000">
            <a:off x="5499237" y="2481108"/>
            <a:ext cx="2818546" cy="1325563"/>
          </a:xfrm>
        </p:spPr>
        <p:txBody>
          <a:bodyPr>
            <a:noAutofit/>
          </a:bodyPr>
          <a:lstStyle>
            <a:lvl1pPr algn="ctr">
              <a:defRPr sz="6600">
                <a:solidFill>
                  <a:schemeClr val="accent4"/>
                </a:solidFill>
              </a:defRPr>
            </a:lvl1pPr>
          </a:lstStyle>
          <a:p>
            <a:r>
              <a:rPr lang="nl-NL"/>
              <a:t>Titel</a:t>
            </a:r>
          </a:p>
        </p:txBody>
      </p:sp>
      <p:sp>
        <p:nvSpPr>
          <p:cNvPr id="43" name="Ondertitel 2">
            <a:extLst>
              <a:ext uri="{FF2B5EF4-FFF2-40B4-BE49-F238E27FC236}">
                <a16:creationId xmlns:a16="http://schemas.microsoft.com/office/drawing/2014/main" id="{7B7C65D8-1095-7D7E-19B4-5FC394F249A2}"/>
              </a:ext>
            </a:extLst>
          </p:cNvPr>
          <p:cNvSpPr txBox="1">
            <a:spLocks/>
          </p:cNvSpPr>
          <p:nvPr userDrawn="1"/>
        </p:nvSpPr>
        <p:spPr>
          <a:xfrm>
            <a:off x="5790975" y="4740236"/>
            <a:ext cx="3060412" cy="6088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accent2"/>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accent2"/>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accent2"/>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accent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nl-NL" sz="2800" b="0" i="0">
                <a:solidFill>
                  <a:schemeClr val="accent2"/>
                </a:solidFill>
                <a:latin typeface="Open Sans Light" panose="020B0306030504020204" pitchFamily="34" charset="0"/>
                <a:ea typeface="Open Sans Light" panose="020B0306030504020204" pitchFamily="34" charset="0"/>
                <a:cs typeface="Open Sans Light" panose="020B0306030504020204" pitchFamily="34" charset="0"/>
              </a:rPr>
              <a:t>Niveau 7 &amp; 8</a:t>
            </a:r>
          </a:p>
        </p:txBody>
      </p:sp>
      <p:pic>
        <p:nvPicPr>
          <p:cNvPr id="45" name="Afbeelding 44" descr="Afbeelding met clipart, Graphics, ontwerp&#10;&#10;Door AI gegenereerde inhoud is mogelijk onjuist.">
            <a:extLst>
              <a:ext uri="{FF2B5EF4-FFF2-40B4-BE49-F238E27FC236}">
                <a16:creationId xmlns:a16="http://schemas.microsoft.com/office/drawing/2014/main" id="{E6234D7C-AE8F-9CB2-8DE5-3C1C043C3DD0}"/>
              </a:ext>
            </a:extLst>
          </p:cNvPr>
          <p:cNvPicPr>
            <a:picLocks noChangeAspect="1"/>
          </p:cNvPicPr>
          <p:nvPr userDrawn="1"/>
        </p:nvPicPr>
        <p:blipFill>
          <a:blip r:embed="rId5"/>
          <a:stretch>
            <a:fillRect/>
          </a:stretch>
        </p:blipFill>
        <p:spPr>
          <a:xfrm>
            <a:off x="10377125" y="5470487"/>
            <a:ext cx="1459274" cy="820842"/>
          </a:xfrm>
          <a:prstGeom prst="rect">
            <a:avLst/>
          </a:prstGeom>
        </p:spPr>
      </p:pic>
      <p:sp>
        <p:nvSpPr>
          <p:cNvPr id="50" name="Tekstvak 49">
            <a:extLst>
              <a:ext uri="{FF2B5EF4-FFF2-40B4-BE49-F238E27FC236}">
                <a16:creationId xmlns:a16="http://schemas.microsoft.com/office/drawing/2014/main" id="{FE88F1DA-F8A6-C0BB-8673-546610513DF7}"/>
              </a:ext>
            </a:extLst>
          </p:cNvPr>
          <p:cNvSpPr txBox="1"/>
          <p:nvPr userDrawn="1"/>
        </p:nvSpPr>
        <p:spPr>
          <a:xfrm>
            <a:off x="271874" y="6304744"/>
            <a:ext cx="2034987" cy="246221"/>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200" b="0" i="0" spc="100" baseline="0">
                <a:solidFill>
                  <a:schemeClr val="bg1"/>
                </a:solidFill>
                <a:latin typeface="Open Sans" panose="020B0606030504020204" pitchFamily="34" charset="0"/>
                <a:ea typeface="Open Sans" panose="020B0606030504020204" pitchFamily="34" charset="0"/>
                <a:cs typeface="Open Sans" panose="020B0606030504020204" pitchFamily="34" charset="0"/>
              </a:rPr>
              <a:t>WEEKVANHETGELD.NL</a:t>
            </a:r>
          </a:p>
        </p:txBody>
      </p:sp>
      <p:pic>
        <p:nvPicPr>
          <p:cNvPr id="51" name="Afbeelding 50" descr="Afbeelding met Lettertype, Graphics, grafische vormgeving, typografie&#10;&#10;Door AI gegenereerde inhoud is mogelijk onjuist.">
            <a:extLst>
              <a:ext uri="{FF2B5EF4-FFF2-40B4-BE49-F238E27FC236}">
                <a16:creationId xmlns:a16="http://schemas.microsoft.com/office/drawing/2014/main" id="{15C276FB-A0F9-DEA7-D836-01E7BAD526D0}"/>
              </a:ext>
            </a:extLst>
          </p:cNvPr>
          <p:cNvPicPr>
            <a:picLocks noChangeAspect="1"/>
          </p:cNvPicPr>
          <p:nvPr userDrawn="1"/>
        </p:nvPicPr>
        <p:blipFill>
          <a:blip r:embed="rId6"/>
          <a:stretch>
            <a:fillRect/>
          </a:stretch>
        </p:blipFill>
        <p:spPr>
          <a:xfrm rot="5400000">
            <a:off x="10397756" y="3610103"/>
            <a:ext cx="2413157" cy="289580"/>
          </a:xfrm>
          <a:prstGeom prst="rect">
            <a:avLst/>
          </a:prstGeom>
        </p:spPr>
      </p:pic>
      <p:sp>
        <p:nvSpPr>
          <p:cNvPr id="3" name="Tekstvak 2">
            <a:extLst>
              <a:ext uri="{FF2B5EF4-FFF2-40B4-BE49-F238E27FC236}">
                <a16:creationId xmlns:a16="http://schemas.microsoft.com/office/drawing/2014/main" id="{860137AE-EC0D-32F7-4EE5-A5D9F693D5C4}"/>
              </a:ext>
            </a:extLst>
          </p:cNvPr>
          <p:cNvSpPr txBox="1"/>
          <p:nvPr userDrawn="1"/>
        </p:nvSpPr>
        <p:spPr>
          <a:xfrm rot="5400000">
            <a:off x="10562950" y="1292478"/>
            <a:ext cx="2034987" cy="246221"/>
          </a:xfrm>
          <a:prstGeom prst="rect">
            <a:avLst/>
          </a:prstGeom>
          <a:noFill/>
        </p:spPr>
        <p:txBody>
          <a:bodyPr wrap="square"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nl-NL" sz="12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INITIATIEF VAN</a:t>
            </a:r>
          </a:p>
        </p:txBody>
      </p:sp>
      <p:sp>
        <p:nvSpPr>
          <p:cNvPr id="6" name="Tijdelijke aanduiding voor onlineafbeelding 5">
            <a:extLst>
              <a:ext uri="{FF2B5EF4-FFF2-40B4-BE49-F238E27FC236}">
                <a16:creationId xmlns:a16="http://schemas.microsoft.com/office/drawing/2014/main" id="{19F9F81B-F854-8154-7BB1-E150F3E90420}"/>
              </a:ext>
            </a:extLst>
          </p:cNvPr>
          <p:cNvSpPr>
            <a:spLocks noGrp="1"/>
          </p:cNvSpPr>
          <p:nvPr>
            <p:ph type="clipArt" sz="quarter" idx="10"/>
          </p:nvPr>
        </p:nvSpPr>
        <p:spPr>
          <a:xfrm>
            <a:off x="360485" y="633413"/>
            <a:ext cx="4360984" cy="5714633"/>
          </a:xfrm>
        </p:spPr>
        <p:txBody>
          <a:bodyPr/>
          <a:lstStyle/>
          <a:p>
            <a:endParaRPr lang="nl-NL"/>
          </a:p>
        </p:txBody>
      </p:sp>
      <p:sp>
        <p:nvSpPr>
          <p:cNvPr id="5" name="Tekstvak 4">
            <a:extLst>
              <a:ext uri="{FF2B5EF4-FFF2-40B4-BE49-F238E27FC236}">
                <a16:creationId xmlns:a16="http://schemas.microsoft.com/office/drawing/2014/main" id="{A9BE0A00-6EDD-1E7B-62E1-A1FAD0AF8CB0}"/>
              </a:ext>
            </a:extLst>
          </p:cNvPr>
          <p:cNvSpPr txBox="1"/>
          <p:nvPr userDrawn="1"/>
        </p:nvSpPr>
        <p:spPr>
          <a:xfrm>
            <a:off x="-903249" y="283241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9" name="Tekstvak 8">
            <a:extLst>
              <a:ext uri="{FF2B5EF4-FFF2-40B4-BE49-F238E27FC236}">
                <a16:creationId xmlns:a16="http://schemas.microsoft.com/office/drawing/2014/main" id="{BA7000E9-0D1D-7691-A8FE-E6B81E0F44D3}"/>
              </a:ext>
            </a:extLst>
          </p:cNvPr>
          <p:cNvSpPr txBox="1"/>
          <p:nvPr userDrawn="1"/>
        </p:nvSpPr>
        <p:spPr>
          <a:xfrm>
            <a:off x="7112000" y="-223520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0" name="Tekstvak 9">
            <a:extLst>
              <a:ext uri="{FF2B5EF4-FFF2-40B4-BE49-F238E27FC236}">
                <a16:creationId xmlns:a16="http://schemas.microsoft.com/office/drawing/2014/main" id="{D6EEDDC1-A373-0AEA-EFC6-8A8BEE45F4B6}"/>
              </a:ext>
            </a:extLst>
          </p:cNvPr>
          <p:cNvSpPr txBox="1"/>
          <p:nvPr userDrawn="1"/>
        </p:nvSpPr>
        <p:spPr>
          <a:xfrm>
            <a:off x="9584267" y="-186266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1" name="Tekstvak 10">
            <a:extLst>
              <a:ext uri="{FF2B5EF4-FFF2-40B4-BE49-F238E27FC236}">
                <a16:creationId xmlns:a16="http://schemas.microsoft.com/office/drawing/2014/main" id="{17B9DEE3-B511-B385-2FA5-61A255AE1221}"/>
              </a:ext>
            </a:extLst>
          </p:cNvPr>
          <p:cNvSpPr txBox="1"/>
          <p:nvPr userDrawn="1"/>
        </p:nvSpPr>
        <p:spPr>
          <a:xfrm>
            <a:off x="6011333" y="-2048933"/>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7653283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7_Titeldia">
    <p:bg>
      <p:bgPr>
        <a:solidFill>
          <a:schemeClr val="bg1"/>
        </a:solidFill>
        <a:effectLst/>
      </p:bgPr>
    </p:bg>
    <p:spTree>
      <p:nvGrpSpPr>
        <p:cNvPr id="1" name=""/>
        <p:cNvGrpSpPr/>
        <p:nvPr/>
      </p:nvGrpSpPr>
      <p:grpSpPr>
        <a:xfrm>
          <a:off x="0" y="0"/>
          <a:ext cx="0" cy="0"/>
          <a:chOff x="0" y="0"/>
          <a:chExt cx="0" cy="0"/>
        </a:xfrm>
      </p:grpSpPr>
      <p:sp>
        <p:nvSpPr>
          <p:cNvPr id="5" name="Afgeronde rechthoek 4">
            <a:extLst>
              <a:ext uri="{FF2B5EF4-FFF2-40B4-BE49-F238E27FC236}">
                <a16:creationId xmlns:a16="http://schemas.microsoft.com/office/drawing/2014/main" id="{014D16C4-F388-64AF-975B-C6FBC1177A77}"/>
              </a:ext>
            </a:extLst>
          </p:cNvPr>
          <p:cNvSpPr/>
          <p:nvPr userDrawn="1"/>
        </p:nvSpPr>
        <p:spPr>
          <a:xfrm>
            <a:off x="5123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1" name="Afgeronde rechthoek 40">
            <a:extLst>
              <a:ext uri="{FF2B5EF4-FFF2-40B4-BE49-F238E27FC236}">
                <a16:creationId xmlns:a16="http://schemas.microsoft.com/office/drawing/2014/main" id="{AB8E6E4F-61BA-E01E-86B2-6A31419BE31B}"/>
              </a:ext>
            </a:extLst>
          </p:cNvPr>
          <p:cNvSpPr/>
          <p:nvPr userDrawn="1"/>
        </p:nvSpPr>
        <p:spPr>
          <a:xfrm>
            <a:off x="3599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 name="Afbeelding 1">
            <a:extLst>
              <a:ext uri="{FF2B5EF4-FFF2-40B4-BE49-F238E27FC236}">
                <a16:creationId xmlns:a16="http://schemas.microsoft.com/office/drawing/2014/main" id="{83CF0DD8-6764-A09A-5C86-CFBAB5CE936C}"/>
              </a:ext>
            </a:extLst>
          </p:cNvPr>
          <p:cNvPicPr>
            <a:picLocks noChangeAspect="1"/>
          </p:cNvPicPr>
          <p:nvPr userDrawn="1"/>
        </p:nvPicPr>
        <p:blipFill>
          <a:blip r:embed="rId2"/>
          <a:srcRect/>
          <a:stretch/>
        </p:blipFill>
        <p:spPr>
          <a:xfrm>
            <a:off x="802143" y="394299"/>
            <a:ext cx="6277434" cy="6277434"/>
          </a:xfrm>
          <a:prstGeom prst="rect">
            <a:avLst/>
          </a:prstGeom>
        </p:spPr>
      </p:pic>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3"/>
          <a:srcRect/>
          <a:stretch/>
        </p:blipFill>
        <p:spPr>
          <a:xfrm>
            <a:off x="5738996" y="0"/>
            <a:ext cx="7505386" cy="6991813"/>
          </a:xfrm>
          <a:prstGeom prst="rect">
            <a:avLst/>
          </a:prstGeom>
        </p:spPr>
      </p:pic>
      <p:sp>
        <p:nvSpPr>
          <p:cNvPr id="3" name="Titel 19">
            <a:extLst>
              <a:ext uri="{FF2B5EF4-FFF2-40B4-BE49-F238E27FC236}">
                <a16:creationId xmlns:a16="http://schemas.microsoft.com/office/drawing/2014/main" id="{E2B2F6BB-6AA8-968B-0D50-86062CCAB37A}"/>
              </a:ext>
            </a:extLst>
          </p:cNvPr>
          <p:cNvSpPr>
            <a:spLocks noGrp="1"/>
          </p:cNvSpPr>
          <p:nvPr>
            <p:ph type="title" hasCustomPrompt="1"/>
          </p:nvPr>
        </p:nvSpPr>
        <p:spPr>
          <a:xfrm>
            <a:off x="1033200" y="2772000"/>
            <a:ext cx="5793785" cy="1325563"/>
          </a:xfrm>
        </p:spPr>
        <p:txBody>
          <a:bodyPr>
            <a:noAutofit/>
          </a:bodyPr>
          <a:lstStyle>
            <a:lvl1pPr algn="ctr">
              <a:defRPr sz="4400">
                <a:solidFill>
                  <a:schemeClr val="accent4"/>
                </a:solidFill>
              </a:defRPr>
            </a:lvl1pPr>
          </a:lstStyle>
          <a:p>
            <a:r>
              <a:rPr lang="nl-NL"/>
              <a:t>Pagina met grote/lange titel</a:t>
            </a:r>
          </a:p>
        </p:txBody>
      </p:sp>
      <p:pic>
        <p:nvPicPr>
          <p:cNvPr id="7" name="Afbeelding 6" descr="Afbeelding met paddenstoel, schimmel, Eetbare paddenstoel&#10;&#10;Door AI gegenereerde inhoud is mogelijk onjuist.">
            <a:extLst>
              <a:ext uri="{FF2B5EF4-FFF2-40B4-BE49-F238E27FC236}">
                <a16:creationId xmlns:a16="http://schemas.microsoft.com/office/drawing/2014/main" id="{8CFEE730-A0E4-5CB5-8250-AAA04DC5FC07}"/>
              </a:ext>
            </a:extLst>
          </p:cNvPr>
          <p:cNvPicPr>
            <a:picLocks noChangeAspect="1"/>
          </p:cNvPicPr>
          <p:nvPr userDrawn="1"/>
        </p:nvPicPr>
        <p:blipFill>
          <a:blip r:embed="rId4"/>
          <a:stretch>
            <a:fillRect/>
          </a:stretch>
        </p:blipFill>
        <p:spPr>
          <a:xfrm>
            <a:off x="8816827" y="5360817"/>
            <a:ext cx="1306740" cy="1302384"/>
          </a:xfrm>
          <a:prstGeom prst="rect">
            <a:avLst/>
          </a:prstGeom>
        </p:spPr>
      </p:pic>
    </p:spTree>
    <p:extLst>
      <p:ext uri="{BB962C8B-B14F-4D97-AF65-F5344CB8AC3E}">
        <p14:creationId xmlns:p14="http://schemas.microsoft.com/office/powerpoint/2010/main" val="299332164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1_Titeldia">
    <p:bg>
      <p:bgPr>
        <a:solidFill>
          <a:schemeClr val="bg1"/>
        </a:solidFill>
        <a:effectLst/>
      </p:bgPr>
    </p:bg>
    <p:spTree>
      <p:nvGrpSpPr>
        <p:cNvPr id="1" name=""/>
        <p:cNvGrpSpPr/>
        <p:nvPr/>
      </p:nvGrpSpPr>
      <p:grpSpPr>
        <a:xfrm>
          <a:off x="0" y="0"/>
          <a:ext cx="0" cy="0"/>
          <a:chOff x="0" y="0"/>
          <a:chExt cx="0" cy="0"/>
        </a:xfrm>
      </p:grpSpPr>
      <p:sp>
        <p:nvSpPr>
          <p:cNvPr id="5" name="Afgeronde rechthoek 4">
            <a:extLst>
              <a:ext uri="{FF2B5EF4-FFF2-40B4-BE49-F238E27FC236}">
                <a16:creationId xmlns:a16="http://schemas.microsoft.com/office/drawing/2014/main" id="{014D16C4-F388-64AF-975B-C6FBC1177A77}"/>
              </a:ext>
            </a:extLst>
          </p:cNvPr>
          <p:cNvSpPr/>
          <p:nvPr userDrawn="1"/>
        </p:nvSpPr>
        <p:spPr>
          <a:xfrm>
            <a:off x="5123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1" name="Afgeronde rechthoek 40">
            <a:extLst>
              <a:ext uri="{FF2B5EF4-FFF2-40B4-BE49-F238E27FC236}">
                <a16:creationId xmlns:a16="http://schemas.microsoft.com/office/drawing/2014/main" id="{AB8E6E4F-61BA-E01E-86B2-6A31419BE31B}"/>
              </a:ext>
            </a:extLst>
          </p:cNvPr>
          <p:cNvSpPr/>
          <p:nvPr userDrawn="1"/>
        </p:nvSpPr>
        <p:spPr>
          <a:xfrm>
            <a:off x="3599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2"/>
          <a:srcRect/>
          <a:stretch/>
        </p:blipFill>
        <p:spPr>
          <a:xfrm>
            <a:off x="5738996" y="0"/>
            <a:ext cx="7505386" cy="6991813"/>
          </a:xfrm>
          <a:prstGeom prst="rect">
            <a:avLst/>
          </a:prstGeom>
        </p:spPr>
      </p:pic>
      <p:sp>
        <p:nvSpPr>
          <p:cNvPr id="3" name="Titel 19">
            <a:extLst>
              <a:ext uri="{FF2B5EF4-FFF2-40B4-BE49-F238E27FC236}">
                <a16:creationId xmlns:a16="http://schemas.microsoft.com/office/drawing/2014/main" id="{E2B2F6BB-6AA8-968B-0D50-86062CCAB37A}"/>
              </a:ext>
            </a:extLst>
          </p:cNvPr>
          <p:cNvSpPr>
            <a:spLocks noGrp="1"/>
          </p:cNvSpPr>
          <p:nvPr>
            <p:ph type="title" hasCustomPrompt="1"/>
          </p:nvPr>
        </p:nvSpPr>
        <p:spPr>
          <a:xfrm>
            <a:off x="1033200" y="2772000"/>
            <a:ext cx="5793785" cy="1325563"/>
          </a:xfrm>
        </p:spPr>
        <p:txBody>
          <a:bodyPr>
            <a:noAutofit/>
          </a:bodyPr>
          <a:lstStyle>
            <a:lvl1pPr algn="ctr">
              <a:defRPr sz="4400">
                <a:solidFill>
                  <a:schemeClr val="accent4"/>
                </a:solidFill>
              </a:defRPr>
            </a:lvl1pPr>
          </a:lstStyle>
          <a:p>
            <a:r>
              <a:rPr lang="nl-NL"/>
              <a:t>Pagina met grote/lange titel</a:t>
            </a:r>
          </a:p>
        </p:txBody>
      </p:sp>
      <p:pic>
        <p:nvPicPr>
          <p:cNvPr id="7" name="Afbeelding 6" descr="Afbeelding met paddenstoel, schimmel, Eetbare paddenstoel&#10;&#10;Door AI gegenereerde inhoud is mogelijk onjuist.">
            <a:extLst>
              <a:ext uri="{FF2B5EF4-FFF2-40B4-BE49-F238E27FC236}">
                <a16:creationId xmlns:a16="http://schemas.microsoft.com/office/drawing/2014/main" id="{8CFEE730-A0E4-5CB5-8250-AAA04DC5FC07}"/>
              </a:ext>
            </a:extLst>
          </p:cNvPr>
          <p:cNvPicPr>
            <a:picLocks noChangeAspect="1"/>
          </p:cNvPicPr>
          <p:nvPr userDrawn="1"/>
        </p:nvPicPr>
        <p:blipFill>
          <a:blip r:embed="rId3"/>
          <a:stretch>
            <a:fillRect/>
          </a:stretch>
        </p:blipFill>
        <p:spPr>
          <a:xfrm>
            <a:off x="8816827" y="5360817"/>
            <a:ext cx="1306740" cy="1302384"/>
          </a:xfrm>
          <a:prstGeom prst="rect">
            <a:avLst/>
          </a:prstGeom>
        </p:spPr>
      </p:pic>
    </p:spTree>
    <p:extLst>
      <p:ext uri="{BB962C8B-B14F-4D97-AF65-F5344CB8AC3E}">
        <p14:creationId xmlns:p14="http://schemas.microsoft.com/office/powerpoint/2010/main" val="881358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3_Titeldia">
    <p:bg>
      <p:bgPr>
        <a:solidFill>
          <a:schemeClr val="bg1"/>
        </a:solidFill>
        <a:effectLst/>
      </p:bgPr>
    </p:bg>
    <p:spTree>
      <p:nvGrpSpPr>
        <p:cNvPr id="1" name=""/>
        <p:cNvGrpSpPr/>
        <p:nvPr/>
      </p:nvGrpSpPr>
      <p:grpSpPr>
        <a:xfrm>
          <a:off x="0" y="0"/>
          <a:ext cx="0" cy="0"/>
          <a:chOff x="0" y="0"/>
          <a:chExt cx="0" cy="0"/>
        </a:xfrm>
      </p:grpSpPr>
      <p:sp>
        <p:nvSpPr>
          <p:cNvPr id="5" name="Afgeronde rechthoek 4">
            <a:extLst>
              <a:ext uri="{FF2B5EF4-FFF2-40B4-BE49-F238E27FC236}">
                <a16:creationId xmlns:a16="http://schemas.microsoft.com/office/drawing/2014/main" id="{014D16C4-F388-64AF-975B-C6FBC1177A77}"/>
              </a:ext>
            </a:extLst>
          </p:cNvPr>
          <p:cNvSpPr/>
          <p:nvPr userDrawn="1"/>
        </p:nvSpPr>
        <p:spPr>
          <a:xfrm>
            <a:off x="5123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1" name="Afgeronde rechthoek 40">
            <a:extLst>
              <a:ext uri="{FF2B5EF4-FFF2-40B4-BE49-F238E27FC236}">
                <a16:creationId xmlns:a16="http://schemas.microsoft.com/office/drawing/2014/main" id="{AB8E6E4F-61BA-E01E-86B2-6A31419BE31B}"/>
              </a:ext>
            </a:extLst>
          </p:cNvPr>
          <p:cNvSpPr/>
          <p:nvPr userDrawn="1"/>
        </p:nvSpPr>
        <p:spPr>
          <a:xfrm>
            <a:off x="3599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2"/>
          <a:srcRect/>
          <a:stretch/>
        </p:blipFill>
        <p:spPr>
          <a:xfrm>
            <a:off x="5738996" y="0"/>
            <a:ext cx="7505386" cy="6991813"/>
          </a:xfrm>
          <a:prstGeom prst="rect">
            <a:avLst/>
          </a:prstGeom>
        </p:spPr>
      </p:pic>
      <p:sp>
        <p:nvSpPr>
          <p:cNvPr id="3" name="Titel 19">
            <a:extLst>
              <a:ext uri="{FF2B5EF4-FFF2-40B4-BE49-F238E27FC236}">
                <a16:creationId xmlns:a16="http://schemas.microsoft.com/office/drawing/2014/main" id="{E2B2F6BB-6AA8-968B-0D50-86062CCAB37A}"/>
              </a:ext>
            </a:extLst>
          </p:cNvPr>
          <p:cNvSpPr>
            <a:spLocks noGrp="1"/>
          </p:cNvSpPr>
          <p:nvPr>
            <p:ph type="title" hasCustomPrompt="1"/>
          </p:nvPr>
        </p:nvSpPr>
        <p:spPr>
          <a:xfrm>
            <a:off x="1033200" y="2772000"/>
            <a:ext cx="5793785" cy="1325563"/>
          </a:xfrm>
        </p:spPr>
        <p:txBody>
          <a:bodyPr>
            <a:noAutofit/>
          </a:bodyPr>
          <a:lstStyle>
            <a:lvl1pPr algn="ctr">
              <a:defRPr sz="4400">
                <a:solidFill>
                  <a:schemeClr val="accent4"/>
                </a:solidFill>
              </a:defRPr>
            </a:lvl1pPr>
          </a:lstStyle>
          <a:p>
            <a:r>
              <a:rPr lang="nl-NL"/>
              <a:t>Pagina met grote/lange titel</a:t>
            </a:r>
          </a:p>
        </p:txBody>
      </p:sp>
      <p:pic>
        <p:nvPicPr>
          <p:cNvPr id="7" name="Afbeelding 6" descr="Afbeelding met paddenstoel, schimmel, Eetbare paddenstoel&#10;&#10;Door AI gegenereerde inhoud is mogelijk onjuist.">
            <a:extLst>
              <a:ext uri="{FF2B5EF4-FFF2-40B4-BE49-F238E27FC236}">
                <a16:creationId xmlns:a16="http://schemas.microsoft.com/office/drawing/2014/main" id="{8CFEE730-A0E4-5CB5-8250-AAA04DC5FC07}"/>
              </a:ext>
            </a:extLst>
          </p:cNvPr>
          <p:cNvPicPr>
            <a:picLocks noChangeAspect="1"/>
          </p:cNvPicPr>
          <p:nvPr userDrawn="1"/>
        </p:nvPicPr>
        <p:blipFill>
          <a:blip r:embed="rId3"/>
          <a:stretch>
            <a:fillRect/>
          </a:stretch>
        </p:blipFill>
        <p:spPr>
          <a:xfrm>
            <a:off x="8816827" y="5360817"/>
            <a:ext cx="1306740" cy="1302384"/>
          </a:xfrm>
          <a:prstGeom prst="rect">
            <a:avLst/>
          </a:prstGeom>
        </p:spPr>
      </p:pic>
      <p:pic>
        <p:nvPicPr>
          <p:cNvPr id="2" name="Afbeelding 1" descr="Afbeelding met kunst, schermopname, Rechthoek, ontwerp&#10;&#10;Door AI gegenereerde inhoud is mogelijk onjuist.">
            <a:extLst>
              <a:ext uri="{FF2B5EF4-FFF2-40B4-BE49-F238E27FC236}">
                <a16:creationId xmlns:a16="http://schemas.microsoft.com/office/drawing/2014/main" id="{A60977D7-5957-5172-6FF8-7684DDF188E0}"/>
              </a:ext>
            </a:extLst>
          </p:cNvPr>
          <p:cNvPicPr>
            <a:picLocks noChangeAspect="1"/>
          </p:cNvPicPr>
          <p:nvPr userDrawn="1"/>
        </p:nvPicPr>
        <p:blipFill>
          <a:blip r:embed="rId4"/>
          <a:srcRect l="29061" t="3858" r="1192" b="-3858"/>
          <a:stretch>
            <a:fillRect/>
          </a:stretch>
        </p:blipFill>
        <p:spPr>
          <a:xfrm rot="21480000">
            <a:off x="0" y="913175"/>
            <a:ext cx="2880000" cy="1085434"/>
          </a:xfrm>
          <a:prstGeom prst="rect">
            <a:avLst/>
          </a:prstGeom>
        </p:spPr>
      </p:pic>
      <p:sp>
        <p:nvSpPr>
          <p:cNvPr id="4" name="Titel 19">
            <a:extLst>
              <a:ext uri="{FF2B5EF4-FFF2-40B4-BE49-F238E27FC236}">
                <a16:creationId xmlns:a16="http://schemas.microsoft.com/office/drawing/2014/main" id="{F3F7F36A-7715-2247-BBB8-05883BB68B0E}"/>
              </a:ext>
            </a:extLst>
          </p:cNvPr>
          <p:cNvSpPr txBox="1">
            <a:spLocks/>
          </p:cNvSpPr>
          <p:nvPr userDrawn="1"/>
        </p:nvSpPr>
        <p:spPr>
          <a:xfrm rot="-120000">
            <a:off x="708346" y="1143363"/>
            <a:ext cx="1775482" cy="52238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i="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Les X</a:t>
            </a:r>
          </a:p>
        </p:txBody>
      </p:sp>
    </p:spTree>
    <p:extLst>
      <p:ext uri="{BB962C8B-B14F-4D97-AF65-F5344CB8AC3E}">
        <p14:creationId xmlns:p14="http://schemas.microsoft.com/office/powerpoint/2010/main" val="1918540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4_Titeldia">
    <p:bg>
      <p:bgPr>
        <a:solidFill>
          <a:schemeClr val="bg1"/>
        </a:solidFill>
        <a:effectLst/>
      </p:bgPr>
    </p:bg>
    <p:spTree>
      <p:nvGrpSpPr>
        <p:cNvPr id="1" name=""/>
        <p:cNvGrpSpPr/>
        <p:nvPr/>
      </p:nvGrpSpPr>
      <p:grpSpPr>
        <a:xfrm>
          <a:off x="0" y="0"/>
          <a:ext cx="0" cy="0"/>
          <a:chOff x="0" y="0"/>
          <a:chExt cx="0" cy="0"/>
        </a:xfrm>
      </p:grpSpPr>
      <p:sp>
        <p:nvSpPr>
          <p:cNvPr id="5" name="Afgeronde rechthoek 4">
            <a:extLst>
              <a:ext uri="{FF2B5EF4-FFF2-40B4-BE49-F238E27FC236}">
                <a16:creationId xmlns:a16="http://schemas.microsoft.com/office/drawing/2014/main" id="{014D16C4-F388-64AF-975B-C6FBC1177A77}"/>
              </a:ext>
            </a:extLst>
          </p:cNvPr>
          <p:cNvSpPr/>
          <p:nvPr userDrawn="1"/>
        </p:nvSpPr>
        <p:spPr>
          <a:xfrm>
            <a:off x="5123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1" name="Afgeronde rechthoek 40">
            <a:extLst>
              <a:ext uri="{FF2B5EF4-FFF2-40B4-BE49-F238E27FC236}">
                <a16:creationId xmlns:a16="http://schemas.microsoft.com/office/drawing/2014/main" id="{AB8E6E4F-61BA-E01E-86B2-6A31419BE31B}"/>
              </a:ext>
            </a:extLst>
          </p:cNvPr>
          <p:cNvSpPr/>
          <p:nvPr userDrawn="1"/>
        </p:nvSpPr>
        <p:spPr>
          <a:xfrm>
            <a:off x="3599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2"/>
          <a:srcRect/>
          <a:stretch/>
        </p:blipFill>
        <p:spPr>
          <a:xfrm>
            <a:off x="5738996" y="0"/>
            <a:ext cx="7505386" cy="6991813"/>
          </a:xfrm>
          <a:prstGeom prst="rect">
            <a:avLst/>
          </a:prstGeom>
        </p:spPr>
      </p:pic>
      <p:sp>
        <p:nvSpPr>
          <p:cNvPr id="3" name="Titel 19">
            <a:extLst>
              <a:ext uri="{FF2B5EF4-FFF2-40B4-BE49-F238E27FC236}">
                <a16:creationId xmlns:a16="http://schemas.microsoft.com/office/drawing/2014/main" id="{E2B2F6BB-6AA8-968B-0D50-86062CCAB37A}"/>
              </a:ext>
            </a:extLst>
          </p:cNvPr>
          <p:cNvSpPr>
            <a:spLocks noGrp="1"/>
          </p:cNvSpPr>
          <p:nvPr>
            <p:ph type="title" hasCustomPrompt="1"/>
          </p:nvPr>
        </p:nvSpPr>
        <p:spPr>
          <a:xfrm>
            <a:off x="1033200" y="2772000"/>
            <a:ext cx="5793785" cy="1325563"/>
          </a:xfrm>
        </p:spPr>
        <p:txBody>
          <a:bodyPr>
            <a:noAutofit/>
          </a:bodyPr>
          <a:lstStyle>
            <a:lvl1pPr algn="ctr">
              <a:defRPr sz="4400">
                <a:solidFill>
                  <a:schemeClr val="accent4"/>
                </a:solidFill>
              </a:defRPr>
            </a:lvl1pPr>
          </a:lstStyle>
          <a:p>
            <a:r>
              <a:rPr lang="nl-NL"/>
              <a:t>Pagina met grote/lange titel</a:t>
            </a:r>
          </a:p>
        </p:txBody>
      </p:sp>
      <p:pic>
        <p:nvPicPr>
          <p:cNvPr id="7" name="Afbeelding 6" descr="Afbeelding met paddenstoel, schimmel, Eetbare paddenstoel&#10;&#10;Door AI gegenereerde inhoud is mogelijk onjuist.">
            <a:extLst>
              <a:ext uri="{FF2B5EF4-FFF2-40B4-BE49-F238E27FC236}">
                <a16:creationId xmlns:a16="http://schemas.microsoft.com/office/drawing/2014/main" id="{8CFEE730-A0E4-5CB5-8250-AAA04DC5FC07}"/>
              </a:ext>
            </a:extLst>
          </p:cNvPr>
          <p:cNvPicPr>
            <a:picLocks noChangeAspect="1"/>
          </p:cNvPicPr>
          <p:nvPr userDrawn="1"/>
        </p:nvPicPr>
        <p:blipFill>
          <a:blip r:embed="rId3"/>
          <a:stretch>
            <a:fillRect/>
          </a:stretch>
        </p:blipFill>
        <p:spPr>
          <a:xfrm>
            <a:off x="8816827" y="5360817"/>
            <a:ext cx="1306740" cy="1302384"/>
          </a:xfrm>
          <a:prstGeom prst="rect">
            <a:avLst/>
          </a:prstGeom>
        </p:spPr>
      </p:pic>
      <p:pic>
        <p:nvPicPr>
          <p:cNvPr id="2" name="Afbeelding 1" descr="Afbeelding met kunst, schermopname, Rechthoek, ontwerp&#10;&#10;Door AI gegenereerde inhoud is mogelijk onjuist.">
            <a:extLst>
              <a:ext uri="{FF2B5EF4-FFF2-40B4-BE49-F238E27FC236}">
                <a16:creationId xmlns:a16="http://schemas.microsoft.com/office/drawing/2014/main" id="{A60977D7-5957-5172-6FF8-7684DDF188E0}"/>
              </a:ext>
            </a:extLst>
          </p:cNvPr>
          <p:cNvPicPr>
            <a:picLocks noChangeAspect="1"/>
          </p:cNvPicPr>
          <p:nvPr userDrawn="1"/>
        </p:nvPicPr>
        <p:blipFill>
          <a:blip r:embed="rId4"/>
          <a:srcRect l="29061" t="3858" r="1192" b="-3858"/>
          <a:stretch>
            <a:fillRect/>
          </a:stretch>
        </p:blipFill>
        <p:spPr>
          <a:xfrm rot="21480000">
            <a:off x="0" y="913175"/>
            <a:ext cx="2880000" cy="1085434"/>
          </a:xfrm>
          <a:prstGeom prst="rect">
            <a:avLst/>
          </a:prstGeom>
        </p:spPr>
      </p:pic>
      <p:pic>
        <p:nvPicPr>
          <p:cNvPr id="6" name="Afbeelding 5">
            <a:extLst>
              <a:ext uri="{FF2B5EF4-FFF2-40B4-BE49-F238E27FC236}">
                <a16:creationId xmlns:a16="http://schemas.microsoft.com/office/drawing/2014/main" id="{CCDE4219-A50B-A331-353F-D94EE99F4E9D}"/>
              </a:ext>
            </a:extLst>
          </p:cNvPr>
          <p:cNvPicPr>
            <a:picLocks noChangeAspect="1"/>
          </p:cNvPicPr>
          <p:nvPr userDrawn="1"/>
        </p:nvPicPr>
        <p:blipFill>
          <a:blip r:embed="rId5"/>
          <a:srcRect/>
          <a:stretch/>
        </p:blipFill>
        <p:spPr>
          <a:xfrm rot="5400000">
            <a:off x="10523418" y="4769438"/>
            <a:ext cx="2218878" cy="266265"/>
          </a:xfrm>
          <a:prstGeom prst="rect">
            <a:avLst/>
          </a:prstGeom>
        </p:spPr>
      </p:pic>
    </p:spTree>
    <p:extLst>
      <p:ext uri="{BB962C8B-B14F-4D97-AF65-F5344CB8AC3E}">
        <p14:creationId xmlns:p14="http://schemas.microsoft.com/office/powerpoint/2010/main" val="3480437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6_Titeldia">
    <p:bg>
      <p:bgPr>
        <a:solidFill>
          <a:schemeClr val="bg1"/>
        </a:solidFill>
        <a:effectLst/>
      </p:bgPr>
    </p:bg>
    <p:spTree>
      <p:nvGrpSpPr>
        <p:cNvPr id="1" name=""/>
        <p:cNvGrpSpPr/>
        <p:nvPr/>
      </p:nvGrpSpPr>
      <p:grpSpPr>
        <a:xfrm>
          <a:off x="0" y="0"/>
          <a:ext cx="0" cy="0"/>
          <a:chOff x="0" y="0"/>
          <a:chExt cx="0" cy="0"/>
        </a:xfrm>
      </p:grpSpPr>
      <p:sp>
        <p:nvSpPr>
          <p:cNvPr id="5" name="Afgeronde rechthoek 4">
            <a:extLst>
              <a:ext uri="{FF2B5EF4-FFF2-40B4-BE49-F238E27FC236}">
                <a16:creationId xmlns:a16="http://schemas.microsoft.com/office/drawing/2014/main" id="{014D16C4-F388-64AF-975B-C6FBC1177A77}"/>
              </a:ext>
            </a:extLst>
          </p:cNvPr>
          <p:cNvSpPr/>
          <p:nvPr userDrawn="1"/>
        </p:nvSpPr>
        <p:spPr>
          <a:xfrm>
            <a:off x="5123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1" name="Afgeronde rechthoek 40">
            <a:extLst>
              <a:ext uri="{FF2B5EF4-FFF2-40B4-BE49-F238E27FC236}">
                <a16:creationId xmlns:a16="http://schemas.microsoft.com/office/drawing/2014/main" id="{AB8E6E4F-61BA-E01E-86B2-6A31419BE31B}"/>
              </a:ext>
            </a:extLst>
          </p:cNvPr>
          <p:cNvSpPr/>
          <p:nvPr userDrawn="1"/>
        </p:nvSpPr>
        <p:spPr>
          <a:xfrm>
            <a:off x="3599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2"/>
          <a:srcRect/>
          <a:stretch/>
        </p:blipFill>
        <p:spPr>
          <a:xfrm>
            <a:off x="5738996" y="0"/>
            <a:ext cx="7505386" cy="6991813"/>
          </a:xfrm>
          <a:prstGeom prst="rect">
            <a:avLst/>
          </a:prstGeom>
        </p:spPr>
      </p:pic>
      <p:pic>
        <p:nvPicPr>
          <p:cNvPr id="7" name="Afbeelding 6" descr="Afbeelding met paddenstoel, schimmel, Eetbare paddenstoel&#10;&#10;Door AI gegenereerde inhoud is mogelijk onjuist.">
            <a:extLst>
              <a:ext uri="{FF2B5EF4-FFF2-40B4-BE49-F238E27FC236}">
                <a16:creationId xmlns:a16="http://schemas.microsoft.com/office/drawing/2014/main" id="{8CFEE730-A0E4-5CB5-8250-AAA04DC5FC07}"/>
              </a:ext>
            </a:extLst>
          </p:cNvPr>
          <p:cNvPicPr>
            <a:picLocks noChangeAspect="1"/>
          </p:cNvPicPr>
          <p:nvPr userDrawn="1"/>
        </p:nvPicPr>
        <p:blipFill>
          <a:blip r:embed="rId3"/>
          <a:stretch>
            <a:fillRect/>
          </a:stretch>
        </p:blipFill>
        <p:spPr>
          <a:xfrm>
            <a:off x="8816827" y="5360817"/>
            <a:ext cx="1306740" cy="1302384"/>
          </a:xfrm>
          <a:prstGeom prst="rect">
            <a:avLst/>
          </a:prstGeom>
        </p:spPr>
      </p:pic>
      <p:pic>
        <p:nvPicPr>
          <p:cNvPr id="2" name="Afbeelding 1" descr="Afbeelding met kunst, schermopname, Rechthoek, ontwerp&#10;&#10;Door AI gegenereerde inhoud is mogelijk onjuist.">
            <a:extLst>
              <a:ext uri="{FF2B5EF4-FFF2-40B4-BE49-F238E27FC236}">
                <a16:creationId xmlns:a16="http://schemas.microsoft.com/office/drawing/2014/main" id="{C68DC842-8039-F436-4F45-DFCF39001C71}"/>
              </a:ext>
            </a:extLst>
          </p:cNvPr>
          <p:cNvPicPr>
            <a:picLocks noChangeAspect="1"/>
          </p:cNvPicPr>
          <p:nvPr userDrawn="1"/>
        </p:nvPicPr>
        <p:blipFill>
          <a:blip r:embed="rId4"/>
          <a:srcRect l="29061" t="3858" r="1192" b="-3858"/>
          <a:stretch>
            <a:fillRect/>
          </a:stretch>
        </p:blipFill>
        <p:spPr>
          <a:xfrm rot="21480000">
            <a:off x="0" y="913175"/>
            <a:ext cx="2880000" cy="1085434"/>
          </a:xfrm>
          <a:prstGeom prst="rect">
            <a:avLst/>
          </a:prstGeom>
        </p:spPr>
      </p:pic>
      <p:sp>
        <p:nvSpPr>
          <p:cNvPr id="3" name="Titel 19">
            <a:extLst>
              <a:ext uri="{FF2B5EF4-FFF2-40B4-BE49-F238E27FC236}">
                <a16:creationId xmlns:a16="http://schemas.microsoft.com/office/drawing/2014/main" id="{F1012A1A-8284-A0B6-E13A-24465636DF39}"/>
              </a:ext>
            </a:extLst>
          </p:cNvPr>
          <p:cNvSpPr>
            <a:spLocks noGrp="1"/>
          </p:cNvSpPr>
          <p:nvPr>
            <p:ph type="title" hasCustomPrompt="1"/>
          </p:nvPr>
        </p:nvSpPr>
        <p:spPr>
          <a:xfrm rot="-120000">
            <a:off x="708346" y="1143363"/>
            <a:ext cx="1775482" cy="522381"/>
          </a:xfrm>
        </p:spPr>
        <p:txBody>
          <a:bodyPr>
            <a:noAutofit/>
          </a:bodyPr>
          <a:lstStyle>
            <a:lvl1pPr algn="l">
              <a:defRPr sz="3600">
                <a:solidFill>
                  <a:schemeClr val="bg1"/>
                </a:solidFill>
              </a:defRPr>
            </a:lvl1pPr>
          </a:lstStyle>
          <a:p>
            <a:r>
              <a:rPr lang="nl-NL"/>
              <a:t>Les X</a:t>
            </a:r>
          </a:p>
        </p:txBody>
      </p:sp>
      <p:sp>
        <p:nvSpPr>
          <p:cNvPr id="4" name="Titel 19">
            <a:extLst>
              <a:ext uri="{FF2B5EF4-FFF2-40B4-BE49-F238E27FC236}">
                <a16:creationId xmlns:a16="http://schemas.microsoft.com/office/drawing/2014/main" id="{FCE634E1-5E83-D553-0CBC-F5E06608BFDF}"/>
              </a:ext>
            </a:extLst>
          </p:cNvPr>
          <p:cNvSpPr txBox="1">
            <a:spLocks/>
          </p:cNvSpPr>
          <p:nvPr userDrawn="1"/>
        </p:nvSpPr>
        <p:spPr>
          <a:xfrm>
            <a:off x="1042437" y="2766218"/>
            <a:ext cx="5793785" cy="1325563"/>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b="1" i="0" kern="1200">
                <a:solidFill>
                  <a:schemeClr val="accent4"/>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Pagina met grote/lange titel</a:t>
            </a:r>
          </a:p>
        </p:txBody>
      </p:sp>
    </p:spTree>
    <p:extLst>
      <p:ext uri="{BB962C8B-B14F-4D97-AF65-F5344CB8AC3E}">
        <p14:creationId xmlns:p14="http://schemas.microsoft.com/office/powerpoint/2010/main" val="4114506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0_Titeldia">
    <p:bg>
      <p:bgPr>
        <a:solidFill>
          <a:schemeClr val="bg1"/>
        </a:solidFill>
        <a:effectLst/>
      </p:bgPr>
    </p:bg>
    <p:spTree>
      <p:nvGrpSpPr>
        <p:cNvPr id="1" name=""/>
        <p:cNvGrpSpPr/>
        <p:nvPr/>
      </p:nvGrpSpPr>
      <p:grpSpPr>
        <a:xfrm>
          <a:off x="0" y="0"/>
          <a:ext cx="0" cy="0"/>
          <a:chOff x="0" y="0"/>
          <a:chExt cx="0" cy="0"/>
        </a:xfrm>
      </p:grpSpPr>
      <p:sp>
        <p:nvSpPr>
          <p:cNvPr id="6" name="Afgeronde rechthoek 5">
            <a:extLst>
              <a:ext uri="{FF2B5EF4-FFF2-40B4-BE49-F238E27FC236}">
                <a16:creationId xmlns:a16="http://schemas.microsoft.com/office/drawing/2014/main" id="{8788EB89-633C-D9EF-780B-6DE2D302B8F0}"/>
              </a:ext>
            </a:extLst>
          </p:cNvPr>
          <p:cNvSpPr/>
          <p:nvPr userDrawn="1"/>
        </p:nvSpPr>
        <p:spPr>
          <a:xfrm>
            <a:off x="359999" y="359999"/>
            <a:ext cx="10080000" cy="6118860"/>
          </a:xfrm>
          <a:prstGeom prst="roundRect">
            <a:avLst>
              <a:gd name="adj" fmla="val 5489"/>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a:extLst>
              <a:ext uri="{FF2B5EF4-FFF2-40B4-BE49-F238E27FC236}">
                <a16:creationId xmlns:a16="http://schemas.microsoft.com/office/drawing/2014/main" id="{545F2063-1879-A845-55A6-C3F21388F64A}"/>
              </a:ext>
            </a:extLst>
          </p:cNvPr>
          <p:cNvPicPr>
            <a:picLocks noChangeAspect="1"/>
          </p:cNvPicPr>
          <p:nvPr userDrawn="1"/>
        </p:nvPicPr>
        <p:blipFill>
          <a:blip r:embed="rId2"/>
          <a:srcRect/>
          <a:stretch/>
        </p:blipFill>
        <p:spPr>
          <a:xfrm>
            <a:off x="792000" y="394299"/>
            <a:ext cx="6277434" cy="6277434"/>
          </a:xfrm>
          <a:prstGeom prst="rect">
            <a:avLst/>
          </a:prstGeom>
        </p:spPr>
      </p:pic>
      <p:sp>
        <p:nvSpPr>
          <p:cNvPr id="8" name="Titel 19">
            <a:extLst>
              <a:ext uri="{FF2B5EF4-FFF2-40B4-BE49-F238E27FC236}">
                <a16:creationId xmlns:a16="http://schemas.microsoft.com/office/drawing/2014/main" id="{B320C6D1-EAE2-2031-D246-3253CD94B1EA}"/>
              </a:ext>
            </a:extLst>
          </p:cNvPr>
          <p:cNvSpPr>
            <a:spLocks noGrp="1"/>
          </p:cNvSpPr>
          <p:nvPr>
            <p:ph type="title" hasCustomPrompt="1"/>
          </p:nvPr>
        </p:nvSpPr>
        <p:spPr>
          <a:xfrm>
            <a:off x="1033200" y="2772000"/>
            <a:ext cx="5793785" cy="1325563"/>
          </a:xfrm>
        </p:spPr>
        <p:txBody>
          <a:bodyPr>
            <a:noAutofit/>
          </a:bodyPr>
          <a:lstStyle>
            <a:lvl1pPr algn="ctr">
              <a:defRPr sz="4400">
                <a:solidFill>
                  <a:schemeClr val="accent4"/>
                </a:solidFill>
              </a:defRPr>
            </a:lvl1pPr>
          </a:lstStyle>
          <a:p>
            <a:r>
              <a:rPr lang="nl-NL"/>
              <a:t>Pagina met grote/lange titel</a:t>
            </a:r>
          </a:p>
        </p:txBody>
      </p:sp>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3"/>
          <a:srcRect/>
          <a:stretch/>
        </p:blipFill>
        <p:spPr>
          <a:xfrm>
            <a:off x="6771930" y="3081867"/>
            <a:ext cx="5086434" cy="3387192"/>
          </a:xfrm>
          <a:prstGeom prst="rect">
            <a:avLst/>
          </a:prstGeom>
        </p:spPr>
      </p:pic>
      <p:sp>
        <p:nvSpPr>
          <p:cNvPr id="5" name="Tekstvak 4">
            <a:extLst>
              <a:ext uri="{FF2B5EF4-FFF2-40B4-BE49-F238E27FC236}">
                <a16:creationId xmlns:a16="http://schemas.microsoft.com/office/drawing/2014/main" id="{7A054567-756B-C22F-6372-5D9BD9FBFB89}"/>
              </a:ext>
            </a:extLst>
          </p:cNvPr>
          <p:cNvSpPr txBox="1"/>
          <p:nvPr userDrawn="1"/>
        </p:nvSpPr>
        <p:spPr>
          <a:xfrm>
            <a:off x="14579600" y="8466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9" name="Tekstvak 8">
            <a:extLst>
              <a:ext uri="{FF2B5EF4-FFF2-40B4-BE49-F238E27FC236}">
                <a16:creationId xmlns:a16="http://schemas.microsoft.com/office/drawing/2014/main" id="{F31FC23C-EF6C-DDD5-9C7B-2F8E286E96BC}"/>
              </a:ext>
            </a:extLst>
          </p:cNvPr>
          <p:cNvSpPr txBox="1"/>
          <p:nvPr userDrawn="1"/>
        </p:nvSpPr>
        <p:spPr>
          <a:xfrm>
            <a:off x="8771467" y="-162560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11" name="Afbeelding 10" descr="Afbeelding met groen, creativiteit, kunst&#10;&#10;Door AI gegenereerde inhoud is mogelijk onjuist.">
            <a:extLst>
              <a:ext uri="{FF2B5EF4-FFF2-40B4-BE49-F238E27FC236}">
                <a16:creationId xmlns:a16="http://schemas.microsoft.com/office/drawing/2014/main" id="{5B82CB0E-B675-24B8-E5C4-D9380D385BFA}"/>
              </a:ext>
            </a:extLst>
          </p:cNvPr>
          <p:cNvPicPr>
            <a:picLocks noChangeAspect="1"/>
          </p:cNvPicPr>
          <p:nvPr userDrawn="1"/>
        </p:nvPicPr>
        <p:blipFill>
          <a:blip r:embed="rId4"/>
          <a:stretch>
            <a:fillRect/>
          </a:stretch>
        </p:blipFill>
        <p:spPr>
          <a:xfrm rot="9322080">
            <a:off x="9620866" y="1148557"/>
            <a:ext cx="1833792" cy="1306740"/>
          </a:xfrm>
          <a:prstGeom prst="rect">
            <a:avLst/>
          </a:prstGeom>
        </p:spPr>
      </p:pic>
    </p:spTree>
    <p:extLst>
      <p:ext uri="{BB962C8B-B14F-4D97-AF65-F5344CB8AC3E}">
        <p14:creationId xmlns:p14="http://schemas.microsoft.com/office/powerpoint/2010/main" val="3990061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1_Titeldia">
    <p:bg>
      <p:bgPr>
        <a:solidFill>
          <a:schemeClr val="bg1"/>
        </a:solidFill>
        <a:effectLst/>
      </p:bgPr>
    </p:bg>
    <p:spTree>
      <p:nvGrpSpPr>
        <p:cNvPr id="1" name=""/>
        <p:cNvGrpSpPr/>
        <p:nvPr/>
      </p:nvGrpSpPr>
      <p:grpSpPr>
        <a:xfrm>
          <a:off x="0" y="0"/>
          <a:ext cx="0" cy="0"/>
          <a:chOff x="0" y="0"/>
          <a:chExt cx="0" cy="0"/>
        </a:xfrm>
      </p:grpSpPr>
      <p:sp>
        <p:nvSpPr>
          <p:cNvPr id="6" name="Afgeronde rechthoek 5">
            <a:extLst>
              <a:ext uri="{FF2B5EF4-FFF2-40B4-BE49-F238E27FC236}">
                <a16:creationId xmlns:a16="http://schemas.microsoft.com/office/drawing/2014/main" id="{8788EB89-633C-D9EF-780B-6DE2D302B8F0}"/>
              </a:ext>
            </a:extLst>
          </p:cNvPr>
          <p:cNvSpPr/>
          <p:nvPr userDrawn="1"/>
        </p:nvSpPr>
        <p:spPr>
          <a:xfrm>
            <a:off x="359999" y="359999"/>
            <a:ext cx="1008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a:extLst>
              <a:ext uri="{FF2B5EF4-FFF2-40B4-BE49-F238E27FC236}">
                <a16:creationId xmlns:a16="http://schemas.microsoft.com/office/drawing/2014/main" id="{545F2063-1879-A845-55A6-C3F21388F64A}"/>
              </a:ext>
            </a:extLst>
          </p:cNvPr>
          <p:cNvPicPr>
            <a:picLocks noChangeAspect="1"/>
          </p:cNvPicPr>
          <p:nvPr userDrawn="1"/>
        </p:nvPicPr>
        <p:blipFill>
          <a:blip r:embed="rId2"/>
          <a:srcRect/>
          <a:stretch/>
        </p:blipFill>
        <p:spPr>
          <a:xfrm>
            <a:off x="792000" y="394299"/>
            <a:ext cx="6277434" cy="6277434"/>
          </a:xfrm>
          <a:prstGeom prst="rect">
            <a:avLst/>
          </a:prstGeom>
        </p:spPr>
      </p:pic>
      <p:sp>
        <p:nvSpPr>
          <p:cNvPr id="8" name="Titel 19">
            <a:extLst>
              <a:ext uri="{FF2B5EF4-FFF2-40B4-BE49-F238E27FC236}">
                <a16:creationId xmlns:a16="http://schemas.microsoft.com/office/drawing/2014/main" id="{B320C6D1-EAE2-2031-D246-3253CD94B1EA}"/>
              </a:ext>
            </a:extLst>
          </p:cNvPr>
          <p:cNvSpPr>
            <a:spLocks noGrp="1"/>
          </p:cNvSpPr>
          <p:nvPr>
            <p:ph type="title" hasCustomPrompt="1"/>
          </p:nvPr>
        </p:nvSpPr>
        <p:spPr>
          <a:xfrm>
            <a:off x="1033200" y="2772000"/>
            <a:ext cx="5793785" cy="1325563"/>
          </a:xfrm>
        </p:spPr>
        <p:txBody>
          <a:bodyPr>
            <a:noAutofit/>
          </a:bodyPr>
          <a:lstStyle>
            <a:lvl1pPr algn="ctr">
              <a:defRPr sz="4400">
                <a:solidFill>
                  <a:schemeClr val="bg1"/>
                </a:solidFill>
              </a:defRPr>
            </a:lvl1pPr>
          </a:lstStyle>
          <a:p>
            <a:r>
              <a:rPr lang="nl-NL"/>
              <a:t>Pagina met grote/lange titel</a:t>
            </a:r>
          </a:p>
        </p:txBody>
      </p:sp>
      <p:pic>
        <p:nvPicPr>
          <p:cNvPr id="2" name="Afbeelding 1" descr="Afbeelding met plant, blad, boom, eik&#10;&#10;Door AI gegenereerde inhoud is mogelijk onjuist.">
            <a:extLst>
              <a:ext uri="{FF2B5EF4-FFF2-40B4-BE49-F238E27FC236}">
                <a16:creationId xmlns:a16="http://schemas.microsoft.com/office/drawing/2014/main" id="{B2AB5CDD-D3D9-3286-3368-DFC65EEDF163}"/>
              </a:ext>
            </a:extLst>
          </p:cNvPr>
          <p:cNvPicPr>
            <a:picLocks noChangeAspect="1"/>
          </p:cNvPicPr>
          <p:nvPr userDrawn="1"/>
        </p:nvPicPr>
        <p:blipFill>
          <a:blip r:embed="rId3"/>
          <a:stretch>
            <a:fillRect/>
          </a:stretch>
        </p:blipFill>
        <p:spPr>
          <a:xfrm rot="12441886">
            <a:off x="10421006" y="498722"/>
            <a:ext cx="1686326" cy="1697569"/>
          </a:xfrm>
          <a:prstGeom prst="rect">
            <a:avLst/>
          </a:prstGeom>
        </p:spPr>
      </p:pic>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4"/>
          <a:srcRect/>
          <a:stretch/>
        </p:blipFill>
        <p:spPr>
          <a:xfrm>
            <a:off x="7104961" y="2861208"/>
            <a:ext cx="4688779" cy="3827459"/>
          </a:xfrm>
          <a:prstGeom prst="rect">
            <a:avLst/>
          </a:prstGeom>
        </p:spPr>
      </p:pic>
      <p:sp>
        <p:nvSpPr>
          <p:cNvPr id="5" name="Tekstvak 4">
            <a:extLst>
              <a:ext uri="{FF2B5EF4-FFF2-40B4-BE49-F238E27FC236}">
                <a16:creationId xmlns:a16="http://schemas.microsoft.com/office/drawing/2014/main" id="{7A054567-756B-C22F-6372-5D9BD9FBFB89}"/>
              </a:ext>
            </a:extLst>
          </p:cNvPr>
          <p:cNvSpPr txBox="1"/>
          <p:nvPr userDrawn="1"/>
        </p:nvSpPr>
        <p:spPr>
          <a:xfrm>
            <a:off x="14579600" y="8466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9" name="Tekstvak 8">
            <a:extLst>
              <a:ext uri="{FF2B5EF4-FFF2-40B4-BE49-F238E27FC236}">
                <a16:creationId xmlns:a16="http://schemas.microsoft.com/office/drawing/2014/main" id="{F31FC23C-EF6C-DDD5-9C7B-2F8E286E96BC}"/>
              </a:ext>
            </a:extLst>
          </p:cNvPr>
          <p:cNvSpPr txBox="1"/>
          <p:nvPr userDrawn="1"/>
        </p:nvSpPr>
        <p:spPr>
          <a:xfrm>
            <a:off x="8771467" y="-162560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Tekstvak 2">
            <a:extLst>
              <a:ext uri="{FF2B5EF4-FFF2-40B4-BE49-F238E27FC236}">
                <a16:creationId xmlns:a16="http://schemas.microsoft.com/office/drawing/2014/main" id="{E83D2038-95D1-7DCC-C953-1E187A5C371A}"/>
              </a:ext>
            </a:extLst>
          </p:cNvPr>
          <p:cNvSpPr txBox="1"/>
          <p:nvPr userDrawn="1"/>
        </p:nvSpPr>
        <p:spPr>
          <a:xfrm>
            <a:off x="12649200" y="-74506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960210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7_Titeldia">
    <p:bg>
      <p:bgPr>
        <a:solidFill>
          <a:schemeClr val="bg1"/>
        </a:solidFill>
        <a:effectLst/>
      </p:bgPr>
    </p:bg>
    <p:spTree>
      <p:nvGrpSpPr>
        <p:cNvPr id="1" name=""/>
        <p:cNvGrpSpPr/>
        <p:nvPr/>
      </p:nvGrpSpPr>
      <p:grpSpPr>
        <a:xfrm>
          <a:off x="0" y="0"/>
          <a:ext cx="0" cy="0"/>
          <a:chOff x="0" y="0"/>
          <a:chExt cx="0" cy="0"/>
        </a:xfrm>
      </p:grpSpPr>
      <p:sp>
        <p:nvSpPr>
          <p:cNvPr id="3" name="Afgeronde rechthoek 2">
            <a:extLst>
              <a:ext uri="{FF2B5EF4-FFF2-40B4-BE49-F238E27FC236}">
                <a16:creationId xmlns:a16="http://schemas.microsoft.com/office/drawing/2014/main" id="{CEB7FD57-D6D1-C897-BDFA-E3270257C70A}"/>
              </a:ext>
            </a:extLst>
          </p:cNvPr>
          <p:cNvSpPr/>
          <p:nvPr userDrawn="1"/>
        </p:nvSpPr>
        <p:spPr>
          <a:xfrm>
            <a:off x="3599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4" name="Afbeelding 3">
            <a:extLst>
              <a:ext uri="{FF2B5EF4-FFF2-40B4-BE49-F238E27FC236}">
                <a16:creationId xmlns:a16="http://schemas.microsoft.com/office/drawing/2014/main" id="{1AA8AC9C-5363-2324-48A9-C5565D1D559E}"/>
              </a:ext>
            </a:extLst>
          </p:cNvPr>
          <p:cNvPicPr>
            <a:picLocks noChangeAspect="1"/>
          </p:cNvPicPr>
          <p:nvPr userDrawn="1"/>
        </p:nvPicPr>
        <p:blipFill>
          <a:blip r:embed="rId2"/>
          <a:srcRect/>
          <a:stretch/>
        </p:blipFill>
        <p:spPr>
          <a:xfrm>
            <a:off x="792000" y="394299"/>
            <a:ext cx="6277434" cy="6277434"/>
          </a:xfrm>
          <a:prstGeom prst="rect">
            <a:avLst/>
          </a:prstGeom>
        </p:spPr>
      </p:pic>
      <p:sp>
        <p:nvSpPr>
          <p:cNvPr id="5" name="Titel 19">
            <a:extLst>
              <a:ext uri="{FF2B5EF4-FFF2-40B4-BE49-F238E27FC236}">
                <a16:creationId xmlns:a16="http://schemas.microsoft.com/office/drawing/2014/main" id="{E23F2718-3D59-D10E-E593-5D80C2BCF8AA}"/>
              </a:ext>
            </a:extLst>
          </p:cNvPr>
          <p:cNvSpPr>
            <a:spLocks noGrp="1"/>
          </p:cNvSpPr>
          <p:nvPr>
            <p:ph type="title" hasCustomPrompt="1"/>
          </p:nvPr>
        </p:nvSpPr>
        <p:spPr>
          <a:xfrm>
            <a:off x="1033200" y="2772000"/>
            <a:ext cx="5793785" cy="1325563"/>
          </a:xfrm>
        </p:spPr>
        <p:txBody>
          <a:bodyPr>
            <a:noAutofit/>
          </a:bodyPr>
          <a:lstStyle>
            <a:lvl1pPr algn="ctr">
              <a:defRPr sz="4400">
                <a:solidFill>
                  <a:schemeClr val="accent4"/>
                </a:solidFill>
              </a:defRPr>
            </a:lvl1pPr>
          </a:lstStyle>
          <a:p>
            <a:r>
              <a:rPr lang="nl-NL"/>
              <a:t>Pagina met grote/lange titel</a:t>
            </a:r>
          </a:p>
        </p:txBody>
      </p:sp>
      <p:pic>
        <p:nvPicPr>
          <p:cNvPr id="7" name="Afbeelding 6" descr="Afbeelding met bloem, roze, Graphics, creativiteit&#10;&#10;Door AI gegenereerde inhoud is mogelijk onjuist.">
            <a:extLst>
              <a:ext uri="{FF2B5EF4-FFF2-40B4-BE49-F238E27FC236}">
                <a16:creationId xmlns:a16="http://schemas.microsoft.com/office/drawing/2014/main" id="{10448F6A-0AE6-0E3D-2A6D-1E9726579D6C}"/>
              </a:ext>
            </a:extLst>
          </p:cNvPr>
          <p:cNvPicPr>
            <a:picLocks noChangeAspect="1"/>
          </p:cNvPicPr>
          <p:nvPr userDrawn="1"/>
        </p:nvPicPr>
        <p:blipFill>
          <a:blip r:embed="rId3"/>
          <a:stretch>
            <a:fillRect/>
          </a:stretch>
        </p:blipFill>
        <p:spPr>
          <a:xfrm>
            <a:off x="9777666" y="5392154"/>
            <a:ext cx="1877350" cy="1306740"/>
          </a:xfrm>
          <a:prstGeom prst="rect">
            <a:avLst/>
          </a:prstGeom>
        </p:spPr>
      </p:pic>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4"/>
          <a:srcRect/>
          <a:stretch/>
        </p:blipFill>
        <p:spPr>
          <a:xfrm flipH="1">
            <a:off x="6259850" y="3148613"/>
            <a:ext cx="5028370" cy="3771277"/>
          </a:xfrm>
          <a:prstGeom prst="rect">
            <a:avLst/>
          </a:prstGeom>
        </p:spPr>
      </p:pic>
    </p:spTree>
    <p:extLst>
      <p:ext uri="{BB962C8B-B14F-4D97-AF65-F5344CB8AC3E}">
        <p14:creationId xmlns:p14="http://schemas.microsoft.com/office/powerpoint/2010/main" val="3643201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9_Titeldia">
    <p:bg>
      <p:bgPr>
        <a:solidFill>
          <a:schemeClr val="bg1"/>
        </a:solidFill>
        <a:effectLst/>
      </p:bgPr>
    </p:bg>
    <p:spTree>
      <p:nvGrpSpPr>
        <p:cNvPr id="1" name=""/>
        <p:cNvGrpSpPr/>
        <p:nvPr/>
      </p:nvGrpSpPr>
      <p:grpSpPr>
        <a:xfrm>
          <a:off x="0" y="0"/>
          <a:ext cx="0" cy="0"/>
          <a:chOff x="0" y="0"/>
          <a:chExt cx="0" cy="0"/>
        </a:xfrm>
      </p:grpSpPr>
      <p:sp>
        <p:nvSpPr>
          <p:cNvPr id="3" name="Afgeronde rechthoek 2">
            <a:extLst>
              <a:ext uri="{FF2B5EF4-FFF2-40B4-BE49-F238E27FC236}">
                <a16:creationId xmlns:a16="http://schemas.microsoft.com/office/drawing/2014/main" id="{CEB7FD57-D6D1-C897-BDFA-E3270257C70A}"/>
              </a:ext>
            </a:extLst>
          </p:cNvPr>
          <p:cNvSpPr/>
          <p:nvPr userDrawn="1"/>
        </p:nvSpPr>
        <p:spPr>
          <a:xfrm>
            <a:off x="359999" y="359999"/>
            <a:ext cx="1008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4" name="Afbeelding 3">
            <a:extLst>
              <a:ext uri="{FF2B5EF4-FFF2-40B4-BE49-F238E27FC236}">
                <a16:creationId xmlns:a16="http://schemas.microsoft.com/office/drawing/2014/main" id="{1AA8AC9C-5363-2324-48A9-C5565D1D559E}"/>
              </a:ext>
            </a:extLst>
          </p:cNvPr>
          <p:cNvPicPr>
            <a:picLocks noChangeAspect="1"/>
          </p:cNvPicPr>
          <p:nvPr userDrawn="1"/>
        </p:nvPicPr>
        <p:blipFill>
          <a:blip r:embed="rId2"/>
          <a:srcRect/>
          <a:stretch/>
        </p:blipFill>
        <p:spPr>
          <a:xfrm>
            <a:off x="792000" y="394299"/>
            <a:ext cx="6277434" cy="6277434"/>
          </a:xfrm>
          <a:prstGeom prst="rect">
            <a:avLst/>
          </a:prstGeom>
        </p:spPr>
      </p:pic>
      <p:sp>
        <p:nvSpPr>
          <p:cNvPr id="5" name="Titel 19">
            <a:extLst>
              <a:ext uri="{FF2B5EF4-FFF2-40B4-BE49-F238E27FC236}">
                <a16:creationId xmlns:a16="http://schemas.microsoft.com/office/drawing/2014/main" id="{E23F2718-3D59-D10E-E593-5D80C2BCF8AA}"/>
              </a:ext>
            </a:extLst>
          </p:cNvPr>
          <p:cNvSpPr>
            <a:spLocks noGrp="1"/>
          </p:cNvSpPr>
          <p:nvPr>
            <p:ph type="title" hasCustomPrompt="1"/>
          </p:nvPr>
        </p:nvSpPr>
        <p:spPr>
          <a:xfrm>
            <a:off x="1033200" y="2772000"/>
            <a:ext cx="5793785" cy="1325563"/>
          </a:xfrm>
        </p:spPr>
        <p:txBody>
          <a:bodyPr>
            <a:noAutofit/>
          </a:bodyPr>
          <a:lstStyle>
            <a:lvl1pPr algn="ctr">
              <a:defRPr sz="4400">
                <a:solidFill>
                  <a:schemeClr val="bg1"/>
                </a:solidFill>
              </a:defRPr>
            </a:lvl1pPr>
          </a:lstStyle>
          <a:p>
            <a:r>
              <a:rPr lang="nl-NL"/>
              <a:t>Pagina met grote/lange titel</a:t>
            </a:r>
          </a:p>
        </p:txBody>
      </p:sp>
      <p:pic>
        <p:nvPicPr>
          <p:cNvPr id="2" name="Afbeelding 1" descr="Afbeelding met bloem, plant, creativiteit&#10;&#10;Door AI gegenereerde inhoud is mogelijk onjuist.">
            <a:extLst>
              <a:ext uri="{FF2B5EF4-FFF2-40B4-BE49-F238E27FC236}">
                <a16:creationId xmlns:a16="http://schemas.microsoft.com/office/drawing/2014/main" id="{1F1E2C4D-61D1-A2F6-1318-F4F41A142150}"/>
              </a:ext>
            </a:extLst>
          </p:cNvPr>
          <p:cNvPicPr>
            <a:picLocks noChangeAspect="1"/>
          </p:cNvPicPr>
          <p:nvPr userDrawn="1"/>
        </p:nvPicPr>
        <p:blipFill>
          <a:blip r:embed="rId3"/>
          <a:stretch>
            <a:fillRect/>
          </a:stretch>
        </p:blipFill>
        <p:spPr>
          <a:xfrm>
            <a:off x="9604222" y="4216827"/>
            <a:ext cx="2587778" cy="2345418"/>
          </a:xfrm>
          <a:prstGeom prst="rect">
            <a:avLst/>
          </a:prstGeom>
        </p:spPr>
      </p:pic>
      <p:pic>
        <p:nvPicPr>
          <p:cNvPr id="17" name="Afbeelding 16">
            <a:extLst>
              <a:ext uri="{FF2B5EF4-FFF2-40B4-BE49-F238E27FC236}">
                <a16:creationId xmlns:a16="http://schemas.microsoft.com/office/drawing/2014/main" id="{C8D865EB-41E6-5570-7E2B-560B5641ED22}"/>
              </a:ext>
            </a:extLst>
          </p:cNvPr>
          <p:cNvPicPr>
            <a:picLocks noChangeAspect="1"/>
          </p:cNvPicPr>
          <p:nvPr userDrawn="1"/>
        </p:nvPicPr>
        <p:blipFill>
          <a:blip r:embed="rId4"/>
          <a:srcRect/>
          <a:stretch/>
        </p:blipFill>
        <p:spPr>
          <a:xfrm rot="308168" flipH="1">
            <a:off x="6816790" y="2994031"/>
            <a:ext cx="3351783" cy="4120153"/>
          </a:xfrm>
          <a:prstGeom prst="rect">
            <a:avLst/>
          </a:prstGeom>
        </p:spPr>
      </p:pic>
    </p:spTree>
    <p:extLst>
      <p:ext uri="{BB962C8B-B14F-4D97-AF65-F5344CB8AC3E}">
        <p14:creationId xmlns:p14="http://schemas.microsoft.com/office/powerpoint/2010/main" val="1383609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1_Titeldia">
    <p:bg>
      <p:bgPr>
        <a:solidFill>
          <a:schemeClr val="accent1"/>
        </a:solidFill>
        <a:effectLst/>
      </p:bgPr>
    </p:bg>
    <p:spTree>
      <p:nvGrpSpPr>
        <p:cNvPr id="1" name=""/>
        <p:cNvGrpSpPr/>
        <p:nvPr/>
      </p:nvGrpSpPr>
      <p:grpSpPr>
        <a:xfrm>
          <a:off x="0" y="0"/>
          <a:ext cx="0" cy="0"/>
          <a:chOff x="0" y="0"/>
          <a:chExt cx="0" cy="0"/>
        </a:xfrm>
      </p:grpSpPr>
      <p:pic>
        <p:nvPicPr>
          <p:cNvPr id="13" name="Afbeelding 12" descr="Afbeelding met schermopname&#10;&#10;Door AI gegenereerde inhoud is mogelijk onjuist.">
            <a:extLst>
              <a:ext uri="{FF2B5EF4-FFF2-40B4-BE49-F238E27FC236}">
                <a16:creationId xmlns:a16="http://schemas.microsoft.com/office/drawing/2014/main" id="{9FCB53D2-3398-EB58-CC27-A806F3BBF444}"/>
              </a:ext>
            </a:extLst>
          </p:cNvPr>
          <p:cNvPicPr>
            <a:picLocks noChangeAspect="1"/>
          </p:cNvPicPr>
          <p:nvPr userDrawn="1"/>
        </p:nvPicPr>
        <p:blipFill>
          <a:blip r:embed="rId2"/>
          <a:srcRect t="30601"/>
          <a:stretch>
            <a:fillRect/>
          </a:stretch>
        </p:blipFill>
        <p:spPr>
          <a:xfrm>
            <a:off x="0" y="0"/>
            <a:ext cx="12191999" cy="6858000"/>
          </a:xfrm>
          <a:prstGeom prst="rect">
            <a:avLst/>
          </a:prstGeom>
        </p:spPr>
      </p:pic>
      <p:pic>
        <p:nvPicPr>
          <p:cNvPr id="3" name="Afbeelding 2">
            <a:extLst>
              <a:ext uri="{FF2B5EF4-FFF2-40B4-BE49-F238E27FC236}">
                <a16:creationId xmlns:a16="http://schemas.microsoft.com/office/drawing/2014/main" id="{2C386DAE-C109-FC01-574A-03EFDD70029E}"/>
              </a:ext>
            </a:extLst>
          </p:cNvPr>
          <p:cNvPicPr>
            <a:picLocks noChangeAspect="1"/>
          </p:cNvPicPr>
          <p:nvPr userDrawn="1"/>
        </p:nvPicPr>
        <p:blipFill>
          <a:blip r:embed="rId3"/>
          <a:srcRect/>
          <a:stretch/>
        </p:blipFill>
        <p:spPr>
          <a:xfrm rot="21321864">
            <a:off x="1465135" y="315310"/>
            <a:ext cx="4798003" cy="6406055"/>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rot="21321864">
            <a:off x="2567457" y="2525100"/>
            <a:ext cx="2817628" cy="1325563"/>
          </a:xfrm>
        </p:spPr>
        <p:txBody>
          <a:bodyPr>
            <a:noAutofit/>
          </a:bodyPr>
          <a:lstStyle>
            <a:lvl1pPr algn="ctr">
              <a:defRPr sz="3600">
                <a:solidFill>
                  <a:schemeClr val="accent4"/>
                </a:solidFill>
              </a:defRPr>
            </a:lvl1pPr>
          </a:lstStyle>
          <a:p>
            <a:r>
              <a:rPr lang="nl-NL"/>
              <a:t>Titel op sprookjes-</a:t>
            </a:r>
            <a:br>
              <a:rPr lang="nl-NL"/>
            </a:br>
            <a:r>
              <a:rPr lang="nl-NL"/>
              <a:t>boek</a:t>
            </a:r>
          </a:p>
        </p:txBody>
      </p:sp>
      <p:sp>
        <p:nvSpPr>
          <p:cNvPr id="5" name="Tekstvak 4">
            <a:extLst>
              <a:ext uri="{FF2B5EF4-FFF2-40B4-BE49-F238E27FC236}">
                <a16:creationId xmlns:a16="http://schemas.microsoft.com/office/drawing/2014/main" id="{D5D69920-1269-B25D-BBDC-49B701D860C3}"/>
              </a:ext>
            </a:extLst>
          </p:cNvPr>
          <p:cNvSpPr txBox="1"/>
          <p:nvPr userDrawn="1"/>
        </p:nvSpPr>
        <p:spPr>
          <a:xfrm>
            <a:off x="11206716" y="-297712"/>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7" name="Afbeelding 6">
            <a:extLst>
              <a:ext uri="{FF2B5EF4-FFF2-40B4-BE49-F238E27FC236}">
                <a16:creationId xmlns:a16="http://schemas.microsoft.com/office/drawing/2014/main" id="{85F5B888-EE1B-A488-C3B2-F6B13F25575D}"/>
              </a:ext>
            </a:extLst>
          </p:cNvPr>
          <p:cNvPicPr>
            <a:picLocks noChangeAspect="1"/>
          </p:cNvPicPr>
          <p:nvPr userDrawn="1"/>
        </p:nvPicPr>
        <p:blipFill>
          <a:blip r:embed="rId4"/>
          <a:srcRect/>
          <a:stretch/>
        </p:blipFill>
        <p:spPr>
          <a:xfrm rot="308168" flipH="1">
            <a:off x="8556075" y="3118509"/>
            <a:ext cx="2940924" cy="3615108"/>
          </a:xfrm>
          <a:prstGeom prst="rect">
            <a:avLst/>
          </a:prstGeom>
        </p:spPr>
      </p:pic>
    </p:spTree>
    <p:extLst>
      <p:ext uri="{BB962C8B-B14F-4D97-AF65-F5344CB8AC3E}">
        <p14:creationId xmlns:p14="http://schemas.microsoft.com/office/powerpoint/2010/main" val="37247916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8_Titeldia">
    <p:bg>
      <p:bgPr>
        <a:solidFill>
          <a:schemeClr val="accent1"/>
        </a:solidFill>
        <a:effectLst/>
      </p:bgPr>
    </p:bg>
    <p:spTree>
      <p:nvGrpSpPr>
        <p:cNvPr id="1" name=""/>
        <p:cNvGrpSpPr/>
        <p:nvPr/>
      </p:nvGrpSpPr>
      <p:grpSpPr>
        <a:xfrm>
          <a:off x="0" y="0"/>
          <a:ext cx="0" cy="0"/>
          <a:chOff x="0" y="0"/>
          <a:chExt cx="0" cy="0"/>
        </a:xfrm>
      </p:grpSpPr>
      <p:pic>
        <p:nvPicPr>
          <p:cNvPr id="13" name="Afbeelding 12" descr="Afbeelding met schermopname&#10;&#10;Door AI gegenereerde inhoud is mogelijk onjuist.">
            <a:extLst>
              <a:ext uri="{FF2B5EF4-FFF2-40B4-BE49-F238E27FC236}">
                <a16:creationId xmlns:a16="http://schemas.microsoft.com/office/drawing/2014/main" id="{9FCB53D2-3398-EB58-CC27-A806F3BBF444}"/>
              </a:ext>
            </a:extLst>
          </p:cNvPr>
          <p:cNvPicPr>
            <a:picLocks noChangeAspect="1"/>
          </p:cNvPicPr>
          <p:nvPr userDrawn="1"/>
        </p:nvPicPr>
        <p:blipFill>
          <a:blip r:embed="rId2"/>
          <a:srcRect t="30601"/>
          <a:stretch>
            <a:fillRect/>
          </a:stretch>
        </p:blipFill>
        <p:spPr>
          <a:xfrm>
            <a:off x="0" y="0"/>
            <a:ext cx="12191999" cy="6858000"/>
          </a:xfrm>
          <a:prstGeom prst="rect">
            <a:avLst/>
          </a:prstGeom>
        </p:spPr>
      </p:pic>
      <p:sp>
        <p:nvSpPr>
          <p:cNvPr id="5" name="Tekstvak 4">
            <a:extLst>
              <a:ext uri="{FF2B5EF4-FFF2-40B4-BE49-F238E27FC236}">
                <a16:creationId xmlns:a16="http://schemas.microsoft.com/office/drawing/2014/main" id="{D5D69920-1269-B25D-BBDC-49B701D860C3}"/>
              </a:ext>
            </a:extLst>
          </p:cNvPr>
          <p:cNvSpPr txBox="1"/>
          <p:nvPr userDrawn="1"/>
        </p:nvSpPr>
        <p:spPr>
          <a:xfrm>
            <a:off x="11206716" y="-297712"/>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7527194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8_Titeldia">
    <p:bg>
      <p:bgPr>
        <a:solidFill>
          <a:schemeClr val="accent3"/>
        </a:solidFill>
        <a:effectLst/>
      </p:bgPr>
    </p:bg>
    <p:spTree>
      <p:nvGrpSpPr>
        <p:cNvPr id="1" name=""/>
        <p:cNvGrpSpPr/>
        <p:nvPr/>
      </p:nvGrpSpPr>
      <p:grpSpPr>
        <a:xfrm>
          <a:off x="0" y="0"/>
          <a:ext cx="0" cy="0"/>
          <a:chOff x="0" y="0"/>
          <a:chExt cx="0" cy="0"/>
        </a:xfrm>
      </p:grpSpPr>
      <p:pic>
        <p:nvPicPr>
          <p:cNvPr id="13" name="Afbeelding 12" descr="Afbeelding met schermopname&#10;&#10;Door AI gegenereerde inhoud is mogelijk onjuist.">
            <a:extLst>
              <a:ext uri="{FF2B5EF4-FFF2-40B4-BE49-F238E27FC236}">
                <a16:creationId xmlns:a16="http://schemas.microsoft.com/office/drawing/2014/main" id="{9FCB53D2-3398-EB58-CC27-A806F3BBF444}"/>
              </a:ext>
            </a:extLst>
          </p:cNvPr>
          <p:cNvPicPr>
            <a:picLocks noChangeAspect="1"/>
          </p:cNvPicPr>
          <p:nvPr userDrawn="1"/>
        </p:nvPicPr>
        <p:blipFill>
          <a:blip r:embed="rId2"/>
          <a:srcRect t="30601"/>
          <a:stretch>
            <a:fillRect/>
          </a:stretch>
        </p:blipFill>
        <p:spPr>
          <a:xfrm>
            <a:off x="0" y="0"/>
            <a:ext cx="12191999" cy="6858000"/>
          </a:xfrm>
          <a:prstGeom prst="rect">
            <a:avLst/>
          </a:prstGeom>
        </p:spPr>
      </p:pic>
      <p:pic>
        <p:nvPicPr>
          <p:cNvPr id="3" name="Afbeelding 2">
            <a:extLst>
              <a:ext uri="{FF2B5EF4-FFF2-40B4-BE49-F238E27FC236}">
                <a16:creationId xmlns:a16="http://schemas.microsoft.com/office/drawing/2014/main" id="{2C386DAE-C109-FC01-574A-03EFDD70029E}"/>
              </a:ext>
            </a:extLst>
          </p:cNvPr>
          <p:cNvPicPr>
            <a:picLocks noChangeAspect="1"/>
          </p:cNvPicPr>
          <p:nvPr userDrawn="1"/>
        </p:nvPicPr>
        <p:blipFill>
          <a:blip r:embed="rId3"/>
          <a:srcRect/>
          <a:stretch/>
        </p:blipFill>
        <p:spPr>
          <a:xfrm rot="21321864">
            <a:off x="1465135" y="315310"/>
            <a:ext cx="4798003" cy="6406055"/>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rot="21321864">
            <a:off x="2567457" y="2525100"/>
            <a:ext cx="2817628" cy="1325563"/>
          </a:xfrm>
        </p:spPr>
        <p:txBody>
          <a:bodyPr>
            <a:noAutofit/>
          </a:bodyPr>
          <a:lstStyle>
            <a:lvl1pPr algn="ctr">
              <a:defRPr sz="3600">
                <a:solidFill>
                  <a:schemeClr val="accent4"/>
                </a:solidFill>
              </a:defRPr>
            </a:lvl1pPr>
          </a:lstStyle>
          <a:p>
            <a:r>
              <a:rPr lang="nl-NL"/>
              <a:t>Titel op sprookjes-</a:t>
            </a:r>
            <a:br>
              <a:rPr lang="nl-NL"/>
            </a:br>
            <a:r>
              <a:rPr lang="nl-NL"/>
              <a:t>boek</a:t>
            </a:r>
          </a:p>
        </p:txBody>
      </p:sp>
      <p:sp>
        <p:nvSpPr>
          <p:cNvPr id="5" name="Tekstvak 4">
            <a:extLst>
              <a:ext uri="{FF2B5EF4-FFF2-40B4-BE49-F238E27FC236}">
                <a16:creationId xmlns:a16="http://schemas.microsoft.com/office/drawing/2014/main" id="{D5D69920-1269-B25D-BBDC-49B701D860C3}"/>
              </a:ext>
            </a:extLst>
          </p:cNvPr>
          <p:cNvSpPr txBox="1"/>
          <p:nvPr userDrawn="1"/>
        </p:nvSpPr>
        <p:spPr>
          <a:xfrm>
            <a:off x="11206716" y="-297712"/>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6" name="Afbeelding 5" descr="Afbeelding met Peperkoekhuisje, gebouw, peperkoek&#10;&#10;Door AI gegenereerde inhoud is mogelijk onjuist.">
            <a:extLst>
              <a:ext uri="{FF2B5EF4-FFF2-40B4-BE49-F238E27FC236}">
                <a16:creationId xmlns:a16="http://schemas.microsoft.com/office/drawing/2014/main" id="{7AD2FF33-6C3D-D9E3-C641-444FD322E09B}"/>
              </a:ext>
            </a:extLst>
          </p:cNvPr>
          <p:cNvPicPr>
            <a:picLocks noChangeAspect="1"/>
          </p:cNvPicPr>
          <p:nvPr userDrawn="1"/>
        </p:nvPicPr>
        <p:blipFill>
          <a:blip r:embed="rId4"/>
          <a:stretch>
            <a:fillRect/>
          </a:stretch>
        </p:blipFill>
        <p:spPr>
          <a:xfrm>
            <a:off x="7360509" y="3626069"/>
            <a:ext cx="4095697" cy="2727434"/>
          </a:xfrm>
          <a:prstGeom prst="rect">
            <a:avLst/>
          </a:prstGeom>
        </p:spPr>
      </p:pic>
    </p:spTree>
    <p:extLst>
      <p:ext uri="{BB962C8B-B14F-4D97-AF65-F5344CB8AC3E}">
        <p14:creationId xmlns:p14="http://schemas.microsoft.com/office/powerpoint/2010/main" val="19684474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8_Titeldia">
    <p:bg>
      <p:bgPr>
        <a:solidFill>
          <a:schemeClr val="accent4"/>
        </a:solidFill>
        <a:effectLst/>
      </p:bgPr>
    </p:bg>
    <p:spTree>
      <p:nvGrpSpPr>
        <p:cNvPr id="1" name=""/>
        <p:cNvGrpSpPr/>
        <p:nvPr/>
      </p:nvGrpSpPr>
      <p:grpSpPr>
        <a:xfrm>
          <a:off x="0" y="0"/>
          <a:ext cx="0" cy="0"/>
          <a:chOff x="0" y="0"/>
          <a:chExt cx="0" cy="0"/>
        </a:xfrm>
      </p:grpSpPr>
      <p:pic>
        <p:nvPicPr>
          <p:cNvPr id="13" name="Afbeelding 12">
            <a:extLst>
              <a:ext uri="{FF2B5EF4-FFF2-40B4-BE49-F238E27FC236}">
                <a16:creationId xmlns:a16="http://schemas.microsoft.com/office/drawing/2014/main" id="{9FCB53D2-3398-EB58-CC27-A806F3BBF444}"/>
              </a:ext>
            </a:extLst>
          </p:cNvPr>
          <p:cNvPicPr>
            <a:picLocks noChangeAspect="1"/>
          </p:cNvPicPr>
          <p:nvPr userDrawn="1"/>
        </p:nvPicPr>
        <p:blipFill>
          <a:blip r:embed="rId2"/>
          <a:srcRect/>
          <a:stretch/>
        </p:blipFill>
        <p:spPr>
          <a:xfrm flipH="1">
            <a:off x="0" y="0"/>
            <a:ext cx="12191999" cy="6858000"/>
          </a:xfrm>
          <a:prstGeom prst="rect">
            <a:avLst/>
          </a:prstGeom>
        </p:spPr>
      </p:pic>
      <p:pic>
        <p:nvPicPr>
          <p:cNvPr id="3" name="Afbeelding 2">
            <a:extLst>
              <a:ext uri="{FF2B5EF4-FFF2-40B4-BE49-F238E27FC236}">
                <a16:creationId xmlns:a16="http://schemas.microsoft.com/office/drawing/2014/main" id="{2C386DAE-C109-FC01-574A-03EFDD70029E}"/>
              </a:ext>
            </a:extLst>
          </p:cNvPr>
          <p:cNvPicPr>
            <a:picLocks noChangeAspect="1"/>
          </p:cNvPicPr>
          <p:nvPr userDrawn="1"/>
        </p:nvPicPr>
        <p:blipFill>
          <a:blip r:embed="rId3"/>
          <a:srcRect/>
          <a:stretch/>
        </p:blipFill>
        <p:spPr>
          <a:xfrm rot="21321864">
            <a:off x="1465135" y="315310"/>
            <a:ext cx="4798003" cy="6406055"/>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rot="21321864">
            <a:off x="2567457" y="2525100"/>
            <a:ext cx="2817628" cy="1325563"/>
          </a:xfrm>
        </p:spPr>
        <p:txBody>
          <a:bodyPr>
            <a:noAutofit/>
          </a:bodyPr>
          <a:lstStyle>
            <a:lvl1pPr algn="ctr">
              <a:defRPr sz="3600">
                <a:solidFill>
                  <a:schemeClr val="accent4"/>
                </a:solidFill>
              </a:defRPr>
            </a:lvl1pPr>
          </a:lstStyle>
          <a:p>
            <a:r>
              <a:rPr lang="nl-NL"/>
              <a:t>Titel op sprookjes-</a:t>
            </a:r>
            <a:br>
              <a:rPr lang="nl-NL"/>
            </a:br>
            <a:r>
              <a:rPr lang="nl-NL"/>
              <a:t>boek</a:t>
            </a:r>
          </a:p>
        </p:txBody>
      </p:sp>
      <p:sp>
        <p:nvSpPr>
          <p:cNvPr id="5" name="Tekstvak 4">
            <a:extLst>
              <a:ext uri="{FF2B5EF4-FFF2-40B4-BE49-F238E27FC236}">
                <a16:creationId xmlns:a16="http://schemas.microsoft.com/office/drawing/2014/main" id="{D5D69920-1269-B25D-BBDC-49B701D860C3}"/>
              </a:ext>
            </a:extLst>
          </p:cNvPr>
          <p:cNvSpPr txBox="1"/>
          <p:nvPr userDrawn="1"/>
        </p:nvSpPr>
        <p:spPr>
          <a:xfrm>
            <a:off x="11206716" y="-297712"/>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6" name="Afbeelding 5">
            <a:extLst>
              <a:ext uri="{FF2B5EF4-FFF2-40B4-BE49-F238E27FC236}">
                <a16:creationId xmlns:a16="http://schemas.microsoft.com/office/drawing/2014/main" id="{7AD2FF33-6C3D-D9E3-C641-444FD322E09B}"/>
              </a:ext>
            </a:extLst>
          </p:cNvPr>
          <p:cNvPicPr>
            <a:picLocks noChangeAspect="1"/>
          </p:cNvPicPr>
          <p:nvPr userDrawn="1"/>
        </p:nvPicPr>
        <p:blipFill>
          <a:blip r:embed="rId4"/>
          <a:srcRect/>
          <a:stretch/>
        </p:blipFill>
        <p:spPr>
          <a:xfrm>
            <a:off x="7524470" y="3281440"/>
            <a:ext cx="4011750" cy="3376863"/>
          </a:xfrm>
          <a:prstGeom prst="rect">
            <a:avLst/>
          </a:prstGeom>
        </p:spPr>
      </p:pic>
    </p:spTree>
    <p:extLst>
      <p:ext uri="{BB962C8B-B14F-4D97-AF65-F5344CB8AC3E}">
        <p14:creationId xmlns:p14="http://schemas.microsoft.com/office/powerpoint/2010/main" val="5156207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7_Titeldia">
    <p:bg>
      <p:bgPr>
        <a:solidFill>
          <a:schemeClr val="accent1"/>
        </a:solidFill>
        <a:effectLst/>
      </p:bgPr>
    </p:bg>
    <p:spTree>
      <p:nvGrpSpPr>
        <p:cNvPr id="1" name=""/>
        <p:cNvGrpSpPr/>
        <p:nvPr/>
      </p:nvGrpSpPr>
      <p:grpSpPr>
        <a:xfrm>
          <a:off x="0" y="0"/>
          <a:ext cx="0" cy="0"/>
          <a:chOff x="0" y="0"/>
          <a:chExt cx="0" cy="0"/>
        </a:xfrm>
      </p:grpSpPr>
      <p:pic>
        <p:nvPicPr>
          <p:cNvPr id="13" name="Afbeelding 12">
            <a:extLst>
              <a:ext uri="{FF2B5EF4-FFF2-40B4-BE49-F238E27FC236}">
                <a16:creationId xmlns:a16="http://schemas.microsoft.com/office/drawing/2014/main" id="{9FCB53D2-3398-EB58-CC27-A806F3BBF444}"/>
              </a:ext>
            </a:extLst>
          </p:cNvPr>
          <p:cNvPicPr>
            <a:picLocks noChangeAspect="1"/>
          </p:cNvPicPr>
          <p:nvPr userDrawn="1"/>
        </p:nvPicPr>
        <p:blipFill>
          <a:blip r:embed="rId2"/>
          <a:srcRect/>
          <a:stretch/>
        </p:blipFill>
        <p:spPr>
          <a:xfrm flipH="1">
            <a:off x="0" y="0"/>
            <a:ext cx="12191999" cy="6858000"/>
          </a:xfrm>
          <a:prstGeom prst="rect">
            <a:avLst/>
          </a:prstGeom>
        </p:spPr>
      </p:pic>
      <p:pic>
        <p:nvPicPr>
          <p:cNvPr id="3" name="Afbeelding 2">
            <a:extLst>
              <a:ext uri="{FF2B5EF4-FFF2-40B4-BE49-F238E27FC236}">
                <a16:creationId xmlns:a16="http://schemas.microsoft.com/office/drawing/2014/main" id="{2C386DAE-C109-FC01-574A-03EFDD70029E}"/>
              </a:ext>
            </a:extLst>
          </p:cNvPr>
          <p:cNvPicPr>
            <a:picLocks noChangeAspect="1"/>
          </p:cNvPicPr>
          <p:nvPr userDrawn="1"/>
        </p:nvPicPr>
        <p:blipFill>
          <a:blip r:embed="rId3"/>
          <a:srcRect/>
          <a:stretch/>
        </p:blipFill>
        <p:spPr>
          <a:xfrm rot="21321864">
            <a:off x="1465135" y="315310"/>
            <a:ext cx="4798003" cy="6406055"/>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rot="21321864">
            <a:off x="2567457" y="2525100"/>
            <a:ext cx="2817628" cy="1325563"/>
          </a:xfrm>
        </p:spPr>
        <p:txBody>
          <a:bodyPr>
            <a:noAutofit/>
          </a:bodyPr>
          <a:lstStyle>
            <a:lvl1pPr algn="ctr">
              <a:defRPr sz="3600">
                <a:solidFill>
                  <a:schemeClr val="accent4"/>
                </a:solidFill>
              </a:defRPr>
            </a:lvl1pPr>
          </a:lstStyle>
          <a:p>
            <a:r>
              <a:rPr lang="nl-NL"/>
              <a:t>Titel op sprookjes-</a:t>
            </a:r>
            <a:br>
              <a:rPr lang="nl-NL"/>
            </a:br>
            <a:r>
              <a:rPr lang="nl-NL"/>
              <a:t>boek</a:t>
            </a:r>
          </a:p>
        </p:txBody>
      </p:sp>
      <p:sp>
        <p:nvSpPr>
          <p:cNvPr id="5" name="Tekstvak 4">
            <a:extLst>
              <a:ext uri="{FF2B5EF4-FFF2-40B4-BE49-F238E27FC236}">
                <a16:creationId xmlns:a16="http://schemas.microsoft.com/office/drawing/2014/main" id="{D5D69920-1269-B25D-BBDC-49B701D860C3}"/>
              </a:ext>
            </a:extLst>
          </p:cNvPr>
          <p:cNvSpPr txBox="1"/>
          <p:nvPr userDrawn="1"/>
        </p:nvSpPr>
        <p:spPr>
          <a:xfrm>
            <a:off x="11206716" y="-297712"/>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Afbeelding 1">
            <a:extLst>
              <a:ext uri="{FF2B5EF4-FFF2-40B4-BE49-F238E27FC236}">
                <a16:creationId xmlns:a16="http://schemas.microsoft.com/office/drawing/2014/main" id="{CC9ECC7A-EF59-916C-C96C-B645586D0F02}"/>
              </a:ext>
            </a:extLst>
          </p:cNvPr>
          <p:cNvPicPr>
            <a:picLocks noChangeAspect="1"/>
          </p:cNvPicPr>
          <p:nvPr userDrawn="1"/>
        </p:nvPicPr>
        <p:blipFill>
          <a:blip r:embed="rId4"/>
          <a:srcRect/>
          <a:stretch/>
        </p:blipFill>
        <p:spPr>
          <a:xfrm flipH="1">
            <a:off x="7163630" y="3086723"/>
            <a:ext cx="5028370" cy="3771277"/>
          </a:xfrm>
          <a:prstGeom prst="rect">
            <a:avLst/>
          </a:prstGeom>
        </p:spPr>
      </p:pic>
    </p:spTree>
    <p:extLst>
      <p:ext uri="{BB962C8B-B14F-4D97-AF65-F5344CB8AC3E}">
        <p14:creationId xmlns:p14="http://schemas.microsoft.com/office/powerpoint/2010/main" val="24144046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0" y="0"/>
            <a:ext cx="12191998" cy="6858000"/>
          </a:xfrm>
          <a:prstGeom prst="roundRect">
            <a:avLst>
              <a:gd name="adj" fmla="val 402"/>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4" name="Afbeelding 13" descr="Afbeelding met schermopname&#10;&#10;Door AI gegenereerde inhoud is mogelijk onjuist.">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3" name="Tekstvak 2">
            <a:extLst>
              <a:ext uri="{FF2B5EF4-FFF2-40B4-BE49-F238E27FC236}">
                <a16:creationId xmlns:a16="http://schemas.microsoft.com/office/drawing/2014/main" id="{0AE7142A-293A-427E-E3B0-A7CDFC7D1F05}"/>
              </a:ext>
            </a:extLst>
          </p:cNvPr>
          <p:cNvSpPr txBox="1"/>
          <p:nvPr userDrawn="1"/>
        </p:nvSpPr>
        <p:spPr>
          <a:xfrm>
            <a:off x="11227981" y="-393405"/>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4" name="Titel 1">
            <a:extLst>
              <a:ext uri="{FF2B5EF4-FFF2-40B4-BE49-F238E27FC236}">
                <a16:creationId xmlns:a16="http://schemas.microsoft.com/office/drawing/2014/main" id="{02AE7E0A-5389-7176-86B6-176999D6FFAE}"/>
              </a:ext>
            </a:extLst>
          </p:cNvPr>
          <p:cNvSpPr>
            <a:spLocks noGrp="1"/>
          </p:cNvSpPr>
          <p:nvPr>
            <p:ph type="title" hasCustomPrompt="1"/>
          </p:nvPr>
        </p:nvSpPr>
        <p:spPr>
          <a:xfrm>
            <a:off x="6275294" y="918762"/>
            <a:ext cx="3325907" cy="3000259"/>
          </a:xfrm>
          <a:prstGeom prst="roundRect">
            <a:avLst>
              <a:gd name="adj" fmla="val 10524"/>
            </a:avLst>
          </a:prstGeom>
          <a:solidFill>
            <a:schemeClr val="bg1"/>
          </a:solidFill>
        </p:spPr>
        <p:txBody>
          <a:bodyPr wrap="square" lIns="251999" tIns="251999" rIns="251999" bIns="251999" anchor="t">
            <a:spAutoFit/>
          </a:bodyPr>
          <a:lstStyle>
            <a:lvl1pPr>
              <a:defRPr sz="2400"/>
            </a:lvl1pPr>
          </a:lstStyle>
          <a:p>
            <a:r>
              <a:rPr lang="nl-NL"/>
              <a:t>Pagina met tekstwolkje. Het ‘pijltje’ staat niet op de master zodat je deze kan verplaatsen of aanpassen</a:t>
            </a:r>
          </a:p>
        </p:txBody>
      </p:sp>
    </p:spTree>
    <p:extLst>
      <p:ext uri="{BB962C8B-B14F-4D97-AF65-F5344CB8AC3E}">
        <p14:creationId xmlns:p14="http://schemas.microsoft.com/office/powerpoint/2010/main" val="58945857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0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0" y="0"/>
            <a:ext cx="12191998" cy="6858000"/>
          </a:xfrm>
          <a:prstGeom prst="roundRect">
            <a:avLst>
              <a:gd name="adj" fmla="val 402"/>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 name="Tekstvak 2">
            <a:extLst>
              <a:ext uri="{FF2B5EF4-FFF2-40B4-BE49-F238E27FC236}">
                <a16:creationId xmlns:a16="http://schemas.microsoft.com/office/drawing/2014/main" id="{0AE7142A-293A-427E-E3B0-A7CDFC7D1F05}"/>
              </a:ext>
            </a:extLst>
          </p:cNvPr>
          <p:cNvSpPr txBox="1"/>
          <p:nvPr userDrawn="1"/>
        </p:nvSpPr>
        <p:spPr>
          <a:xfrm>
            <a:off x="11227981" y="-393405"/>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Afbeelding 1">
            <a:extLst>
              <a:ext uri="{FF2B5EF4-FFF2-40B4-BE49-F238E27FC236}">
                <a16:creationId xmlns:a16="http://schemas.microsoft.com/office/drawing/2014/main" id="{8A145617-BF9F-3015-B667-D91ED88B1804}"/>
              </a:ext>
            </a:extLst>
          </p:cNvPr>
          <p:cNvPicPr>
            <a:picLocks noChangeAspect="1"/>
          </p:cNvPicPr>
          <p:nvPr userDrawn="1"/>
        </p:nvPicPr>
        <p:blipFill>
          <a:blip r:embed="rId2"/>
          <a:srcRect t="21267" b="9098"/>
          <a:stretch>
            <a:fillRect/>
          </a:stretch>
        </p:blipFill>
        <p:spPr>
          <a:xfrm>
            <a:off x="0" y="0"/>
            <a:ext cx="12192000" cy="6660000"/>
          </a:xfrm>
          <a:prstGeom prst="rect">
            <a:avLst/>
          </a:prstGeom>
        </p:spPr>
      </p:pic>
      <p:pic>
        <p:nvPicPr>
          <p:cNvPr id="5" name="Afbeelding 4">
            <a:extLst>
              <a:ext uri="{FF2B5EF4-FFF2-40B4-BE49-F238E27FC236}">
                <a16:creationId xmlns:a16="http://schemas.microsoft.com/office/drawing/2014/main" id="{EE4D1324-1FDD-00F3-7D3D-D361B55D147E}"/>
              </a:ext>
            </a:extLst>
          </p:cNvPr>
          <p:cNvPicPr>
            <a:picLocks noChangeAspect="1"/>
          </p:cNvPicPr>
          <p:nvPr userDrawn="1"/>
        </p:nvPicPr>
        <p:blipFill>
          <a:blip r:embed="rId3"/>
          <a:srcRect t="-18" b="-18"/>
          <a:stretch>
            <a:fillRect/>
          </a:stretch>
        </p:blipFill>
        <p:spPr>
          <a:xfrm>
            <a:off x="0" y="3975817"/>
            <a:ext cx="12191999" cy="2571358"/>
          </a:xfrm>
          <a:prstGeom prst="rect">
            <a:avLst/>
          </a:prstGeom>
        </p:spPr>
      </p:pic>
      <p:pic>
        <p:nvPicPr>
          <p:cNvPr id="6" name="Afbeelding 5">
            <a:extLst>
              <a:ext uri="{FF2B5EF4-FFF2-40B4-BE49-F238E27FC236}">
                <a16:creationId xmlns:a16="http://schemas.microsoft.com/office/drawing/2014/main" id="{D3850D10-36F5-0B45-1D2D-FBFEFE7F0932}"/>
              </a:ext>
            </a:extLst>
          </p:cNvPr>
          <p:cNvPicPr>
            <a:picLocks noChangeAspect="1"/>
          </p:cNvPicPr>
          <p:nvPr userDrawn="1"/>
        </p:nvPicPr>
        <p:blipFill>
          <a:blip r:embed="rId4"/>
          <a:srcRect/>
          <a:stretch/>
        </p:blipFill>
        <p:spPr>
          <a:xfrm flipH="1">
            <a:off x="0" y="5137151"/>
            <a:ext cx="12191999" cy="1720849"/>
          </a:xfrm>
          <a:prstGeom prst="rect">
            <a:avLst/>
          </a:prstGeom>
        </p:spPr>
      </p:pic>
    </p:spTree>
    <p:extLst>
      <p:ext uri="{BB962C8B-B14F-4D97-AF65-F5344CB8AC3E}">
        <p14:creationId xmlns:p14="http://schemas.microsoft.com/office/powerpoint/2010/main" val="4593994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2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0" y="0"/>
            <a:ext cx="12191998" cy="6858000"/>
          </a:xfrm>
          <a:prstGeom prst="roundRect">
            <a:avLst>
              <a:gd name="adj" fmla="val 402"/>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 name="Tekstvak 2">
            <a:extLst>
              <a:ext uri="{FF2B5EF4-FFF2-40B4-BE49-F238E27FC236}">
                <a16:creationId xmlns:a16="http://schemas.microsoft.com/office/drawing/2014/main" id="{0AE7142A-293A-427E-E3B0-A7CDFC7D1F05}"/>
              </a:ext>
            </a:extLst>
          </p:cNvPr>
          <p:cNvSpPr txBox="1"/>
          <p:nvPr userDrawn="1"/>
        </p:nvSpPr>
        <p:spPr>
          <a:xfrm>
            <a:off x="11227981" y="-393405"/>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Afbeelding 1">
            <a:extLst>
              <a:ext uri="{FF2B5EF4-FFF2-40B4-BE49-F238E27FC236}">
                <a16:creationId xmlns:a16="http://schemas.microsoft.com/office/drawing/2014/main" id="{8A145617-BF9F-3015-B667-D91ED88B1804}"/>
              </a:ext>
            </a:extLst>
          </p:cNvPr>
          <p:cNvPicPr>
            <a:picLocks noChangeAspect="1"/>
          </p:cNvPicPr>
          <p:nvPr userDrawn="1"/>
        </p:nvPicPr>
        <p:blipFill>
          <a:blip r:embed="rId2"/>
          <a:srcRect t="21267" b="9098"/>
          <a:stretch>
            <a:fillRect/>
          </a:stretch>
        </p:blipFill>
        <p:spPr>
          <a:xfrm>
            <a:off x="0" y="0"/>
            <a:ext cx="12192000" cy="6660000"/>
          </a:xfrm>
          <a:prstGeom prst="rect">
            <a:avLst/>
          </a:prstGeom>
        </p:spPr>
      </p:pic>
      <p:pic>
        <p:nvPicPr>
          <p:cNvPr id="5" name="Afbeelding 4">
            <a:extLst>
              <a:ext uri="{FF2B5EF4-FFF2-40B4-BE49-F238E27FC236}">
                <a16:creationId xmlns:a16="http://schemas.microsoft.com/office/drawing/2014/main" id="{EE4D1324-1FDD-00F3-7D3D-D361B55D147E}"/>
              </a:ext>
            </a:extLst>
          </p:cNvPr>
          <p:cNvPicPr>
            <a:picLocks noChangeAspect="1"/>
          </p:cNvPicPr>
          <p:nvPr userDrawn="1"/>
        </p:nvPicPr>
        <p:blipFill>
          <a:blip r:embed="rId3"/>
          <a:srcRect t="-18" b="-18"/>
          <a:stretch>
            <a:fillRect/>
          </a:stretch>
        </p:blipFill>
        <p:spPr>
          <a:xfrm>
            <a:off x="0" y="3975817"/>
            <a:ext cx="12191999" cy="2571358"/>
          </a:xfrm>
          <a:prstGeom prst="rect">
            <a:avLst/>
          </a:prstGeom>
        </p:spPr>
      </p:pic>
      <p:pic>
        <p:nvPicPr>
          <p:cNvPr id="6" name="Afbeelding 5">
            <a:extLst>
              <a:ext uri="{FF2B5EF4-FFF2-40B4-BE49-F238E27FC236}">
                <a16:creationId xmlns:a16="http://schemas.microsoft.com/office/drawing/2014/main" id="{D3850D10-36F5-0B45-1D2D-FBFEFE7F0932}"/>
              </a:ext>
            </a:extLst>
          </p:cNvPr>
          <p:cNvPicPr>
            <a:picLocks noChangeAspect="1"/>
          </p:cNvPicPr>
          <p:nvPr userDrawn="1"/>
        </p:nvPicPr>
        <p:blipFill>
          <a:blip r:embed="rId4"/>
          <a:srcRect/>
          <a:stretch/>
        </p:blipFill>
        <p:spPr>
          <a:xfrm flipH="1">
            <a:off x="0" y="5137151"/>
            <a:ext cx="12191999" cy="1720849"/>
          </a:xfrm>
          <a:prstGeom prst="rect">
            <a:avLst/>
          </a:prstGeom>
        </p:spPr>
      </p:pic>
    </p:spTree>
    <p:extLst>
      <p:ext uri="{BB962C8B-B14F-4D97-AF65-F5344CB8AC3E}">
        <p14:creationId xmlns:p14="http://schemas.microsoft.com/office/powerpoint/2010/main" val="53733044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1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0" y="0"/>
            <a:ext cx="12191998" cy="6858000"/>
          </a:xfrm>
          <a:prstGeom prst="roundRect">
            <a:avLst>
              <a:gd name="adj" fmla="val 402"/>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 name="Tekstvak 2">
            <a:extLst>
              <a:ext uri="{FF2B5EF4-FFF2-40B4-BE49-F238E27FC236}">
                <a16:creationId xmlns:a16="http://schemas.microsoft.com/office/drawing/2014/main" id="{0AE7142A-293A-427E-E3B0-A7CDFC7D1F05}"/>
              </a:ext>
            </a:extLst>
          </p:cNvPr>
          <p:cNvSpPr txBox="1"/>
          <p:nvPr userDrawn="1"/>
        </p:nvSpPr>
        <p:spPr>
          <a:xfrm>
            <a:off x="11227981" y="-393405"/>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Afbeelding 1">
            <a:extLst>
              <a:ext uri="{FF2B5EF4-FFF2-40B4-BE49-F238E27FC236}">
                <a16:creationId xmlns:a16="http://schemas.microsoft.com/office/drawing/2014/main" id="{8A145617-BF9F-3015-B667-D91ED88B1804}"/>
              </a:ext>
            </a:extLst>
          </p:cNvPr>
          <p:cNvPicPr>
            <a:picLocks noChangeAspect="1"/>
          </p:cNvPicPr>
          <p:nvPr userDrawn="1"/>
        </p:nvPicPr>
        <p:blipFill>
          <a:blip r:embed="rId2"/>
          <a:srcRect t="21267" b="9098"/>
          <a:stretch>
            <a:fillRect/>
          </a:stretch>
        </p:blipFill>
        <p:spPr>
          <a:xfrm>
            <a:off x="0" y="0"/>
            <a:ext cx="12192000" cy="6660000"/>
          </a:xfrm>
          <a:prstGeom prst="rect">
            <a:avLst/>
          </a:prstGeom>
        </p:spPr>
      </p:pic>
      <p:pic>
        <p:nvPicPr>
          <p:cNvPr id="5" name="Afbeelding 4">
            <a:extLst>
              <a:ext uri="{FF2B5EF4-FFF2-40B4-BE49-F238E27FC236}">
                <a16:creationId xmlns:a16="http://schemas.microsoft.com/office/drawing/2014/main" id="{EE4D1324-1FDD-00F3-7D3D-D361B55D147E}"/>
              </a:ext>
            </a:extLst>
          </p:cNvPr>
          <p:cNvPicPr>
            <a:picLocks noChangeAspect="1"/>
          </p:cNvPicPr>
          <p:nvPr userDrawn="1"/>
        </p:nvPicPr>
        <p:blipFill>
          <a:blip r:embed="rId3"/>
          <a:srcRect t="-18" b="-18"/>
          <a:stretch>
            <a:fillRect/>
          </a:stretch>
        </p:blipFill>
        <p:spPr>
          <a:xfrm>
            <a:off x="0" y="3975817"/>
            <a:ext cx="12191999" cy="2571358"/>
          </a:xfrm>
          <a:prstGeom prst="rect">
            <a:avLst/>
          </a:prstGeom>
        </p:spPr>
      </p:pic>
      <p:pic>
        <p:nvPicPr>
          <p:cNvPr id="4" name="Afbeelding 3" descr="Afbeelding met groen, schermopname&#10;&#10;Door AI gegenereerde inhoud is mogelijk onjuist.">
            <a:extLst>
              <a:ext uri="{FF2B5EF4-FFF2-40B4-BE49-F238E27FC236}">
                <a16:creationId xmlns:a16="http://schemas.microsoft.com/office/drawing/2014/main" id="{8E996F12-6D07-CB5A-1E2B-6FBAC375E5EA}"/>
              </a:ext>
            </a:extLst>
          </p:cNvPr>
          <p:cNvPicPr>
            <a:picLocks noChangeAspect="1"/>
          </p:cNvPicPr>
          <p:nvPr userDrawn="1"/>
        </p:nvPicPr>
        <p:blipFill>
          <a:blip r:embed="rId4"/>
          <a:stretch>
            <a:fillRect/>
          </a:stretch>
        </p:blipFill>
        <p:spPr>
          <a:xfrm>
            <a:off x="0" y="5261496"/>
            <a:ext cx="12192001" cy="1720849"/>
          </a:xfrm>
          <a:prstGeom prst="rect">
            <a:avLst/>
          </a:prstGeom>
        </p:spPr>
      </p:pic>
    </p:spTree>
    <p:extLst>
      <p:ext uri="{BB962C8B-B14F-4D97-AF65-F5344CB8AC3E}">
        <p14:creationId xmlns:p14="http://schemas.microsoft.com/office/powerpoint/2010/main" val="119737037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8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0" y="0"/>
            <a:ext cx="12191998" cy="6858000"/>
          </a:xfrm>
          <a:prstGeom prst="roundRect">
            <a:avLst>
              <a:gd name="adj" fmla="val 402"/>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4" name="Afbeelding 13" descr="Afbeelding met schermopname&#10;&#10;Door AI gegenereerde inhoud is mogelijk onjuist.">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3" name="Tekstvak 2">
            <a:extLst>
              <a:ext uri="{FF2B5EF4-FFF2-40B4-BE49-F238E27FC236}">
                <a16:creationId xmlns:a16="http://schemas.microsoft.com/office/drawing/2014/main" id="{0AE7142A-293A-427E-E3B0-A7CDFC7D1F05}"/>
              </a:ext>
            </a:extLst>
          </p:cNvPr>
          <p:cNvSpPr txBox="1"/>
          <p:nvPr userDrawn="1"/>
        </p:nvSpPr>
        <p:spPr>
          <a:xfrm>
            <a:off x="11227981" y="-393405"/>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 name="Afgeronde rechthoek 8">
            <a:extLst>
              <a:ext uri="{FF2B5EF4-FFF2-40B4-BE49-F238E27FC236}">
                <a16:creationId xmlns:a16="http://schemas.microsoft.com/office/drawing/2014/main" id="{FCEB0773-0E31-EC74-D20E-2B173EE89488}"/>
              </a:ext>
            </a:extLst>
          </p:cNvPr>
          <p:cNvSpPr/>
          <p:nvPr userDrawn="1"/>
        </p:nvSpPr>
        <p:spPr>
          <a:xfrm>
            <a:off x="359998" y="359999"/>
            <a:ext cx="11462547" cy="6118860"/>
          </a:xfrm>
          <a:prstGeom prst="roundRect">
            <a:avLst>
              <a:gd name="adj" fmla="val 548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Afgeronde rechthoek 6">
            <a:extLst>
              <a:ext uri="{FF2B5EF4-FFF2-40B4-BE49-F238E27FC236}">
                <a16:creationId xmlns:a16="http://schemas.microsoft.com/office/drawing/2014/main" id="{7CD933D1-38D7-E5DE-AFFA-4B8216443A15}"/>
              </a:ext>
            </a:extLst>
          </p:cNvPr>
          <p:cNvSpPr/>
          <p:nvPr userDrawn="1"/>
        </p:nvSpPr>
        <p:spPr>
          <a:xfrm>
            <a:off x="359999" y="359999"/>
            <a:ext cx="5040676" cy="6118860"/>
          </a:xfrm>
          <a:prstGeom prst="roundRect">
            <a:avLst>
              <a:gd name="adj" fmla="val 5489"/>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 name="Titel 19">
            <a:extLst>
              <a:ext uri="{FF2B5EF4-FFF2-40B4-BE49-F238E27FC236}">
                <a16:creationId xmlns:a16="http://schemas.microsoft.com/office/drawing/2014/main" id="{F2209752-10CC-7546-05CF-E76C10245F45}"/>
              </a:ext>
            </a:extLst>
          </p:cNvPr>
          <p:cNvSpPr>
            <a:spLocks noGrp="1"/>
          </p:cNvSpPr>
          <p:nvPr>
            <p:ph type="title" hasCustomPrompt="1"/>
          </p:nvPr>
        </p:nvSpPr>
        <p:spPr>
          <a:xfrm>
            <a:off x="720000" y="720000"/>
            <a:ext cx="9015015" cy="480131"/>
          </a:xfrm>
        </p:spPr>
        <p:txBody>
          <a:bodyPr wrap="square" anchor="t">
            <a:spAutoFit/>
          </a:bodyPr>
          <a:lstStyle>
            <a:lvl1pPr algn="l">
              <a:defRPr sz="2800">
                <a:solidFill>
                  <a:schemeClr val="accent2"/>
                </a:solidFill>
              </a:defRPr>
            </a:lvl1pPr>
          </a:lstStyle>
          <a:p>
            <a:r>
              <a:rPr lang="nl-NL"/>
              <a:t>Pagina voor afbeeldingen, met of zonder titel</a:t>
            </a:r>
          </a:p>
        </p:txBody>
      </p:sp>
    </p:spTree>
    <p:extLst>
      <p:ext uri="{BB962C8B-B14F-4D97-AF65-F5344CB8AC3E}">
        <p14:creationId xmlns:p14="http://schemas.microsoft.com/office/powerpoint/2010/main" val="325382091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9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0" y="0"/>
            <a:ext cx="12191998" cy="6858000"/>
          </a:xfrm>
          <a:prstGeom prst="roundRect">
            <a:avLst>
              <a:gd name="adj" fmla="val 402"/>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4" name="Afbeelding 13" descr="Afbeelding met schermopname&#10;&#10;Door AI gegenereerde inhoud is mogelijk onjuist.">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3" name="Tekstvak 2">
            <a:extLst>
              <a:ext uri="{FF2B5EF4-FFF2-40B4-BE49-F238E27FC236}">
                <a16:creationId xmlns:a16="http://schemas.microsoft.com/office/drawing/2014/main" id="{0AE7142A-293A-427E-E3B0-A7CDFC7D1F05}"/>
              </a:ext>
            </a:extLst>
          </p:cNvPr>
          <p:cNvSpPr txBox="1"/>
          <p:nvPr userDrawn="1"/>
        </p:nvSpPr>
        <p:spPr>
          <a:xfrm>
            <a:off x="11227981" y="-393405"/>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 name="Afgeronde rechthoek 8">
            <a:extLst>
              <a:ext uri="{FF2B5EF4-FFF2-40B4-BE49-F238E27FC236}">
                <a16:creationId xmlns:a16="http://schemas.microsoft.com/office/drawing/2014/main" id="{FCEB0773-0E31-EC74-D20E-2B173EE89488}"/>
              </a:ext>
            </a:extLst>
          </p:cNvPr>
          <p:cNvSpPr/>
          <p:nvPr userDrawn="1"/>
        </p:nvSpPr>
        <p:spPr>
          <a:xfrm>
            <a:off x="359998" y="359999"/>
            <a:ext cx="11462547" cy="6118860"/>
          </a:xfrm>
          <a:prstGeom prst="roundRect">
            <a:avLst>
              <a:gd name="adj" fmla="val 548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 name="Titel 19">
            <a:extLst>
              <a:ext uri="{FF2B5EF4-FFF2-40B4-BE49-F238E27FC236}">
                <a16:creationId xmlns:a16="http://schemas.microsoft.com/office/drawing/2014/main" id="{F2209752-10CC-7546-05CF-E76C10245F45}"/>
              </a:ext>
            </a:extLst>
          </p:cNvPr>
          <p:cNvSpPr>
            <a:spLocks noGrp="1"/>
          </p:cNvSpPr>
          <p:nvPr>
            <p:ph type="title" hasCustomPrompt="1"/>
          </p:nvPr>
        </p:nvSpPr>
        <p:spPr>
          <a:xfrm>
            <a:off x="720000" y="720000"/>
            <a:ext cx="9015015" cy="480131"/>
          </a:xfrm>
        </p:spPr>
        <p:txBody>
          <a:bodyPr wrap="square" anchor="t">
            <a:spAutoFit/>
          </a:bodyPr>
          <a:lstStyle>
            <a:lvl1pPr algn="l">
              <a:defRPr sz="2800">
                <a:solidFill>
                  <a:schemeClr val="accent2"/>
                </a:solidFill>
              </a:defRPr>
            </a:lvl1pPr>
          </a:lstStyle>
          <a:p>
            <a:r>
              <a:rPr lang="nl-NL"/>
              <a:t>Pagina voor afbeeldingen, met of zonder titel</a:t>
            </a:r>
          </a:p>
        </p:txBody>
      </p:sp>
    </p:spTree>
    <p:extLst>
      <p:ext uri="{BB962C8B-B14F-4D97-AF65-F5344CB8AC3E}">
        <p14:creationId xmlns:p14="http://schemas.microsoft.com/office/powerpoint/2010/main" val="306523587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6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359999" y="359999"/>
            <a:ext cx="1080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4" name="Afbeelding 13" descr="Afbeelding met schermopname&#10;&#10;Door AI gegenereerde inhoud is mogelijk onjuist.">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30000"/>
          </a:blip>
          <a:srcRect t="30601"/>
          <a:stretch>
            <a:fillRect/>
          </a:stretch>
        </p:blipFill>
        <p:spPr>
          <a:xfrm>
            <a:off x="1" y="0"/>
            <a:ext cx="12191999" cy="6858000"/>
          </a:xfrm>
          <a:prstGeom prst="rect">
            <a:avLst/>
          </a:prstGeom>
        </p:spPr>
      </p:pic>
      <p:pic>
        <p:nvPicPr>
          <p:cNvPr id="17" name="Afbeelding 16">
            <a:extLst>
              <a:ext uri="{FF2B5EF4-FFF2-40B4-BE49-F238E27FC236}">
                <a16:creationId xmlns:a16="http://schemas.microsoft.com/office/drawing/2014/main" id="{FFA76615-6884-6058-3279-69CC8E80B658}"/>
              </a:ext>
            </a:extLst>
          </p:cNvPr>
          <p:cNvPicPr>
            <a:picLocks noChangeAspect="1"/>
          </p:cNvPicPr>
          <p:nvPr userDrawn="1"/>
        </p:nvPicPr>
        <p:blipFill>
          <a:blip r:embed="rId3"/>
          <a:srcRect/>
          <a:stretch/>
        </p:blipFill>
        <p:spPr>
          <a:xfrm rot="5400000">
            <a:off x="10502204" y="5173808"/>
            <a:ext cx="2218878" cy="266265"/>
          </a:xfrm>
          <a:prstGeom prst="rect">
            <a:avLst/>
          </a:prstGeom>
        </p:spPr>
      </p:pic>
      <p:sp>
        <p:nvSpPr>
          <p:cNvPr id="2" name="Titel 1">
            <a:extLst>
              <a:ext uri="{FF2B5EF4-FFF2-40B4-BE49-F238E27FC236}">
                <a16:creationId xmlns:a16="http://schemas.microsoft.com/office/drawing/2014/main" id="{B5E8CB9F-31C0-5566-2B19-D8B97CC784EC}"/>
              </a:ext>
            </a:extLst>
          </p:cNvPr>
          <p:cNvSpPr>
            <a:spLocks noGrp="1"/>
          </p:cNvSpPr>
          <p:nvPr>
            <p:ph type="title" hasCustomPrompt="1"/>
          </p:nvPr>
        </p:nvSpPr>
        <p:spPr>
          <a:xfrm>
            <a:off x="6275294" y="918762"/>
            <a:ext cx="3325907" cy="3000259"/>
          </a:xfrm>
          <a:prstGeom prst="roundRect">
            <a:avLst>
              <a:gd name="adj" fmla="val 10524"/>
            </a:avLst>
          </a:prstGeom>
          <a:solidFill>
            <a:schemeClr val="bg1"/>
          </a:solidFill>
        </p:spPr>
        <p:txBody>
          <a:bodyPr wrap="square" lIns="251999" tIns="251999" rIns="251999" bIns="251999" anchor="t">
            <a:spAutoFit/>
          </a:bodyPr>
          <a:lstStyle>
            <a:lvl1pPr>
              <a:defRPr sz="2400"/>
            </a:lvl1pPr>
          </a:lstStyle>
          <a:p>
            <a:r>
              <a:rPr lang="nl-NL"/>
              <a:t>Pagina met tekstwolkje. Het ‘pijltje’ staat niet op de master zodat je deze kan verplaatsen of aanpassen</a:t>
            </a:r>
          </a:p>
        </p:txBody>
      </p:sp>
      <p:sp>
        <p:nvSpPr>
          <p:cNvPr id="55" name="Tijdelijke aanduiding voor onlineafbeelding 54">
            <a:extLst>
              <a:ext uri="{FF2B5EF4-FFF2-40B4-BE49-F238E27FC236}">
                <a16:creationId xmlns:a16="http://schemas.microsoft.com/office/drawing/2014/main" id="{3EE2F96F-CA13-408C-B9FF-224965A17CF3}"/>
              </a:ext>
            </a:extLst>
          </p:cNvPr>
          <p:cNvSpPr>
            <a:spLocks noGrp="1"/>
          </p:cNvSpPr>
          <p:nvPr>
            <p:ph type="clipArt" sz="quarter" idx="18"/>
          </p:nvPr>
        </p:nvSpPr>
        <p:spPr>
          <a:xfrm>
            <a:off x="1308100" y="923925"/>
            <a:ext cx="3389313" cy="5207934"/>
          </a:xfrm>
        </p:spPr>
        <p:txBody>
          <a:bodyPr/>
          <a:lstStyle/>
          <a:p>
            <a:endParaRPr lang="nl-NL"/>
          </a:p>
        </p:txBody>
      </p:sp>
      <p:sp>
        <p:nvSpPr>
          <p:cNvPr id="3" name="Tekstvak 2">
            <a:extLst>
              <a:ext uri="{FF2B5EF4-FFF2-40B4-BE49-F238E27FC236}">
                <a16:creationId xmlns:a16="http://schemas.microsoft.com/office/drawing/2014/main" id="{0AE7142A-293A-427E-E3B0-A7CDFC7D1F05}"/>
              </a:ext>
            </a:extLst>
          </p:cNvPr>
          <p:cNvSpPr txBox="1"/>
          <p:nvPr userDrawn="1"/>
        </p:nvSpPr>
        <p:spPr>
          <a:xfrm>
            <a:off x="11227981" y="-393405"/>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6644296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Titel en object">
    <p:bg>
      <p:bgPr>
        <a:solidFill>
          <a:srgbClr val="641C76"/>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5E8CB9F-31C0-5566-2B19-D8B97CC784EC}"/>
              </a:ext>
            </a:extLst>
          </p:cNvPr>
          <p:cNvSpPr>
            <a:spLocks noGrp="1"/>
          </p:cNvSpPr>
          <p:nvPr>
            <p:ph type="title" hasCustomPrompt="1"/>
          </p:nvPr>
        </p:nvSpPr>
        <p:spPr>
          <a:xfrm>
            <a:off x="6275294" y="918762"/>
            <a:ext cx="3325907" cy="3000259"/>
          </a:xfrm>
          <a:prstGeom prst="roundRect">
            <a:avLst>
              <a:gd name="adj" fmla="val 10524"/>
            </a:avLst>
          </a:prstGeom>
          <a:solidFill>
            <a:schemeClr val="bg1"/>
          </a:solidFill>
        </p:spPr>
        <p:txBody>
          <a:bodyPr wrap="square" lIns="251999" tIns="251999" rIns="251999" bIns="251999" anchor="t">
            <a:spAutoFit/>
          </a:bodyPr>
          <a:lstStyle>
            <a:lvl1pPr>
              <a:defRPr sz="2400"/>
            </a:lvl1pPr>
          </a:lstStyle>
          <a:p>
            <a:r>
              <a:rPr lang="nl-NL"/>
              <a:t>Pagina met tekstwolkje. Het ‘pijltje’ staat niet op de master zodat je deze kan verplaatsen of aanpassen</a:t>
            </a:r>
          </a:p>
        </p:txBody>
      </p:sp>
      <p:sp>
        <p:nvSpPr>
          <p:cNvPr id="55" name="Tijdelijke aanduiding voor onlineafbeelding 54">
            <a:extLst>
              <a:ext uri="{FF2B5EF4-FFF2-40B4-BE49-F238E27FC236}">
                <a16:creationId xmlns:a16="http://schemas.microsoft.com/office/drawing/2014/main" id="{3EE2F96F-CA13-408C-B9FF-224965A17CF3}"/>
              </a:ext>
            </a:extLst>
          </p:cNvPr>
          <p:cNvSpPr>
            <a:spLocks noGrp="1"/>
          </p:cNvSpPr>
          <p:nvPr>
            <p:ph type="clipArt" sz="quarter" idx="18"/>
          </p:nvPr>
        </p:nvSpPr>
        <p:spPr>
          <a:xfrm>
            <a:off x="1308100" y="923925"/>
            <a:ext cx="3389313" cy="5207934"/>
          </a:xfrm>
        </p:spPr>
        <p:txBody>
          <a:bodyPr/>
          <a:lstStyle/>
          <a:p>
            <a:endParaRPr lang="nl-NL"/>
          </a:p>
        </p:txBody>
      </p:sp>
      <p:sp>
        <p:nvSpPr>
          <p:cNvPr id="3" name="Tekstvak 2">
            <a:extLst>
              <a:ext uri="{FF2B5EF4-FFF2-40B4-BE49-F238E27FC236}">
                <a16:creationId xmlns:a16="http://schemas.microsoft.com/office/drawing/2014/main" id="{0AE7142A-293A-427E-E3B0-A7CDFC7D1F05}"/>
              </a:ext>
            </a:extLst>
          </p:cNvPr>
          <p:cNvSpPr txBox="1"/>
          <p:nvPr userDrawn="1"/>
        </p:nvSpPr>
        <p:spPr>
          <a:xfrm>
            <a:off x="11227981" y="-393405"/>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3626432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Titeldia">
    <p:bg>
      <p:bgPr>
        <a:solidFill>
          <a:schemeClr val="accent2"/>
        </a:solidFill>
        <a:effectLst/>
      </p:bgPr>
    </p:bg>
    <p:spTree>
      <p:nvGrpSpPr>
        <p:cNvPr id="1" name=""/>
        <p:cNvGrpSpPr/>
        <p:nvPr/>
      </p:nvGrpSpPr>
      <p:grpSpPr>
        <a:xfrm>
          <a:off x="0" y="0"/>
          <a:ext cx="0" cy="0"/>
          <a:chOff x="0" y="0"/>
          <a:chExt cx="0" cy="0"/>
        </a:xfrm>
      </p:grpSpPr>
      <p:sp>
        <p:nvSpPr>
          <p:cNvPr id="7" name="Afgeronde rechthoek 6">
            <a:extLst>
              <a:ext uri="{FF2B5EF4-FFF2-40B4-BE49-F238E27FC236}">
                <a16:creationId xmlns:a16="http://schemas.microsoft.com/office/drawing/2014/main" id="{2FBF63B9-6A8D-8157-14F1-33CB6B46D719}"/>
              </a:ext>
            </a:extLst>
          </p:cNvPr>
          <p:cNvSpPr/>
          <p:nvPr userDrawn="1"/>
        </p:nvSpPr>
        <p:spPr>
          <a:xfrm>
            <a:off x="359999" y="359999"/>
            <a:ext cx="10080000" cy="6118860"/>
          </a:xfrm>
          <a:prstGeom prst="roundRect">
            <a:avLst>
              <a:gd name="adj" fmla="val 5489"/>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0" name="Afbeelding 9" descr="Afbeelding met schermopname&#10;&#10;Door AI gegenereerde inhoud is mogelijk onjuist.">
            <a:extLst>
              <a:ext uri="{FF2B5EF4-FFF2-40B4-BE49-F238E27FC236}">
                <a16:creationId xmlns:a16="http://schemas.microsoft.com/office/drawing/2014/main" id="{8F2655FF-FE0E-C31B-BFCB-CE0B2BFF9298}"/>
              </a:ext>
            </a:extLst>
          </p:cNvPr>
          <p:cNvPicPr>
            <a:picLocks noChangeAspect="1"/>
          </p:cNvPicPr>
          <p:nvPr userDrawn="1"/>
        </p:nvPicPr>
        <p:blipFill>
          <a:blip r:embed="rId2">
            <a:alphaModFix amt="45000"/>
          </a:blip>
          <a:srcRect t="30601"/>
          <a:stretch>
            <a:fillRect/>
          </a:stretch>
        </p:blipFill>
        <p:spPr>
          <a:xfrm>
            <a:off x="0" y="0"/>
            <a:ext cx="12191999" cy="6858000"/>
          </a:xfrm>
          <a:prstGeom prst="rect">
            <a:avLst/>
          </a:prstGeom>
        </p:spPr>
      </p:pic>
      <p:pic>
        <p:nvPicPr>
          <p:cNvPr id="9" name="Afbeelding 8">
            <a:extLst>
              <a:ext uri="{FF2B5EF4-FFF2-40B4-BE49-F238E27FC236}">
                <a16:creationId xmlns:a16="http://schemas.microsoft.com/office/drawing/2014/main" id="{7F930831-9B68-73C3-BFFC-51B4273320A4}"/>
              </a:ext>
            </a:extLst>
          </p:cNvPr>
          <p:cNvPicPr>
            <a:picLocks noChangeAspect="1"/>
          </p:cNvPicPr>
          <p:nvPr userDrawn="1"/>
        </p:nvPicPr>
        <p:blipFill>
          <a:blip r:embed="rId3"/>
          <a:srcRect/>
          <a:stretch/>
        </p:blipFill>
        <p:spPr>
          <a:xfrm>
            <a:off x="2306515" y="656349"/>
            <a:ext cx="5887916" cy="5887916"/>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391898" y="2799815"/>
            <a:ext cx="3721080" cy="1325563"/>
          </a:xfrm>
        </p:spPr>
        <p:txBody>
          <a:bodyPr>
            <a:noAutofit/>
          </a:bodyPr>
          <a:lstStyle>
            <a:lvl1pPr algn="ctr">
              <a:defRPr sz="3600">
                <a:solidFill>
                  <a:schemeClr val="bg1"/>
                </a:solidFill>
              </a:defRPr>
            </a:lvl1pPr>
          </a:lstStyle>
          <a:p>
            <a:r>
              <a:rPr lang="nl-NL"/>
              <a:t>Pagina met korte titel</a:t>
            </a:r>
          </a:p>
        </p:txBody>
      </p:sp>
      <p:pic>
        <p:nvPicPr>
          <p:cNvPr id="17" name="Afbeelding 16" descr="Afbeelding met tekening, clipart, tekenfilm, kunst&#10;&#10;Door AI gegenereerde inhoud is mogelijk onjuist.">
            <a:extLst>
              <a:ext uri="{FF2B5EF4-FFF2-40B4-BE49-F238E27FC236}">
                <a16:creationId xmlns:a16="http://schemas.microsoft.com/office/drawing/2014/main" id="{C01CB952-5443-AB25-5EB8-FCFCDD93B7BF}"/>
              </a:ext>
            </a:extLst>
          </p:cNvPr>
          <p:cNvPicPr>
            <a:picLocks noChangeAspect="1"/>
          </p:cNvPicPr>
          <p:nvPr userDrawn="1"/>
        </p:nvPicPr>
        <p:blipFill>
          <a:blip r:embed="rId4"/>
          <a:stretch>
            <a:fillRect/>
          </a:stretch>
        </p:blipFill>
        <p:spPr>
          <a:xfrm>
            <a:off x="7444812" y="0"/>
            <a:ext cx="5844209" cy="6858000"/>
          </a:xfrm>
          <a:prstGeom prst="rect">
            <a:avLst/>
          </a:prstGeom>
        </p:spPr>
      </p:pic>
    </p:spTree>
    <p:extLst>
      <p:ext uri="{BB962C8B-B14F-4D97-AF65-F5344CB8AC3E}">
        <p14:creationId xmlns:p14="http://schemas.microsoft.com/office/powerpoint/2010/main" val="2719355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3_Titeldia">
    <p:bg>
      <p:bgPr>
        <a:solidFill>
          <a:schemeClr val="accent1"/>
        </a:solidFill>
        <a:effectLst/>
      </p:bgPr>
    </p:bg>
    <p:spTree>
      <p:nvGrpSpPr>
        <p:cNvPr id="1" name=""/>
        <p:cNvGrpSpPr/>
        <p:nvPr/>
      </p:nvGrpSpPr>
      <p:grpSpPr>
        <a:xfrm>
          <a:off x="0" y="0"/>
          <a:ext cx="0" cy="0"/>
          <a:chOff x="0" y="0"/>
          <a:chExt cx="0" cy="0"/>
        </a:xfrm>
      </p:grpSpPr>
      <p:sp>
        <p:nvSpPr>
          <p:cNvPr id="7" name="Afgeronde rechthoek 6">
            <a:extLst>
              <a:ext uri="{FF2B5EF4-FFF2-40B4-BE49-F238E27FC236}">
                <a16:creationId xmlns:a16="http://schemas.microsoft.com/office/drawing/2014/main" id="{2FBF63B9-6A8D-8157-14F1-33CB6B46D719}"/>
              </a:ext>
            </a:extLst>
          </p:cNvPr>
          <p:cNvSpPr/>
          <p:nvPr userDrawn="1"/>
        </p:nvSpPr>
        <p:spPr>
          <a:xfrm>
            <a:off x="359999" y="359999"/>
            <a:ext cx="10080000" cy="6118860"/>
          </a:xfrm>
          <a:prstGeom prst="roundRect">
            <a:avLst>
              <a:gd name="adj" fmla="val 5489"/>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 name="Afbeelding 1">
            <a:extLst>
              <a:ext uri="{FF2B5EF4-FFF2-40B4-BE49-F238E27FC236}">
                <a16:creationId xmlns:a16="http://schemas.microsoft.com/office/drawing/2014/main" id="{D32FBE80-4C50-FF7A-00CB-C63A9B4E1663}"/>
              </a:ext>
            </a:extLst>
          </p:cNvPr>
          <p:cNvPicPr>
            <a:picLocks noChangeAspect="1"/>
          </p:cNvPicPr>
          <p:nvPr userDrawn="1"/>
        </p:nvPicPr>
        <p:blipFill>
          <a:blip r:embed="rId2">
            <a:alphaModFix amt="45000"/>
          </a:blip>
          <a:srcRect/>
          <a:stretch/>
        </p:blipFill>
        <p:spPr>
          <a:xfrm>
            <a:off x="0" y="0"/>
            <a:ext cx="12191999" cy="6858000"/>
          </a:xfrm>
          <a:prstGeom prst="rect">
            <a:avLst/>
          </a:prstGeom>
        </p:spPr>
      </p:pic>
      <p:pic>
        <p:nvPicPr>
          <p:cNvPr id="9" name="Afbeelding 8">
            <a:extLst>
              <a:ext uri="{FF2B5EF4-FFF2-40B4-BE49-F238E27FC236}">
                <a16:creationId xmlns:a16="http://schemas.microsoft.com/office/drawing/2014/main" id="{7F930831-9B68-73C3-BFFC-51B4273320A4}"/>
              </a:ext>
            </a:extLst>
          </p:cNvPr>
          <p:cNvPicPr>
            <a:picLocks noChangeAspect="1"/>
          </p:cNvPicPr>
          <p:nvPr userDrawn="1"/>
        </p:nvPicPr>
        <p:blipFill>
          <a:blip r:embed="rId3"/>
          <a:srcRect/>
          <a:stretch/>
        </p:blipFill>
        <p:spPr>
          <a:xfrm>
            <a:off x="2306515" y="656349"/>
            <a:ext cx="5887916" cy="5887916"/>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391898" y="2799815"/>
            <a:ext cx="3721080" cy="1325563"/>
          </a:xfrm>
        </p:spPr>
        <p:txBody>
          <a:bodyPr>
            <a:noAutofit/>
          </a:bodyPr>
          <a:lstStyle>
            <a:lvl1pPr algn="ctr">
              <a:defRPr sz="3600">
                <a:solidFill>
                  <a:schemeClr val="bg1"/>
                </a:solidFill>
              </a:defRPr>
            </a:lvl1pPr>
          </a:lstStyle>
          <a:p>
            <a:r>
              <a:rPr lang="nl-NL"/>
              <a:t>Pagina met korte titel</a:t>
            </a:r>
          </a:p>
        </p:txBody>
      </p:sp>
      <p:pic>
        <p:nvPicPr>
          <p:cNvPr id="17" name="Afbeelding 16">
            <a:extLst>
              <a:ext uri="{FF2B5EF4-FFF2-40B4-BE49-F238E27FC236}">
                <a16:creationId xmlns:a16="http://schemas.microsoft.com/office/drawing/2014/main" id="{C01CB952-5443-AB25-5EB8-FCFCDD93B7BF}"/>
              </a:ext>
            </a:extLst>
          </p:cNvPr>
          <p:cNvPicPr>
            <a:picLocks noChangeAspect="1"/>
          </p:cNvPicPr>
          <p:nvPr userDrawn="1"/>
        </p:nvPicPr>
        <p:blipFill>
          <a:blip r:embed="rId4"/>
          <a:srcRect/>
          <a:stretch/>
        </p:blipFill>
        <p:spPr>
          <a:xfrm>
            <a:off x="7800412" y="2997201"/>
            <a:ext cx="4259882" cy="3585726"/>
          </a:xfrm>
          <a:prstGeom prst="rect">
            <a:avLst/>
          </a:prstGeom>
        </p:spPr>
      </p:pic>
    </p:spTree>
    <p:extLst>
      <p:ext uri="{BB962C8B-B14F-4D97-AF65-F5344CB8AC3E}">
        <p14:creationId xmlns:p14="http://schemas.microsoft.com/office/powerpoint/2010/main" val="66841493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6_Titeldia">
    <p:bg>
      <p:bgPr>
        <a:solidFill>
          <a:schemeClr val="accent2"/>
        </a:solidFill>
        <a:effectLst/>
      </p:bgPr>
    </p:bg>
    <p:spTree>
      <p:nvGrpSpPr>
        <p:cNvPr id="1" name=""/>
        <p:cNvGrpSpPr/>
        <p:nvPr/>
      </p:nvGrpSpPr>
      <p:grpSpPr>
        <a:xfrm>
          <a:off x="0" y="0"/>
          <a:ext cx="0" cy="0"/>
          <a:chOff x="0" y="0"/>
          <a:chExt cx="0" cy="0"/>
        </a:xfrm>
      </p:grpSpPr>
      <p:sp>
        <p:nvSpPr>
          <p:cNvPr id="7" name="Afgeronde rechthoek 6">
            <a:extLst>
              <a:ext uri="{FF2B5EF4-FFF2-40B4-BE49-F238E27FC236}">
                <a16:creationId xmlns:a16="http://schemas.microsoft.com/office/drawing/2014/main" id="{2FBF63B9-6A8D-8157-14F1-33CB6B46D719}"/>
              </a:ext>
            </a:extLst>
          </p:cNvPr>
          <p:cNvSpPr/>
          <p:nvPr userDrawn="1"/>
        </p:nvSpPr>
        <p:spPr>
          <a:xfrm>
            <a:off x="359999" y="359999"/>
            <a:ext cx="1008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 name="Afbeelding 1" descr="Afbeelding met schermopname&#10;&#10;Door AI gegenereerde inhoud is mogelijk onjuist.">
            <a:extLst>
              <a:ext uri="{FF2B5EF4-FFF2-40B4-BE49-F238E27FC236}">
                <a16:creationId xmlns:a16="http://schemas.microsoft.com/office/drawing/2014/main" id="{73E8D968-82E4-D4B3-D802-26441D384C73}"/>
              </a:ext>
            </a:extLst>
          </p:cNvPr>
          <p:cNvPicPr>
            <a:picLocks noChangeAspect="1"/>
          </p:cNvPicPr>
          <p:nvPr userDrawn="1"/>
        </p:nvPicPr>
        <p:blipFill>
          <a:blip r:embed="rId2">
            <a:alphaModFix amt="45000"/>
          </a:blip>
          <a:srcRect t="30601"/>
          <a:stretch>
            <a:fillRect/>
          </a:stretch>
        </p:blipFill>
        <p:spPr>
          <a:xfrm>
            <a:off x="0" y="0"/>
            <a:ext cx="12191999" cy="6858000"/>
          </a:xfrm>
          <a:prstGeom prst="rect">
            <a:avLst/>
          </a:prstGeom>
        </p:spPr>
      </p:pic>
      <p:pic>
        <p:nvPicPr>
          <p:cNvPr id="9" name="Afbeelding 8">
            <a:extLst>
              <a:ext uri="{FF2B5EF4-FFF2-40B4-BE49-F238E27FC236}">
                <a16:creationId xmlns:a16="http://schemas.microsoft.com/office/drawing/2014/main" id="{7F930831-9B68-73C3-BFFC-51B4273320A4}"/>
              </a:ext>
            </a:extLst>
          </p:cNvPr>
          <p:cNvPicPr>
            <a:picLocks noChangeAspect="1"/>
          </p:cNvPicPr>
          <p:nvPr userDrawn="1"/>
        </p:nvPicPr>
        <p:blipFill>
          <a:blip r:embed="rId3"/>
          <a:srcRect/>
          <a:stretch/>
        </p:blipFill>
        <p:spPr>
          <a:xfrm>
            <a:off x="2306515" y="656349"/>
            <a:ext cx="5887916" cy="5887916"/>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391898" y="2799815"/>
            <a:ext cx="3721080" cy="1325563"/>
          </a:xfrm>
        </p:spPr>
        <p:txBody>
          <a:bodyPr>
            <a:noAutofit/>
          </a:bodyPr>
          <a:lstStyle>
            <a:lvl1pPr algn="ctr">
              <a:defRPr sz="3600">
                <a:solidFill>
                  <a:schemeClr val="bg1"/>
                </a:solidFill>
              </a:defRPr>
            </a:lvl1pPr>
          </a:lstStyle>
          <a:p>
            <a:r>
              <a:rPr lang="nl-NL"/>
              <a:t>Pagina met korte titel</a:t>
            </a:r>
          </a:p>
        </p:txBody>
      </p:sp>
      <p:pic>
        <p:nvPicPr>
          <p:cNvPr id="4" name="Afbeelding 3">
            <a:extLst>
              <a:ext uri="{FF2B5EF4-FFF2-40B4-BE49-F238E27FC236}">
                <a16:creationId xmlns:a16="http://schemas.microsoft.com/office/drawing/2014/main" id="{E0D083ED-8728-0FBA-E577-4B92EFA6B550}"/>
              </a:ext>
            </a:extLst>
          </p:cNvPr>
          <p:cNvPicPr>
            <a:picLocks noChangeAspect="1"/>
          </p:cNvPicPr>
          <p:nvPr userDrawn="1"/>
        </p:nvPicPr>
        <p:blipFill>
          <a:blip r:embed="rId4"/>
          <a:srcRect/>
          <a:stretch/>
        </p:blipFill>
        <p:spPr>
          <a:xfrm rot="308168" flipH="1">
            <a:off x="8776208" y="3081730"/>
            <a:ext cx="2940924" cy="3615108"/>
          </a:xfrm>
          <a:prstGeom prst="rect">
            <a:avLst/>
          </a:prstGeom>
        </p:spPr>
      </p:pic>
      <p:sp>
        <p:nvSpPr>
          <p:cNvPr id="5" name="Tekstvak 4">
            <a:extLst>
              <a:ext uri="{FF2B5EF4-FFF2-40B4-BE49-F238E27FC236}">
                <a16:creationId xmlns:a16="http://schemas.microsoft.com/office/drawing/2014/main" id="{56E8A5C5-65C4-DB7A-7163-B2760DD9093F}"/>
              </a:ext>
            </a:extLst>
          </p:cNvPr>
          <p:cNvSpPr txBox="1"/>
          <p:nvPr userDrawn="1"/>
        </p:nvSpPr>
        <p:spPr>
          <a:xfrm>
            <a:off x="9076267" y="-2455333"/>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9572211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7_Titeldia">
    <p:bg>
      <p:bgPr>
        <a:solidFill>
          <a:schemeClr val="accent2"/>
        </a:solidFill>
        <a:effectLst/>
      </p:bgPr>
    </p:bg>
    <p:spTree>
      <p:nvGrpSpPr>
        <p:cNvPr id="1" name=""/>
        <p:cNvGrpSpPr/>
        <p:nvPr/>
      </p:nvGrpSpPr>
      <p:grpSpPr>
        <a:xfrm>
          <a:off x="0" y="0"/>
          <a:ext cx="0" cy="0"/>
          <a:chOff x="0" y="0"/>
          <a:chExt cx="0" cy="0"/>
        </a:xfrm>
      </p:grpSpPr>
      <p:sp>
        <p:nvSpPr>
          <p:cNvPr id="7" name="Afgeronde rechthoek 6">
            <a:extLst>
              <a:ext uri="{FF2B5EF4-FFF2-40B4-BE49-F238E27FC236}">
                <a16:creationId xmlns:a16="http://schemas.microsoft.com/office/drawing/2014/main" id="{2FBF63B9-6A8D-8157-14F1-33CB6B46D719}"/>
              </a:ext>
            </a:extLst>
          </p:cNvPr>
          <p:cNvSpPr/>
          <p:nvPr userDrawn="1"/>
        </p:nvSpPr>
        <p:spPr>
          <a:xfrm>
            <a:off x="359999" y="359999"/>
            <a:ext cx="1008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 name="Afbeelding 1" descr="Afbeelding met schermopname&#10;&#10;Door AI gegenereerde inhoud is mogelijk onjuist.">
            <a:extLst>
              <a:ext uri="{FF2B5EF4-FFF2-40B4-BE49-F238E27FC236}">
                <a16:creationId xmlns:a16="http://schemas.microsoft.com/office/drawing/2014/main" id="{73E8D968-82E4-D4B3-D802-26441D384C73}"/>
              </a:ext>
            </a:extLst>
          </p:cNvPr>
          <p:cNvPicPr>
            <a:picLocks noChangeAspect="1"/>
          </p:cNvPicPr>
          <p:nvPr userDrawn="1"/>
        </p:nvPicPr>
        <p:blipFill>
          <a:blip r:embed="rId2">
            <a:alphaModFix amt="45000"/>
          </a:blip>
          <a:srcRect t="30601"/>
          <a:stretch>
            <a:fillRect/>
          </a:stretch>
        </p:blipFill>
        <p:spPr>
          <a:xfrm>
            <a:off x="0"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391898" y="2799815"/>
            <a:ext cx="3721080" cy="1325563"/>
          </a:xfrm>
        </p:spPr>
        <p:txBody>
          <a:bodyPr>
            <a:noAutofit/>
          </a:bodyPr>
          <a:lstStyle>
            <a:lvl1pPr algn="ctr">
              <a:defRPr sz="3600">
                <a:solidFill>
                  <a:schemeClr val="bg1"/>
                </a:solidFill>
              </a:defRPr>
            </a:lvl1pPr>
          </a:lstStyle>
          <a:p>
            <a:r>
              <a:rPr lang="nl-NL"/>
              <a:t>Pagina met korte titel</a:t>
            </a:r>
          </a:p>
        </p:txBody>
      </p:sp>
      <p:sp>
        <p:nvSpPr>
          <p:cNvPr id="5" name="Tekstvak 4">
            <a:extLst>
              <a:ext uri="{FF2B5EF4-FFF2-40B4-BE49-F238E27FC236}">
                <a16:creationId xmlns:a16="http://schemas.microsoft.com/office/drawing/2014/main" id="{56E8A5C5-65C4-DB7A-7163-B2760DD9093F}"/>
              </a:ext>
            </a:extLst>
          </p:cNvPr>
          <p:cNvSpPr txBox="1"/>
          <p:nvPr userDrawn="1"/>
        </p:nvSpPr>
        <p:spPr>
          <a:xfrm>
            <a:off x="9076267" y="-2455333"/>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7135896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4_Titeldia">
    <p:bg>
      <p:bgPr>
        <a:solidFill>
          <a:schemeClr val="accent3"/>
        </a:solidFill>
        <a:effectLst/>
      </p:bgPr>
    </p:bg>
    <p:spTree>
      <p:nvGrpSpPr>
        <p:cNvPr id="1" name=""/>
        <p:cNvGrpSpPr/>
        <p:nvPr/>
      </p:nvGrpSpPr>
      <p:grpSpPr>
        <a:xfrm>
          <a:off x="0" y="0"/>
          <a:ext cx="0" cy="0"/>
          <a:chOff x="0" y="0"/>
          <a:chExt cx="0" cy="0"/>
        </a:xfrm>
      </p:grpSpPr>
      <p:sp>
        <p:nvSpPr>
          <p:cNvPr id="7" name="Afgeronde rechthoek 6">
            <a:extLst>
              <a:ext uri="{FF2B5EF4-FFF2-40B4-BE49-F238E27FC236}">
                <a16:creationId xmlns:a16="http://schemas.microsoft.com/office/drawing/2014/main" id="{2FBF63B9-6A8D-8157-14F1-33CB6B46D719}"/>
              </a:ext>
            </a:extLst>
          </p:cNvPr>
          <p:cNvSpPr/>
          <p:nvPr userDrawn="1"/>
        </p:nvSpPr>
        <p:spPr>
          <a:xfrm>
            <a:off x="359999" y="359999"/>
            <a:ext cx="1008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 name="Afbeelding 1" descr="Afbeelding met schermopname&#10;&#10;Door AI gegenereerde inhoud is mogelijk onjuist.">
            <a:extLst>
              <a:ext uri="{FF2B5EF4-FFF2-40B4-BE49-F238E27FC236}">
                <a16:creationId xmlns:a16="http://schemas.microsoft.com/office/drawing/2014/main" id="{73E8D968-82E4-D4B3-D802-26441D384C73}"/>
              </a:ext>
            </a:extLst>
          </p:cNvPr>
          <p:cNvPicPr>
            <a:picLocks noChangeAspect="1"/>
          </p:cNvPicPr>
          <p:nvPr userDrawn="1"/>
        </p:nvPicPr>
        <p:blipFill>
          <a:blip r:embed="rId2">
            <a:alphaModFix amt="70000"/>
          </a:blip>
          <a:srcRect t="30601"/>
          <a:stretch>
            <a:fillRect/>
          </a:stretch>
        </p:blipFill>
        <p:spPr>
          <a:xfrm>
            <a:off x="0" y="0"/>
            <a:ext cx="12191999" cy="6858000"/>
          </a:xfrm>
          <a:prstGeom prst="rect">
            <a:avLst/>
          </a:prstGeom>
        </p:spPr>
      </p:pic>
      <p:pic>
        <p:nvPicPr>
          <p:cNvPr id="9" name="Afbeelding 8">
            <a:extLst>
              <a:ext uri="{FF2B5EF4-FFF2-40B4-BE49-F238E27FC236}">
                <a16:creationId xmlns:a16="http://schemas.microsoft.com/office/drawing/2014/main" id="{7F930831-9B68-73C3-BFFC-51B4273320A4}"/>
              </a:ext>
            </a:extLst>
          </p:cNvPr>
          <p:cNvPicPr>
            <a:picLocks noChangeAspect="1"/>
          </p:cNvPicPr>
          <p:nvPr userDrawn="1"/>
        </p:nvPicPr>
        <p:blipFill>
          <a:blip r:embed="rId3"/>
          <a:srcRect/>
          <a:stretch/>
        </p:blipFill>
        <p:spPr>
          <a:xfrm>
            <a:off x="2306515" y="656349"/>
            <a:ext cx="5887916" cy="5887916"/>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391898" y="2799815"/>
            <a:ext cx="3721080" cy="1325563"/>
          </a:xfrm>
        </p:spPr>
        <p:txBody>
          <a:bodyPr>
            <a:noAutofit/>
          </a:bodyPr>
          <a:lstStyle>
            <a:lvl1pPr algn="ctr">
              <a:defRPr sz="3600">
                <a:solidFill>
                  <a:schemeClr val="bg1"/>
                </a:solidFill>
              </a:defRPr>
            </a:lvl1pPr>
          </a:lstStyle>
          <a:p>
            <a:r>
              <a:rPr lang="nl-NL"/>
              <a:t>Pagina met korte titel</a:t>
            </a:r>
          </a:p>
        </p:txBody>
      </p:sp>
      <p:pic>
        <p:nvPicPr>
          <p:cNvPr id="4" name="Afbeelding 3">
            <a:extLst>
              <a:ext uri="{FF2B5EF4-FFF2-40B4-BE49-F238E27FC236}">
                <a16:creationId xmlns:a16="http://schemas.microsoft.com/office/drawing/2014/main" id="{E0D083ED-8728-0FBA-E577-4B92EFA6B550}"/>
              </a:ext>
            </a:extLst>
          </p:cNvPr>
          <p:cNvPicPr>
            <a:picLocks noChangeAspect="1"/>
          </p:cNvPicPr>
          <p:nvPr userDrawn="1"/>
        </p:nvPicPr>
        <p:blipFill>
          <a:blip r:embed="rId4"/>
          <a:srcRect/>
          <a:stretch/>
        </p:blipFill>
        <p:spPr>
          <a:xfrm>
            <a:off x="7823201" y="3822956"/>
            <a:ext cx="3910865" cy="2604348"/>
          </a:xfrm>
          <a:prstGeom prst="rect">
            <a:avLst/>
          </a:prstGeom>
        </p:spPr>
      </p:pic>
      <p:sp>
        <p:nvSpPr>
          <p:cNvPr id="5" name="Tekstvak 4">
            <a:extLst>
              <a:ext uri="{FF2B5EF4-FFF2-40B4-BE49-F238E27FC236}">
                <a16:creationId xmlns:a16="http://schemas.microsoft.com/office/drawing/2014/main" id="{56E8A5C5-65C4-DB7A-7163-B2760DD9093F}"/>
              </a:ext>
            </a:extLst>
          </p:cNvPr>
          <p:cNvSpPr txBox="1"/>
          <p:nvPr userDrawn="1"/>
        </p:nvSpPr>
        <p:spPr>
          <a:xfrm>
            <a:off x="9076267" y="-2455333"/>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Tekstvak 2">
            <a:extLst>
              <a:ext uri="{FF2B5EF4-FFF2-40B4-BE49-F238E27FC236}">
                <a16:creationId xmlns:a16="http://schemas.microsoft.com/office/drawing/2014/main" id="{D3D48399-DC67-6751-0291-CAE417DD6406}"/>
              </a:ext>
            </a:extLst>
          </p:cNvPr>
          <p:cNvSpPr txBox="1"/>
          <p:nvPr userDrawn="1"/>
        </p:nvSpPr>
        <p:spPr>
          <a:xfrm>
            <a:off x="14596533" y="-49106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3075865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5_Titeldia">
    <p:bg>
      <p:bgPr>
        <a:solidFill>
          <a:schemeClr val="accent2"/>
        </a:solidFill>
        <a:effectLst/>
      </p:bgPr>
    </p:bg>
    <p:spTree>
      <p:nvGrpSpPr>
        <p:cNvPr id="1" name=""/>
        <p:cNvGrpSpPr/>
        <p:nvPr/>
      </p:nvGrpSpPr>
      <p:grpSpPr>
        <a:xfrm>
          <a:off x="0" y="0"/>
          <a:ext cx="0" cy="0"/>
          <a:chOff x="0" y="0"/>
          <a:chExt cx="0" cy="0"/>
        </a:xfrm>
      </p:grpSpPr>
      <p:sp>
        <p:nvSpPr>
          <p:cNvPr id="7" name="Afgeronde rechthoek 6">
            <a:extLst>
              <a:ext uri="{FF2B5EF4-FFF2-40B4-BE49-F238E27FC236}">
                <a16:creationId xmlns:a16="http://schemas.microsoft.com/office/drawing/2014/main" id="{2FBF63B9-6A8D-8157-14F1-33CB6B46D719}"/>
              </a:ext>
            </a:extLst>
          </p:cNvPr>
          <p:cNvSpPr/>
          <p:nvPr userDrawn="1"/>
        </p:nvSpPr>
        <p:spPr>
          <a:xfrm>
            <a:off x="359999" y="359999"/>
            <a:ext cx="1008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 name="Afbeelding 1" descr="Afbeelding met schermopname&#10;&#10;Door AI gegenereerde inhoud is mogelijk onjuist.">
            <a:extLst>
              <a:ext uri="{FF2B5EF4-FFF2-40B4-BE49-F238E27FC236}">
                <a16:creationId xmlns:a16="http://schemas.microsoft.com/office/drawing/2014/main" id="{73E8D968-82E4-D4B3-D802-26441D384C73}"/>
              </a:ext>
            </a:extLst>
          </p:cNvPr>
          <p:cNvPicPr>
            <a:picLocks noChangeAspect="1"/>
          </p:cNvPicPr>
          <p:nvPr userDrawn="1"/>
        </p:nvPicPr>
        <p:blipFill>
          <a:blip r:embed="rId2">
            <a:alphaModFix amt="45000"/>
          </a:blip>
          <a:srcRect t="30601"/>
          <a:stretch>
            <a:fillRect/>
          </a:stretch>
        </p:blipFill>
        <p:spPr>
          <a:xfrm>
            <a:off x="0" y="0"/>
            <a:ext cx="12191999" cy="6858000"/>
          </a:xfrm>
          <a:prstGeom prst="rect">
            <a:avLst/>
          </a:prstGeom>
        </p:spPr>
      </p:pic>
      <p:pic>
        <p:nvPicPr>
          <p:cNvPr id="9" name="Afbeelding 8">
            <a:extLst>
              <a:ext uri="{FF2B5EF4-FFF2-40B4-BE49-F238E27FC236}">
                <a16:creationId xmlns:a16="http://schemas.microsoft.com/office/drawing/2014/main" id="{7F930831-9B68-73C3-BFFC-51B4273320A4}"/>
              </a:ext>
            </a:extLst>
          </p:cNvPr>
          <p:cNvPicPr>
            <a:picLocks noChangeAspect="1"/>
          </p:cNvPicPr>
          <p:nvPr userDrawn="1"/>
        </p:nvPicPr>
        <p:blipFill>
          <a:blip r:embed="rId3"/>
          <a:srcRect/>
          <a:stretch/>
        </p:blipFill>
        <p:spPr>
          <a:xfrm>
            <a:off x="2306515" y="656349"/>
            <a:ext cx="5887916" cy="5887916"/>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391898" y="2799815"/>
            <a:ext cx="3721080" cy="1325563"/>
          </a:xfrm>
        </p:spPr>
        <p:txBody>
          <a:bodyPr>
            <a:noAutofit/>
          </a:bodyPr>
          <a:lstStyle>
            <a:lvl1pPr algn="ctr">
              <a:defRPr sz="3600">
                <a:solidFill>
                  <a:schemeClr val="bg1"/>
                </a:solidFill>
              </a:defRPr>
            </a:lvl1pPr>
          </a:lstStyle>
          <a:p>
            <a:r>
              <a:rPr lang="nl-NL"/>
              <a:t>Pagina met korte titel</a:t>
            </a:r>
          </a:p>
        </p:txBody>
      </p:sp>
      <p:pic>
        <p:nvPicPr>
          <p:cNvPr id="4" name="Afbeelding 3">
            <a:extLst>
              <a:ext uri="{FF2B5EF4-FFF2-40B4-BE49-F238E27FC236}">
                <a16:creationId xmlns:a16="http://schemas.microsoft.com/office/drawing/2014/main" id="{E0D083ED-8728-0FBA-E577-4B92EFA6B550}"/>
              </a:ext>
            </a:extLst>
          </p:cNvPr>
          <p:cNvPicPr>
            <a:picLocks noChangeAspect="1"/>
          </p:cNvPicPr>
          <p:nvPr userDrawn="1"/>
        </p:nvPicPr>
        <p:blipFill>
          <a:blip r:embed="rId4"/>
          <a:srcRect/>
          <a:stretch/>
        </p:blipFill>
        <p:spPr>
          <a:xfrm flipH="1">
            <a:off x="7957194" y="3652263"/>
            <a:ext cx="4251739" cy="3188804"/>
          </a:xfrm>
          <a:prstGeom prst="rect">
            <a:avLst/>
          </a:prstGeom>
        </p:spPr>
      </p:pic>
      <p:sp>
        <p:nvSpPr>
          <p:cNvPr id="5" name="Tekstvak 4">
            <a:extLst>
              <a:ext uri="{FF2B5EF4-FFF2-40B4-BE49-F238E27FC236}">
                <a16:creationId xmlns:a16="http://schemas.microsoft.com/office/drawing/2014/main" id="{56E8A5C5-65C4-DB7A-7163-B2760DD9093F}"/>
              </a:ext>
            </a:extLst>
          </p:cNvPr>
          <p:cNvSpPr txBox="1"/>
          <p:nvPr userDrawn="1"/>
        </p:nvSpPr>
        <p:spPr>
          <a:xfrm>
            <a:off x="9076267" y="-2455333"/>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Tekstvak 2">
            <a:extLst>
              <a:ext uri="{FF2B5EF4-FFF2-40B4-BE49-F238E27FC236}">
                <a16:creationId xmlns:a16="http://schemas.microsoft.com/office/drawing/2014/main" id="{D3D48399-DC67-6751-0291-CAE417DD6406}"/>
              </a:ext>
            </a:extLst>
          </p:cNvPr>
          <p:cNvSpPr txBox="1"/>
          <p:nvPr userDrawn="1"/>
        </p:nvSpPr>
        <p:spPr>
          <a:xfrm>
            <a:off x="14596533" y="-49106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6" name="Tekstvak 5">
            <a:extLst>
              <a:ext uri="{FF2B5EF4-FFF2-40B4-BE49-F238E27FC236}">
                <a16:creationId xmlns:a16="http://schemas.microsoft.com/office/drawing/2014/main" id="{362CD4AF-9FC1-BE61-753B-D81A6E1E59F5}"/>
              </a:ext>
            </a:extLst>
          </p:cNvPr>
          <p:cNvSpPr txBox="1"/>
          <p:nvPr userDrawn="1"/>
        </p:nvSpPr>
        <p:spPr>
          <a:xfrm>
            <a:off x="14037733" y="3115733"/>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0827424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_Titeldia">
    <p:bg>
      <p:bgPr>
        <a:solidFill>
          <a:schemeClr val="bg1"/>
        </a:solidFill>
        <a:effectLst/>
      </p:bgPr>
    </p:bg>
    <p:spTree>
      <p:nvGrpSpPr>
        <p:cNvPr id="1" name=""/>
        <p:cNvGrpSpPr/>
        <p:nvPr/>
      </p:nvGrpSpPr>
      <p:grpSpPr>
        <a:xfrm>
          <a:off x="0" y="0"/>
          <a:ext cx="0" cy="0"/>
          <a:chOff x="0" y="0"/>
          <a:chExt cx="0" cy="0"/>
        </a:xfrm>
      </p:grpSpPr>
      <p:sp>
        <p:nvSpPr>
          <p:cNvPr id="8" name="Afgeronde rechthoek 7">
            <a:extLst>
              <a:ext uri="{FF2B5EF4-FFF2-40B4-BE49-F238E27FC236}">
                <a16:creationId xmlns:a16="http://schemas.microsoft.com/office/drawing/2014/main" id="{0BBD40C6-B2E9-E202-ACBF-7913892D8D06}"/>
              </a:ext>
            </a:extLst>
          </p:cNvPr>
          <p:cNvSpPr/>
          <p:nvPr userDrawn="1"/>
        </p:nvSpPr>
        <p:spPr>
          <a:xfrm>
            <a:off x="359999" y="359999"/>
            <a:ext cx="10800000" cy="6118860"/>
          </a:xfrm>
          <a:prstGeom prst="roundRect">
            <a:avLst>
              <a:gd name="adj" fmla="val 5489"/>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a:extLst>
              <a:ext uri="{FF2B5EF4-FFF2-40B4-BE49-F238E27FC236}">
                <a16:creationId xmlns:a16="http://schemas.microsoft.com/office/drawing/2014/main" id="{725282BE-8134-0122-2575-8FAF37709F85}"/>
              </a:ext>
            </a:extLst>
          </p:cNvPr>
          <p:cNvPicPr>
            <a:picLocks noChangeAspect="1"/>
          </p:cNvPicPr>
          <p:nvPr userDrawn="1"/>
        </p:nvPicPr>
        <p:blipFill>
          <a:blip r:embed="rId2">
            <a:alphaModFix amt="45000"/>
          </a:blip>
          <a:srcRect/>
          <a:stretch/>
        </p:blipFill>
        <p:spPr>
          <a:xfrm>
            <a:off x="0" y="0"/>
            <a:ext cx="12191999" cy="6858000"/>
          </a:xfrm>
          <a:prstGeom prst="rect">
            <a:avLst/>
          </a:prstGeom>
        </p:spPr>
      </p:pic>
      <p:sp>
        <p:nvSpPr>
          <p:cNvPr id="4" name="Tijdelijke aanduiding voor tekst 3">
            <a:extLst>
              <a:ext uri="{FF2B5EF4-FFF2-40B4-BE49-F238E27FC236}">
                <a16:creationId xmlns:a16="http://schemas.microsoft.com/office/drawing/2014/main" id="{EAF67B8D-BBAC-56A7-0E1B-1FDBD730139E}"/>
              </a:ext>
            </a:extLst>
          </p:cNvPr>
          <p:cNvSpPr>
            <a:spLocks noGrp="1"/>
          </p:cNvSpPr>
          <p:nvPr>
            <p:ph type="body" sz="quarter" idx="10" hasCustomPrompt="1"/>
          </p:nvPr>
        </p:nvSpPr>
        <p:spPr>
          <a:xfrm>
            <a:off x="896938" y="2617788"/>
            <a:ext cx="4958739" cy="2438400"/>
          </a:xfrm>
        </p:spPr>
        <p:txBody>
          <a:bodyPr>
            <a:noAutofit/>
          </a:bodyPr>
          <a:lstStyle>
            <a:lvl1pPr marL="0" algn="l">
              <a:buNone/>
              <a:defRPr sz="4400" b="1">
                <a:solidFill>
                  <a:schemeClr val="bg1"/>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nl-NL"/>
              <a:t>Pagina met de titel van een les</a:t>
            </a:r>
          </a:p>
        </p:txBody>
      </p:sp>
      <p:sp>
        <p:nvSpPr>
          <p:cNvPr id="3" name="Tijdelijke aanduiding voor onlineafbeelding 2">
            <a:extLst>
              <a:ext uri="{FF2B5EF4-FFF2-40B4-BE49-F238E27FC236}">
                <a16:creationId xmlns:a16="http://schemas.microsoft.com/office/drawing/2014/main" id="{F3082C0A-C54E-821B-BFD7-DB3893D61237}"/>
              </a:ext>
            </a:extLst>
          </p:cNvPr>
          <p:cNvSpPr>
            <a:spLocks noGrp="1"/>
          </p:cNvSpPr>
          <p:nvPr>
            <p:ph type="clipArt" sz="quarter" idx="20"/>
          </p:nvPr>
        </p:nvSpPr>
        <p:spPr>
          <a:xfrm>
            <a:off x="6532563" y="1177925"/>
            <a:ext cx="3270250" cy="4949825"/>
          </a:xfrm>
        </p:spPr>
        <p:txBody>
          <a:bodyPr/>
          <a:lstStyle/>
          <a:p>
            <a:endParaRPr lang="nl-NL"/>
          </a:p>
        </p:txBody>
      </p:sp>
      <p:pic>
        <p:nvPicPr>
          <p:cNvPr id="2" name="Afbeelding 1" descr="Afbeelding met kunst, schermopname, Rechthoek, ontwerp&#10;&#10;Door AI gegenereerde inhoud is mogelijk onjuist.">
            <a:extLst>
              <a:ext uri="{FF2B5EF4-FFF2-40B4-BE49-F238E27FC236}">
                <a16:creationId xmlns:a16="http://schemas.microsoft.com/office/drawing/2014/main" id="{FB04A836-6A28-83CE-255F-91692AE622FF}"/>
              </a:ext>
            </a:extLst>
          </p:cNvPr>
          <p:cNvPicPr>
            <a:picLocks noChangeAspect="1"/>
          </p:cNvPicPr>
          <p:nvPr userDrawn="1"/>
        </p:nvPicPr>
        <p:blipFill>
          <a:blip r:embed="rId3"/>
          <a:stretch>
            <a:fillRect/>
          </a:stretch>
        </p:blipFill>
        <p:spPr>
          <a:xfrm rot="21480000">
            <a:off x="26259" y="1182029"/>
            <a:ext cx="4127705" cy="1085434"/>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rot="-120000">
            <a:off x="841852" y="1461058"/>
            <a:ext cx="2780451" cy="522381"/>
          </a:xfrm>
        </p:spPr>
        <p:txBody>
          <a:bodyPr>
            <a:noAutofit/>
          </a:bodyPr>
          <a:lstStyle>
            <a:lvl1pPr algn="l">
              <a:defRPr sz="3600">
                <a:solidFill>
                  <a:schemeClr val="bg1"/>
                </a:solidFill>
              </a:defRPr>
            </a:lvl1pPr>
          </a:lstStyle>
          <a:p>
            <a:r>
              <a:rPr lang="nl-NL"/>
              <a:t>Les X</a:t>
            </a:r>
          </a:p>
        </p:txBody>
      </p:sp>
      <p:pic>
        <p:nvPicPr>
          <p:cNvPr id="5" name="Afbeelding 4">
            <a:extLst>
              <a:ext uri="{FF2B5EF4-FFF2-40B4-BE49-F238E27FC236}">
                <a16:creationId xmlns:a16="http://schemas.microsoft.com/office/drawing/2014/main" id="{B1E5A8CC-1928-02D7-09E2-73BC3F8B4BBB}"/>
              </a:ext>
            </a:extLst>
          </p:cNvPr>
          <p:cNvPicPr>
            <a:picLocks noChangeAspect="1"/>
          </p:cNvPicPr>
          <p:nvPr userDrawn="1"/>
        </p:nvPicPr>
        <p:blipFill>
          <a:blip r:embed="rId4"/>
          <a:srcRect/>
          <a:stretch/>
        </p:blipFill>
        <p:spPr>
          <a:xfrm rot="5400000">
            <a:off x="10502204" y="5173808"/>
            <a:ext cx="2218878" cy="266265"/>
          </a:xfrm>
          <a:prstGeom prst="rect">
            <a:avLst/>
          </a:prstGeom>
        </p:spPr>
      </p:pic>
      <p:sp>
        <p:nvSpPr>
          <p:cNvPr id="6" name="Tekstvak 5">
            <a:extLst>
              <a:ext uri="{FF2B5EF4-FFF2-40B4-BE49-F238E27FC236}">
                <a16:creationId xmlns:a16="http://schemas.microsoft.com/office/drawing/2014/main" id="{06FCB1A9-4BD5-A270-B477-7D097C443A0D}"/>
              </a:ext>
            </a:extLst>
          </p:cNvPr>
          <p:cNvSpPr txBox="1"/>
          <p:nvPr userDrawn="1"/>
        </p:nvSpPr>
        <p:spPr>
          <a:xfrm>
            <a:off x="8697433" y="-467833"/>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6220350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9_Titeldia">
    <p:bg>
      <p:bgPr>
        <a:solidFill>
          <a:schemeClr val="bg1"/>
        </a:solidFill>
        <a:effectLst/>
      </p:bgPr>
    </p:bg>
    <p:spTree>
      <p:nvGrpSpPr>
        <p:cNvPr id="1" name=""/>
        <p:cNvGrpSpPr/>
        <p:nvPr/>
      </p:nvGrpSpPr>
      <p:grpSpPr>
        <a:xfrm>
          <a:off x="0" y="0"/>
          <a:ext cx="0" cy="0"/>
          <a:chOff x="0" y="0"/>
          <a:chExt cx="0" cy="0"/>
        </a:xfrm>
      </p:grpSpPr>
      <p:sp>
        <p:nvSpPr>
          <p:cNvPr id="8" name="Afgeronde rechthoek 7">
            <a:extLst>
              <a:ext uri="{FF2B5EF4-FFF2-40B4-BE49-F238E27FC236}">
                <a16:creationId xmlns:a16="http://schemas.microsoft.com/office/drawing/2014/main" id="{0BBD40C6-B2E9-E202-ACBF-7913892D8D06}"/>
              </a:ext>
            </a:extLst>
          </p:cNvPr>
          <p:cNvSpPr/>
          <p:nvPr userDrawn="1"/>
        </p:nvSpPr>
        <p:spPr>
          <a:xfrm>
            <a:off x="359999" y="359999"/>
            <a:ext cx="1080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9" name="Afbeelding 8" descr="Afbeelding met schermopname&#10;&#10;Door AI gegenereerde inhoud is mogelijk onjuist.">
            <a:extLst>
              <a:ext uri="{FF2B5EF4-FFF2-40B4-BE49-F238E27FC236}">
                <a16:creationId xmlns:a16="http://schemas.microsoft.com/office/drawing/2014/main" id="{D8EC512C-96FB-7124-C848-927D0FA617E6}"/>
              </a:ext>
            </a:extLst>
          </p:cNvPr>
          <p:cNvPicPr>
            <a:picLocks noChangeAspect="1"/>
          </p:cNvPicPr>
          <p:nvPr userDrawn="1"/>
        </p:nvPicPr>
        <p:blipFill>
          <a:blip r:embed="rId2">
            <a:alphaModFix amt="77000"/>
          </a:blip>
          <a:srcRect t="30601"/>
          <a:stretch>
            <a:fillRect/>
          </a:stretch>
        </p:blipFill>
        <p:spPr>
          <a:xfrm>
            <a:off x="0" y="0"/>
            <a:ext cx="12191999" cy="6858000"/>
          </a:xfrm>
          <a:prstGeom prst="rect">
            <a:avLst/>
          </a:prstGeom>
        </p:spPr>
      </p:pic>
      <p:sp>
        <p:nvSpPr>
          <p:cNvPr id="4" name="Tijdelijke aanduiding voor tekst 3">
            <a:extLst>
              <a:ext uri="{FF2B5EF4-FFF2-40B4-BE49-F238E27FC236}">
                <a16:creationId xmlns:a16="http://schemas.microsoft.com/office/drawing/2014/main" id="{EAF67B8D-BBAC-56A7-0E1B-1FDBD730139E}"/>
              </a:ext>
            </a:extLst>
          </p:cNvPr>
          <p:cNvSpPr>
            <a:spLocks noGrp="1"/>
          </p:cNvSpPr>
          <p:nvPr>
            <p:ph type="body" sz="quarter" idx="10" hasCustomPrompt="1"/>
          </p:nvPr>
        </p:nvSpPr>
        <p:spPr>
          <a:xfrm>
            <a:off x="896938" y="2617788"/>
            <a:ext cx="4958739" cy="2438400"/>
          </a:xfrm>
        </p:spPr>
        <p:txBody>
          <a:bodyPr>
            <a:noAutofit/>
          </a:bodyPr>
          <a:lstStyle>
            <a:lvl1pPr marL="0" algn="l">
              <a:buNone/>
              <a:defRPr sz="4400" b="1">
                <a:solidFill>
                  <a:schemeClr val="bg1"/>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nl-NL"/>
              <a:t>Pagina met de titel van een les</a:t>
            </a:r>
          </a:p>
        </p:txBody>
      </p:sp>
      <p:sp>
        <p:nvSpPr>
          <p:cNvPr id="3" name="Tijdelijke aanduiding voor onlineafbeelding 2">
            <a:extLst>
              <a:ext uri="{FF2B5EF4-FFF2-40B4-BE49-F238E27FC236}">
                <a16:creationId xmlns:a16="http://schemas.microsoft.com/office/drawing/2014/main" id="{F3082C0A-C54E-821B-BFD7-DB3893D61237}"/>
              </a:ext>
            </a:extLst>
          </p:cNvPr>
          <p:cNvSpPr>
            <a:spLocks noGrp="1"/>
          </p:cNvSpPr>
          <p:nvPr>
            <p:ph type="clipArt" sz="quarter" idx="20"/>
          </p:nvPr>
        </p:nvSpPr>
        <p:spPr>
          <a:xfrm>
            <a:off x="6532563" y="1177925"/>
            <a:ext cx="3270250" cy="4949825"/>
          </a:xfrm>
        </p:spPr>
        <p:txBody>
          <a:bodyPr/>
          <a:lstStyle/>
          <a:p>
            <a:endParaRPr lang="nl-NL"/>
          </a:p>
        </p:txBody>
      </p:sp>
      <p:pic>
        <p:nvPicPr>
          <p:cNvPr id="2" name="Afbeelding 1" descr="Afbeelding met kunst, schermopname, Rechthoek, ontwerp&#10;&#10;Door AI gegenereerde inhoud is mogelijk onjuist.">
            <a:extLst>
              <a:ext uri="{FF2B5EF4-FFF2-40B4-BE49-F238E27FC236}">
                <a16:creationId xmlns:a16="http://schemas.microsoft.com/office/drawing/2014/main" id="{FB04A836-6A28-83CE-255F-91692AE622FF}"/>
              </a:ext>
            </a:extLst>
          </p:cNvPr>
          <p:cNvPicPr>
            <a:picLocks noChangeAspect="1"/>
          </p:cNvPicPr>
          <p:nvPr userDrawn="1"/>
        </p:nvPicPr>
        <p:blipFill>
          <a:blip r:embed="rId3"/>
          <a:stretch>
            <a:fillRect/>
          </a:stretch>
        </p:blipFill>
        <p:spPr>
          <a:xfrm rot="21480000">
            <a:off x="26259" y="1182029"/>
            <a:ext cx="4127705" cy="1085434"/>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rot="-120000">
            <a:off x="841852" y="1461058"/>
            <a:ext cx="2780451" cy="522381"/>
          </a:xfrm>
        </p:spPr>
        <p:txBody>
          <a:bodyPr>
            <a:noAutofit/>
          </a:bodyPr>
          <a:lstStyle>
            <a:lvl1pPr algn="l">
              <a:defRPr sz="3600">
                <a:solidFill>
                  <a:schemeClr val="bg1"/>
                </a:solidFill>
              </a:defRPr>
            </a:lvl1pPr>
          </a:lstStyle>
          <a:p>
            <a:r>
              <a:rPr lang="nl-NL"/>
              <a:t>Les X</a:t>
            </a:r>
          </a:p>
        </p:txBody>
      </p:sp>
      <p:pic>
        <p:nvPicPr>
          <p:cNvPr id="5" name="Afbeelding 4">
            <a:extLst>
              <a:ext uri="{FF2B5EF4-FFF2-40B4-BE49-F238E27FC236}">
                <a16:creationId xmlns:a16="http://schemas.microsoft.com/office/drawing/2014/main" id="{B1E5A8CC-1928-02D7-09E2-73BC3F8B4BBB}"/>
              </a:ext>
            </a:extLst>
          </p:cNvPr>
          <p:cNvPicPr>
            <a:picLocks noChangeAspect="1"/>
          </p:cNvPicPr>
          <p:nvPr userDrawn="1"/>
        </p:nvPicPr>
        <p:blipFill>
          <a:blip r:embed="rId4"/>
          <a:srcRect/>
          <a:stretch/>
        </p:blipFill>
        <p:spPr>
          <a:xfrm rot="5400000">
            <a:off x="10502204" y="5173808"/>
            <a:ext cx="2218878" cy="266265"/>
          </a:xfrm>
          <a:prstGeom prst="rect">
            <a:avLst/>
          </a:prstGeom>
        </p:spPr>
      </p:pic>
      <p:sp>
        <p:nvSpPr>
          <p:cNvPr id="6" name="Tekstvak 5">
            <a:extLst>
              <a:ext uri="{FF2B5EF4-FFF2-40B4-BE49-F238E27FC236}">
                <a16:creationId xmlns:a16="http://schemas.microsoft.com/office/drawing/2014/main" id="{06FCB1A9-4BD5-A270-B477-7D097C443A0D}"/>
              </a:ext>
            </a:extLst>
          </p:cNvPr>
          <p:cNvSpPr txBox="1"/>
          <p:nvPr userDrawn="1"/>
        </p:nvSpPr>
        <p:spPr>
          <a:xfrm>
            <a:off x="8697433" y="-467833"/>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3368059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Sectiekop">
    <p:bg>
      <p:bgPr>
        <a:solidFill>
          <a:schemeClr val="accent2"/>
        </a:solidFill>
        <a:effectLst/>
      </p:bgPr>
    </p:bg>
    <p:spTree>
      <p:nvGrpSpPr>
        <p:cNvPr id="1" name=""/>
        <p:cNvGrpSpPr/>
        <p:nvPr/>
      </p:nvGrpSpPr>
      <p:grpSpPr>
        <a:xfrm>
          <a:off x="0" y="0"/>
          <a:ext cx="0" cy="0"/>
          <a:chOff x="0" y="0"/>
          <a:chExt cx="0" cy="0"/>
        </a:xfrm>
      </p:grpSpPr>
      <p:pic>
        <p:nvPicPr>
          <p:cNvPr id="6" name="Afbeelding 5" descr="Afbeelding met schermopname&#10;&#10;Door AI gegenereerde inhoud is mogelijk onjuist.">
            <a:extLst>
              <a:ext uri="{FF2B5EF4-FFF2-40B4-BE49-F238E27FC236}">
                <a16:creationId xmlns:a16="http://schemas.microsoft.com/office/drawing/2014/main" id="{5C568D28-C5F1-A2E3-DF2C-29A58B372B37}"/>
              </a:ext>
            </a:extLst>
          </p:cNvPr>
          <p:cNvPicPr>
            <a:picLocks noChangeAspect="1"/>
          </p:cNvPicPr>
          <p:nvPr userDrawn="1"/>
        </p:nvPicPr>
        <p:blipFill>
          <a:blip r:embed="rId2"/>
          <a:srcRect t="30601"/>
          <a:stretch>
            <a:fillRect/>
          </a:stretch>
        </p:blipFill>
        <p:spPr>
          <a:xfrm>
            <a:off x="0" y="0"/>
            <a:ext cx="12191999" cy="6858000"/>
          </a:xfrm>
          <a:prstGeom prst="rect">
            <a:avLst/>
          </a:prstGeom>
        </p:spPr>
      </p:pic>
      <p:pic>
        <p:nvPicPr>
          <p:cNvPr id="5" name="Afbeelding 4">
            <a:extLst>
              <a:ext uri="{FF2B5EF4-FFF2-40B4-BE49-F238E27FC236}">
                <a16:creationId xmlns:a16="http://schemas.microsoft.com/office/drawing/2014/main" id="{EB283C44-8284-8E13-4D09-E87FC7CDEB7B}"/>
              </a:ext>
            </a:extLst>
          </p:cNvPr>
          <p:cNvPicPr>
            <a:picLocks noChangeAspect="1"/>
          </p:cNvPicPr>
          <p:nvPr userDrawn="1"/>
        </p:nvPicPr>
        <p:blipFill>
          <a:blip r:embed="rId3"/>
          <a:srcRect/>
          <a:stretch/>
        </p:blipFill>
        <p:spPr>
          <a:xfrm rot="157261">
            <a:off x="1750741" y="-390292"/>
            <a:ext cx="11159240" cy="7895063"/>
          </a:xfrm>
          <a:prstGeom prst="rect">
            <a:avLst/>
          </a:prstGeom>
        </p:spPr>
      </p:pic>
      <p:sp>
        <p:nvSpPr>
          <p:cNvPr id="2" name="Tijdelijke aanduiding voor tekst 3">
            <a:extLst>
              <a:ext uri="{FF2B5EF4-FFF2-40B4-BE49-F238E27FC236}">
                <a16:creationId xmlns:a16="http://schemas.microsoft.com/office/drawing/2014/main" id="{8D7FB893-2A27-BDC0-C3C0-AA785031E8F8}"/>
              </a:ext>
            </a:extLst>
          </p:cNvPr>
          <p:cNvSpPr>
            <a:spLocks noGrp="1"/>
          </p:cNvSpPr>
          <p:nvPr>
            <p:ph type="body" sz="quarter" idx="10" hasCustomPrompt="1"/>
          </p:nvPr>
        </p:nvSpPr>
        <p:spPr>
          <a:xfrm rot="157261">
            <a:off x="3925232" y="2204496"/>
            <a:ext cx="3111188" cy="2438400"/>
          </a:xfrm>
        </p:spPr>
        <p:txBody>
          <a:bodyPr anchor="ctr" anchorCtr="0">
            <a:noAutofit/>
          </a:bodyPr>
          <a:lstStyle>
            <a:lvl1pPr marL="0" algn="ctr">
              <a:buNone/>
              <a:defRPr sz="4400" b="1">
                <a:solidFill>
                  <a:schemeClr val="accent2"/>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nl-NL"/>
              <a:t>Pagina met de titel van een les</a:t>
            </a:r>
          </a:p>
        </p:txBody>
      </p:sp>
      <p:pic>
        <p:nvPicPr>
          <p:cNvPr id="9" name="Afbeelding 8" descr="Afbeelding met tekening, kunst, Graphics&#10;&#10;Door AI gegenereerde inhoud is mogelijk onjuist.">
            <a:extLst>
              <a:ext uri="{FF2B5EF4-FFF2-40B4-BE49-F238E27FC236}">
                <a16:creationId xmlns:a16="http://schemas.microsoft.com/office/drawing/2014/main" id="{9AFC87BB-D258-9231-FDB4-075B931BD733}"/>
              </a:ext>
            </a:extLst>
          </p:cNvPr>
          <p:cNvPicPr>
            <a:picLocks noChangeAspect="1"/>
          </p:cNvPicPr>
          <p:nvPr userDrawn="1"/>
        </p:nvPicPr>
        <p:blipFill>
          <a:blip r:embed="rId4"/>
          <a:srcRect t="106871" b="-39615"/>
          <a:stretch>
            <a:fillRect/>
          </a:stretch>
        </p:blipFill>
        <p:spPr>
          <a:xfrm>
            <a:off x="6488150" y="10910816"/>
            <a:ext cx="5497552" cy="1800000"/>
          </a:xfrm>
          <a:prstGeom prst="rect">
            <a:avLst/>
          </a:prstGeom>
        </p:spPr>
      </p:pic>
      <p:pic>
        <p:nvPicPr>
          <p:cNvPr id="12" name="Afbeelding 11" descr="Afbeelding met kunst, schermopname, Rechthoek, ontwerp&#10;&#10;Door AI gegenereerde inhoud is mogelijk onjuist.">
            <a:extLst>
              <a:ext uri="{FF2B5EF4-FFF2-40B4-BE49-F238E27FC236}">
                <a16:creationId xmlns:a16="http://schemas.microsoft.com/office/drawing/2014/main" id="{325D7C4C-3020-35B6-71E6-70836A429BD0}"/>
              </a:ext>
            </a:extLst>
          </p:cNvPr>
          <p:cNvPicPr>
            <a:picLocks noChangeAspect="1"/>
          </p:cNvPicPr>
          <p:nvPr userDrawn="1"/>
        </p:nvPicPr>
        <p:blipFill>
          <a:blip r:embed="rId5"/>
          <a:srcRect l="29061" t="3858" r="1192" b="-3858"/>
          <a:stretch>
            <a:fillRect/>
          </a:stretch>
        </p:blipFill>
        <p:spPr>
          <a:xfrm rot="21480000">
            <a:off x="0" y="913175"/>
            <a:ext cx="2880000" cy="1085434"/>
          </a:xfrm>
          <a:prstGeom prst="rect">
            <a:avLst/>
          </a:prstGeom>
        </p:spPr>
      </p:pic>
      <p:sp>
        <p:nvSpPr>
          <p:cNvPr id="13" name="Titel 19">
            <a:extLst>
              <a:ext uri="{FF2B5EF4-FFF2-40B4-BE49-F238E27FC236}">
                <a16:creationId xmlns:a16="http://schemas.microsoft.com/office/drawing/2014/main" id="{D6E89FB5-6F81-6DB4-0903-FC111F90A44B}"/>
              </a:ext>
            </a:extLst>
          </p:cNvPr>
          <p:cNvSpPr>
            <a:spLocks noGrp="1"/>
          </p:cNvSpPr>
          <p:nvPr>
            <p:ph type="title" hasCustomPrompt="1"/>
          </p:nvPr>
        </p:nvSpPr>
        <p:spPr>
          <a:xfrm rot="-120000">
            <a:off x="708346" y="1143363"/>
            <a:ext cx="1775482" cy="522381"/>
          </a:xfrm>
        </p:spPr>
        <p:txBody>
          <a:bodyPr>
            <a:noAutofit/>
          </a:bodyPr>
          <a:lstStyle>
            <a:lvl1pPr algn="l">
              <a:defRPr sz="3600">
                <a:solidFill>
                  <a:schemeClr val="bg1"/>
                </a:solidFill>
              </a:defRPr>
            </a:lvl1pPr>
          </a:lstStyle>
          <a:p>
            <a:r>
              <a:rPr lang="nl-NL"/>
              <a:t>Les X</a:t>
            </a:r>
          </a:p>
        </p:txBody>
      </p:sp>
      <p:sp>
        <p:nvSpPr>
          <p:cNvPr id="3" name="Tijdelijke aanduiding voor onlineafbeelding 2">
            <a:extLst>
              <a:ext uri="{FF2B5EF4-FFF2-40B4-BE49-F238E27FC236}">
                <a16:creationId xmlns:a16="http://schemas.microsoft.com/office/drawing/2014/main" id="{EEFC50FE-1788-53CB-4610-74FEDEB30EEC}"/>
              </a:ext>
            </a:extLst>
          </p:cNvPr>
          <p:cNvSpPr>
            <a:spLocks noGrp="1"/>
          </p:cNvSpPr>
          <p:nvPr>
            <p:ph type="clipArt" sz="quarter" idx="20"/>
          </p:nvPr>
        </p:nvSpPr>
        <p:spPr>
          <a:xfrm>
            <a:off x="7748047" y="1817649"/>
            <a:ext cx="3270250" cy="4689242"/>
          </a:xfrm>
        </p:spPr>
        <p:txBody>
          <a:bodyPr/>
          <a:lstStyle/>
          <a:p>
            <a:endParaRPr lang="nl-NL"/>
          </a:p>
        </p:txBody>
      </p:sp>
      <p:sp>
        <p:nvSpPr>
          <p:cNvPr id="4" name="Tekstvak 3">
            <a:extLst>
              <a:ext uri="{FF2B5EF4-FFF2-40B4-BE49-F238E27FC236}">
                <a16:creationId xmlns:a16="http://schemas.microsoft.com/office/drawing/2014/main" id="{CED666FE-4339-B602-BB88-6C87B9B8A3CF}"/>
              </a:ext>
            </a:extLst>
          </p:cNvPr>
          <p:cNvSpPr txBox="1"/>
          <p:nvPr userDrawn="1"/>
        </p:nvSpPr>
        <p:spPr>
          <a:xfrm>
            <a:off x="574158" y="66985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1076001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5_Sectiekop">
    <p:bg>
      <p:bgPr>
        <a:solidFill>
          <a:schemeClr val="accent2"/>
        </a:solidFill>
        <a:effectLst/>
      </p:bgPr>
    </p:bg>
    <p:spTree>
      <p:nvGrpSpPr>
        <p:cNvPr id="1" name=""/>
        <p:cNvGrpSpPr/>
        <p:nvPr/>
      </p:nvGrpSpPr>
      <p:grpSpPr>
        <a:xfrm>
          <a:off x="0" y="0"/>
          <a:ext cx="0" cy="0"/>
          <a:chOff x="0" y="0"/>
          <a:chExt cx="0" cy="0"/>
        </a:xfrm>
      </p:grpSpPr>
      <p:pic>
        <p:nvPicPr>
          <p:cNvPr id="6" name="Afbeelding 5" descr="Afbeelding met schermopname&#10;&#10;Door AI gegenereerde inhoud is mogelijk onjuist.">
            <a:extLst>
              <a:ext uri="{FF2B5EF4-FFF2-40B4-BE49-F238E27FC236}">
                <a16:creationId xmlns:a16="http://schemas.microsoft.com/office/drawing/2014/main" id="{5C568D28-C5F1-A2E3-DF2C-29A58B372B37}"/>
              </a:ext>
            </a:extLst>
          </p:cNvPr>
          <p:cNvPicPr>
            <a:picLocks noChangeAspect="1"/>
          </p:cNvPicPr>
          <p:nvPr userDrawn="1"/>
        </p:nvPicPr>
        <p:blipFill>
          <a:blip r:embed="rId2"/>
          <a:srcRect t="30601"/>
          <a:stretch>
            <a:fillRect/>
          </a:stretch>
        </p:blipFill>
        <p:spPr>
          <a:xfrm>
            <a:off x="0" y="0"/>
            <a:ext cx="12191999" cy="6858000"/>
          </a:xfrm>
          <a:prstGeom prst="rect">
            <a:avLst/>
          </a:prstGeom>
        </p:spPr>
      </p:pic>
      <p:pic>
        <p:nvPicPr>
          <p:cNvPr id="9" name="Afbeelding 8" descr="Afbeelding met tekening, kunst, Graphics&#10;&#10;Door AI gegenereerde inhoud is mogelijk onjuist.">
            <a:extLst>
              <a:ext uri="{FF2B5EF4-FFF2-40B4-BE49-F238E27FC236}">
                <a16:creationId xmlns:a16="http://schemas.microsoft.com/office/drawing/2014/main" id="{9AFC87BB-D258-9231-FDB4-075B931BD733}"/>
              </a:ext>
            </a:extLst>
          </p:cNvPr>
          <p:cNvPicPr>
            <a:picLocks noChangeAspect="1"/>
          </p:cNvPicPr>
          <p:nvPr userDrawn="1"/>
        </p:nvPicPr>
        <p:blipFill>
          <a:blip r:embed="rId3"/>
          <a:srcRect t="106871" b="-39615"/>
          <a:stretch>
            <a:fillRect/>
          </a:stretch>
        </p:blipFill>
        <p:spPr>
          <a:xfrm>
            <a:off x="6488150" y="10910816"/>
            <a:ext cx="5497552" cy="1800000"/>
          </a:xfrm>
          <a:prstGeom prst="rect">
            <a:avLst/>
          </a:prstGeom>
        </p:spPr>
      </p:pic>
      <p:sp>
        <p:nvSpPr>
          <p:cNvPr id="4" name="Tekstvak 3">
            <a:extLst>
              <a:ext uri="{FF2B5EF4-FFF2-40B4-BE49-F238E27FC236}">
                <a16:creationId xmlns:a16="http://schemas.microsoft.com/office/drawing/2014/main" id="{CED666FE-4339-B602-BB88-6C87B9B8A3CF}"/>
              </a:ext>
            </a:extLst>
          </p:cNvPr>
          <p:cNvSpPr txBox="1"/>
          <p:nvPr userDrawn="1"/>
        </p:nvSpPr>
        <p:spPr>
          <a:xfrm>
            <a:off x="574158" y="66985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6321248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Sectiekop">
    <p:bg>
      <p:bgPr>
        <a:solidFill>
          <a:schemeClr val="accent2"/>
        </a:solidFill>
        <a:effectLst/>
      </p:bgPr>
    </p:bg>
    <p:spTree>
      <p:nvGrpSpPr>
        <p:cNvPr id="1" name=""/>
        <p:cNvGrpSpPr/>
        <p:nvPr/>
      </p:nvGrpSpPr>
      <p:grpSpPr>
        <a:xfrm>
          <a:off x="0" y="0"/>
          <a:ext cx="0" cy="0"/>
          <a:chOff x="0" y="0"/>
          <a:chExt cx="0" cy="0"/>
        </a:xfrm>
      </p:grpSpPr>
      <p:pic>
        <p:nvPicPr>
          <p:cNvPr id="6" name="Afbeelding 5" descr="Afbeelding met schermopname&#10;&#10;Door AI gegenereerde inhoud is mogelijk onjuist.">
            <a:extLst>
              <a:ext uri="{FF2B5EF4-FFF2-40B4-BE49-F238E27FC236}">
                <a16:creationId xmlns:a16="http://schemas.microsoft.com/office/drawing/2014/main" id="{5C568D28-C5F1-A2E3-DF2C-29A58B372B37}"/>
              </a:ext>
            </a:extLst>
          </p:cNvPr>
          <p:cNvPicPr>
            <a:picLocks noChangeAspect="1"/>
          </p:cNvPicPr>
          <p:nvPr userDrawn="1"/>
        </p:nvPicPr>
        <p:blipFill>
          <a:blip r:embed="rId2"/>
          <a:srcRect t="30601"/>
          <a:stretch>
            <a:fillRect/>
          </a:stretch>
        </p:blipFill>
        <p:spPr>
          <a:xfrm>
            <a:off x="0" y="0"/>
            <a:ext cx="12191999" cy="6858000"/>
          </a:xfrm>
          <a:prstGeom prst="rect">
            <a:avLst/>
          </a:prstGeom>
        </p:spPr>
      </p:pic>
      <p:pic>
        <p:nvPicPr>
          <p:cNvPr id="9" name="Afbeelding 8" descr="Afbeelding met tekening, kunst, Graphics&#10;&#10;Door AI gegenereerde inhoud is mogelijk onjuist.">
            <a:extLst>
              <a:ext uri="{FF2B5EF4-FFF2-40B4-BE49-F238E27FC236}">
                <a16:creationId xmlns:a16="http://schemas.microsoft.com/office/drawing/2014/main" id="{9AFC87BB-D258-9231-FDB4-075B931BD733}"/>
              </a:ext>
            </a:extLst>
          </p:cNvPr>
          <p:cNvPicPr>
            <a:picLocks noChangeAspect="1"/>
          </p:cNvPicPr>
          <p:nvPr userDrawn="1"/>
        </p:nvPicPr>
        <p:blipFill>
          <a:blip r:embed="rId3"/>
          <a:srcRect t="106871" b="-39615"/>
          <a:stretch>
            <a:fillRect/>
          </a:stretch>
        </p:blipFill>
        <p:spPr>
          <a:xfrm>
            <a:off x="6488150" y="10910816"/>
            <a:ext cx="5497552" cy="1800000"/>
          </a:xfrm>
          <a:prstGeom prst="rect">
            <a:avLst/>
          </a:prstGeom>
        </p:spPr>
      </p:pic>
      <p:sp>
        <p:nvSpPr>
          <p:cNvPr id="4" name="Tekstvak 3">
            <a:extLst>
              <a:ext uri="{FF2B5EF4-FFF2-40B4-BE49-F238E27FC236}">
                <a16:creationId xmlns:a16="http://schemas.microsoft.com/office/drawing/2014/main" id="{CED666FE-4339-B602-BB88-6C87B9B8A3CF}"/>
              </a:ext>
            </a:extLst>
          </p:cNvPr>
          <p:cNvSpPr txBox="1"/>
          <p:nvPr userDrawn="1"/>
        </p:nvSpPr>
        <p:spPr>
          <a:xfrm>
            <a:off x="574158" y="66985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7" name="Titel 1">
            <a:extLst>
              <a:ext uri="{FF2B5EF4-FFF2-40B4-BE49-F238E27FC236}">
                <a16:creationId xmlns:a16="http://schemas.microsoft.com/office/drawing/2014/main" id="{97B29C92-C42D-D975-6ED3-CF20C0BACA79}"/>
              </a:ext>
            </a:extLst>
          </p:cNvPr>
          <p:cNvSpPr>
            <a:spLocks noGrp="1"/>
          </p:cNvSpPr>
          <p:nvPr>
            <p:ph type="title" hasCustomPrompt="1"/>
          </p:nvPr>
        </p:nvSpPr>
        <p:spPr>
          <a:xfrm>
            <a:off x="6275294" y="918762"/>
            <a:ext cx="3325907" cy="3000259"/>
          </a:xfrm>
          <a:prstGeom prst="roundRect">
            <a:avLst>
              <a:gd name="adj" fmla="val 10524"/>
            </a:avLst>
          </a:prstGeom>
          <a:solidFill>
            <a:schemeClr val="bg1"/>
          </a:solidFill>
        </p:spPr>
        <p:txBody>
          <a:bodyPr wrap="square" lIns="251999" tIns="251999" rIns="251999" bIns="251999" anchor="t">
            <a:spAutoFit/>
          </a:bodyPr>
          <a:lstStyle>
            <a:lvl1pPr>
              <a:defRPr sz="2400"/>
            </a:lvl1pPr>
          </a:lstStyle>
          <a:p>
            <a:r>
              <a:rPr lang="nl-NL"/>
              <a:t>Pagina met tekstwolkje. Het ‘pijltje’ staat niet op de master zodat je deze kan verplaatsen of aanpassen</a:t>
            </a:r>
          </a:p>
        </p:txBody>
      </p:sp>
    </p:spTree>
    <p:extLst>
      <p:ext uri="{BB962C8B-B14F-4D97-AF65-F5344CB8AC3E}">
        <p14:creationId xmlns:p14="http://schemas.microsoft.com/office/powerpoint/2010/main" val="33515588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6_Sectiekop">
    <p:bg>
      <p:bgPr>
        <a:solidFill>
          <a:schemeClr val="accent3"/>
        </a:solidFill>
        <a:effectLst/>
      </p:bgPr>
    </p:bg>
    <p:spTree>
      <p:nvGrpSpPr>
        <p:cNvPr id="1" name=""/>
        <p:cNvGrpSpPr/>
        <p:nvPr/>
      </p:nvGrpSpPr>
      <p:grpSpPr>
        <a:xfrm>
          <a:off x="0" y="0"/>
          <a:ext cx="0" cy="0"/>
          <a:chOff x="0" y="0"/>
          <a:chExt cx="0" cy="0"/>
        </a:xfrm>
      </p:grpSpPr>
      <p:pic>
        <p:nvPicPr>
          <p:cNvPr id="6" name="Afbeelding 5">
            <a:extLst>
              <a:ext uri="{FF2B5EF4-FFF2-40B4-BE49-F238E27FC236}">
                <a16:creationId xmlns:a16="http://schemas.microsoft.com/office/drawing/2014/main" id="{5C568D28-C5F1-A2E3-DF2C-29A58B372B37}"/>
              </a:ext>
            </a:extLst>
          </p:cNvPr>
          <p:cNvPicPr>
            <a:picLocks noChangeAspect="1"/>
          </p:cNvPicPr>
          <p:nvPr userDrawn="1"/>
        </p:nvPicPr>
        <p:blipFill>
          <a:blip r:embed="rId2">
            <a:alphaModFix amt="45000"/>
          </a:blip>
          <a:srcRect/>
          <a:stretch/>
        </p:blipFill>
        <p:spPr>
          <a:xfrm>
            <a:off x="0" y="0"/>
            <a:ext cx="12191999" cy="6858000"/>
          </a:xfrm>
          <a:prstGeom prst="rect">
            <a:avLst/>
          </a:prstGeom>
        </p:spPr>
      </p:pic>
      <p:pic>
        <p:nvPicPr>
          <p:cNvPr id="5" name="Afbeelding 4">
            <a:extLst>
              <a:ext uri="{FF2B5EF4-FFF2-40B4-BE49-F238E27FC236}">
                <a16:creationId xmlns:a16="http://schemas.microsoft.com/office/drawing/2014/main" id="{EB283C44-8284-8E13-4D09-E87FC7CDEB7B}"/>
              </a:ext>
            </a:extLst>
          </p:cNvPr>
          <p:cNvPicPr>
            <a:picLocks noChangeAspect="1"/>
          </p:cNvPicPr>
          <p:nvPr userDrawn="1"/>
        </p:nvPicPr>
        <p:blipFill>
          <a:blip r:embed="rId3"/>
          <a:srcRect/>
          <a:stretch/>
        </p:blipFill>
        <p:spPr>
          <a:xfrm rot="157261">
            <a:off x="1750741" y="-390292"/>
            <a:ext cx="11159240" cy="7895063"/>
          </a:xfrm>
          <a:prstGeom prst="rect">
            <a:avLst/>
          </a:prstGeom>
        </p:spPr>
      </p:pic>
      <p:sp>
        <p:nvSpPr>
          <p:cNvPr id="2" name="Tijdelijke aanduiding voor tekst 3">
            <a:extLst>
              <a:ext uri="{FF2B5EF4-FFF2-40B4-BE49-F238E27FC236}">
                <a16:creationId xmlns:a16="http://schemas.microsoft.com/office/drawing/2014/main" id="{8D7FB893-2A27-BDC0-C3C0-AA785031E8F8}"/>
              </a:ext>
            </a:extLst>
          </p:cNvPr>
          <p:cNvSpPr>
            <a:spLocks noGrp="1"/>
          </p:cNvSpPr>
          <p:nvPr>
            <p:ph type="body" sz="quarter" idx="10" hasCustomPrompt="1"/>
          </p:nvPr>
        </p:nvSpPr>
        <p:spPr>
          <a:xfrm rot="157261">
            <a:off x="3925232" y="2204496"/>
            <a:ext cx="3111188" cy="2438400"/>
          </a:xfrm>
        </p:spPr>
        <p:txBody>
          <a:bodyPr anchor="ctr" anchorCtr="0">
            <a:noAutofit/>
          </a:bodyPr>
          <a:lstStyle>
            <a:lvl1pPr marL="0" algn="ctr">
              <a:buNone/>
              <a:defRPr sz="4400" b="1">
                <a:solidFill>
                  <a:schemeClr val="accent2"/>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nl-NL"/>
              <a:t>Pagina met de titel van een les</a:t>
            </a:r>
          </a:p>
        </p:txBody>
      </p:sp>
      <p:pic>
        <p:nvPicPr>
          <p:cNvPr id="9" name="Afbeelding 8" descr="Afbeelding met tekening, kunst, Graphics&#10;&#10;Door AI gegenereerde inhoud is mogelijk onjuist.">
            <a:extLst>
              <a:ext uri="{FF2B5EF4-FFF2-40B4-BE49-F238E27FC236}">
                <a16:creationId xmlns:a16="http://schemas.microsoft.com/office/drawing/2014/main" id="{9AFC87BB-D258-9231-FDB4-075B931BD733}"/>
              </a:ext>
            </a:extLst>
          </p:cNvPr>
          <p:cNvPicPr>
            <a:picLocks noChangeAspect="1"/>
          </p:cNvPicPr>
          <p:nvPr userDrawn="1"/>
        </p:nvPicPr>
        <p:blipFill>
          <a:blip r:embed="rId4"/>
          <a:srcRect t="106871" b="-39615"/>
          <a:stretch>
            <a:fillRect/>
          </a:stretch>
        </p:blipFill>
        <p:spPr>
          <a:xfrm>
            <a:off x="6488150" y="10910816"/>
            <a:ext cx="5497552" cy="1800000"/>
          </a:xfrm>
          <a:prstGeom prst="rect">
            <a:avLst/>
          </a:prstGeom>
        </p:spPr>
      </p:pic>
      <p:pic>
        <p:nvPicPr>
          <p:cNvPr id="12" name="Afbeelding 11" descr="Afbeelding met kunst, schermopname, Rechthoek, ontwerp&#10;&#10;Door AI gegenereerde inhoud is mogelijk onjuist.">
            <a:extLst>
              <a:ext uri="{FF2B5EF4-FFF2-40B4-BE49-F238E27FC236}">
                <a16:creationId xmlns:a16="http://schemas.microsoft.com/office/drawing/2014/main" id="{325D7C4C-3020-35B6-71E6-70836A429BD0}"/>
              </a:ext>
            </a:extLst>
          </p:cNvPr>
          <p:cNvPicPr>
            <a:picLocks noChangeAspect="1"/>
          </p:cNvPicPr>
          <p:nvPr userDrawn="1"/>
        </p:nvPicPr>
        <p:blipFill>
          <a:blip r:embed="rId5"/>
          <a:srcRect l="29061" t="3858" r="1192" b="-3858"/>
          <a:stretch>
            <a:fillRect/>
          </a:stretch>
        </p:blipFill>
        <p:spPr>
          <a:xfrm rot="21480000">
            <a:off x="0" y="913175"/>
            <a:ext cx="2880000" cy="1085434"/>
          </a:xfrm>
          <a:prstGeom prst="rect">
            <a:avLst/>
          </a:prstGeom>
        </p:spPr>
      </p:pic>
      <p:sp>
        <p:nvSpPr>
          <p:cNvPr id="13" name="Titel 19">
            <a:extLst>
              <a:ext uri="{FF2B5EF4-FFF2-40B4-BE49-F238E27FC236}">
                <a16:creationId xmlns:a16="http://schemas.microsoft.com/office/drawing/2014/main" id="{D6E89FB5-6F81-6DB4-0903-FC111F90A44B}"/>
              </a:ext>
            </a:extLst>
          </p:cNvPr>
          <p:cNvSpPr>
            <a:spLocks noGrp="1"/>
          </p:cNvSpPr>
          <p:nvPr>
            <p:ph type="title" hasCustomPrompt="1"/>
          </p:nvPr>
        </p:nvSpPr>
        <p:spPr>
          <a:xfrm rot="-120000">
            <a:off x="708346" y="1143363"/>
            <a:ext cx="1775482" cy="522381"/>
          </a:xfrm>
        </p:spPr>
        <p:txBody>
          <a:bodyPr>
            <a:noAutofit/>
          </a:bodyPr>
          <a:lstStyle>
            <a:lvl1pPr algn="l">
              <a:defRPr sz="3600">
                <a:solidFill>
                  <a:schemeClr val="bg1"/>
                </a:solidFill>
              </a:defRPr>
            </a:lvl1pPr>
          </a:lstStyle>
          <a:p>
            <a:r>
              <a:rPr lang="nl-NL"/>
              <a:t>Les X</a:t>
            </a:r>
          </a:p>
        </p:txBody>
      </p:sp>
      <p:sp>
        <p:nvSpPr>
          <p:cNvPr id="3" name="Tijdelijke aanduiding voor onlineafbeelding 2">
            <a:extLst>
              <a:ext uri="{FF2B5EF4-FFF2-40B4-BE49-F238E27FC236}">
                <a16:creationId xmlns:a16="http://schemas.microsoft.com/office/drawing/2014/main" id="{EEFC50FE-1788-53CB-4610-74FEDEB30EEC}"/>
              </a:ext>
            </a:extLst>
          </p:cNvPr>
          <p:cNvSpPr>
            <a:spLocks noGrp="1"/>
          </p:cNvSpPr>
          <p:nvPr>
            <p:ph type="clipArt" sz="quarter" idx="20"/>
          </p:nvPr>
        </p:nvSpPr>
        <p:spPr>
          <a:xfrm>
            <a:off x="7748047" y="1817649"/>
            <a:ext cx="3270250" cy="4689242"/>
          </a:xfrm>
        </p:spPr>
        <p:txBody>
          <a:bodyPr/>
          <a:lstStyle/>
          <a:p>
            <a:endParaRPr lang="nl-NL"/>
          </a:p>
        </p:txBody>
      </p:sp>
      <p:sp>
        <p:nvSpPr>
          <p:cNvPr id="4" name="Tekstvak 3">
            <a:extLst>
              <a:ext uri="{FF2B5EF4-FFF2-40B4-BE49-F238E27FC236}">
                <a16:creationId xmlns:a16="http://schemas.microsoft.com/office/drawing/2014/main" id="{CED666FE-4339-B602-BB88-6C87B9B8A3CF}"/>
              </a:ext>
            </a:extLst>
          </p:cNvPr>
          <p:cNvSpPr txBox="1"/>
          <p:nvPr userDrawn="1"/>
        </p:nvSpPr>
        <p:spPr>
          <a:xfrm>
            <a:off x="574158" y="66985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08207691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359999" y="359999"/>
            <a:ext cx="1080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4" name="Afbeelding 13" descr="Afbeelding met schermopname&#10;&#10;Door AI gegenereerde inhoud is mogelijk onjuist.">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pic>
        <p:nvPicPr>
          <p:cNvPr id="3" name="Afbeelding 2" descr="Afbeelding met schermopname, kunst, ontwerp, zwart-wit&#10;&#10;Door AI gegenereerde inhoud is mogelijk onjuist.">
            <a:extLst>
              <a:ext uri="{FF2B5EF4-FFF2-40B4-BE49-F238E27FC236}">
                <a16:creationId xmlns:a16="http://schemas.microsoft.com/office/drawing/2014/main" id="{BF25EF1C-62AD-A3E1-2768-0137D9D7C825}"/>
              </a:ext>
            </a:extLst>
          </p:cNvPr>
          <p:cNvPicPr>
            <a:picLocks noChangeAspect="1"/>
          </p:cNvPicPr>
          <p:nvPr userDrawn="1"/>
        </p:nvPicPr>
        <p:blipFill>
          <a:blip r:embed="rId3"/>
          <a:stretch>
            <a:fillRect/>
          </a:stretch>
        </p:blipFill>
        <p:spPr>
          <a:xfrm>
            <a:off x="4214770" y="439616"/>
            <a:ext cx="5791200" cy="5791200"/>
          </a:xfrm>
          <a:prstGeom prst="rect">
            <a:avLst/>
          </a:prstGeom>
        </p:spPr>
      </p:pic>
      <p:sp>
        <p:nvSpPr>
          <p:cNvPr id="4" name="Titel 19">
            <a:extLst>
              <a:ext uri="{FF2B5EF4-FFF2-40B4-BE49-F238E27FC236}">
                <a16:creationId xmlns:a16="http://schemas.microsoft.com/office/drawing/2014/main" id="{3612765B-C79C-DDA0-18B7-F5E8162F2F67}"/>
              </a:ext>
            </a:extLst>
          </p:cNvPr>
          <p:cNvSpPr>
            <a:spLocks noGrp="1"/>
          </p:cNvSpPr>
          <p:nvPr>
            <p:ph type="title" hasCustomPrompt="1"/>
          </p:nvPr>
        </p:nvSpPr>
        <p:spPr>
          <a:xfrm>
            <a:off x="4761617" y="2518732"/>
            <a:ext cx="4697507" cy="1588127"/>
          </a:xfrm>
        </p:spPr>
        <p:txBody>
          <a:bodyPr wrap="square" anchor="ctr" anchorCtr="0">
            <a:spAutoFit/>
          </a:bodyPr>
          <a:lstStyle>
            <a:lvl1pPr algn="ctr">
              <a:defRPr sz="3600">
                <a:solidFill>
                  <a:schemeClr val="bg1"/>
                </a:solidFill>
              </a:defRPr>
            </a:lvl1pPr>
          </a:lstStyle>
          <a:p>
            <a:r>
              <a:rPr lang="nl-NL"/>
              <a:t>Pagina met een korte zin en een figuur ernaast</a:t>
            </a:r>
          </a:p>
        </p:txBody>
      </p:sp>
      <p:sp>
        <p:nvSpPr>
          <p:cNvPr id="5" name="Tijdelijke aanduiding voor onlineafbeelding 20">
            <a:extLst>
              <a:ext uri="{FF2B5EF4-FFF2-40B4-BE49-F238E27FC236}">
                <a16:creationId xmlns:a16="http://schemas.microsoft.com/office/drawing/2014/main" id="{D7C4E33E-DDBA-7007-6597-55FF88801056}"/>
              </a:ext>
            </a:extLst>
          </p:cNvPr>
          <p:cNvSpPr>
            <a:spLocks noGrp="1"/>
          </p:cNvSpPr>
          <p:nvPr>
            <p:ph type="clipArt" sz="quarter" idx="10"/>
          </p:nvPr>
        </p:nvSpPr>
        <p:spPr>
          <a:xfrm>
            <a:off x="896657" y="1066147"/>
            <a:ext cx="3298825" cy="5065712"/>
          </a:xfrm>
        </p:spPr>
        <p:txBody>
          <a:bodyPr/>
          <a:lstStyle/>
          <a:p>
            <a:endParaRPr lang="nl-NL"/>
          </a:p>
        </p:txBody>
      </p:sp>
      <p:pic>
        <p:nvPicPr>
          <p:cNvPr id="2" name="Afbeelding 1">
            <a:extLst>
              <a:ext uri="{FF2B5EF4-FFF2-40B4-BE49-F238E27FC236}">
                <a16:creationId xmlns:a16="http://schemas.microsoft.com/office/drawing/2014/main" id="{4FD3AA62-6ABD-48FA-B19E-CC142ADB2EB3}"/>
              </a:ext>
            </a:extLst>
          </p:cNvPr>
          <p:cNvPicPr>
            <a:picLocks noChangeAspect="1"/>
          </p:cNvPicPr>
          <p:nvPr userDrawn="1"/>
        </p:nvPicPr>
        <p:blipFill>
          <a:blip r:embed="rId4"/>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19485293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359999" y="359999"/>
            <a:ext cx="1080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4" name="Afbeelding 13" descr="Afbeelding met schermopname&#10;&#10;Door AI gegenereerde inhoud is mogelijk onjuist.">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pic>
        <p:nvPicPr>
          <p:cNvPr id="2" name="Afbeelding 1">
            <a:extLst>
              <a:ext uri="{FF2B5EF4-FFF2-40B4-BE49-F238E27FC236}">
                <a16:creationId xmlns:a16="http://schemas.microsoft.com/office/drawing/2014/main" id="{4FD3AA62-6ABD-48FA-B19E-CC142ADB2EB3}"/>
              </a:ext>
            </a:extLst>
          </p:cNvPr>
          <p:cNvPicPr>
            <a:picLocks noChangeAspect="1"/>
          </p:cNvPicPr>
          <p:nvPr userDrawn="1"/>
        </p:nvPicPr>
        <p:blipFill>
          <a:blip r:embed="rId3"/>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294982550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5_Titel en object">
    <p:bg>
      <p:bgPr>
        <a:solidFill>
          <a:schemeClr val="bg1"/>
        </a:solidFill>
        <a:effectLst/>
      </p:bgPr>
    </p:bg>
    <p:spTree>
      <p:nvGrpSpPr>
        <p:cNvPr id="1" name=""/>
        <p:cNvGrpSpPr/>
        <p:nvPr/>
      </p:nvGrpSpPr>
      <p:grpSpPr>
        <a:xfrm>
          <a:off x="0" y="0"/>
          <a:ext cx="0" cy="0"/>
          <a:chOff x="0" y="0"/>
          <a:chExt cx="0" cy="0"/>
        </a:xfrm>
      </p:grpSpPr>
      <p:pic>
        <p:nvPicPr>
          <p:cNvPr id="14" name="Afbeelding 13" descr="Afbeelding met schermopname&#10;&#10;Door AI gegenereerde inhoud is mogelijk onjuist.">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Tree>
    <p:extLst>
      <p:ext uri="{BB962C8B-B14F-4D97-AF65-F5344CB8AC3E}">
        <p14:creationId xmlns:p14="http://schemas.microsoft.com/office/powerpoint/2010/main" val="23374101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7_Titel en object">
    <p:bg>
      <p:bgPr>
        <a:solidFill>
          <a:schemeClr val="bg1"/>
        </a:solidFill>
        <a:effectLst/>
      </p:bgPr>
    </p:bg>
    <p:spTree>
      <p:nvGrpSpPr>
        <p:cNvPr id="1" name=""/>
        <p:cNvGrpSpPr/>
        <p:nvPr/>
      </p:nvGrpSpPr>
      <p:grpSpPr>
        <a:xfrm>
          <a:off x="0" y="0"/>
          <a:ext cx="0" cy="0"/>
          <a:chOff x="0" y="0"/>
          <a:chExt cx="0" cy="0"/>
        </a:xfrm>
      </p:grpSpPr>
      <p:pic>
        <p:nvPicPr>
          <p:cNvPr id="14" name="Afbeelding 13" descr="Afbeelding met schermopname&#10;&#10;Door AI gegenereerde inhoud is mogelijk onjuist.">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8000"/>
          </a:blip>
          <a:srcRect t="30601"/>
          <a:stretch>
            <a:fillRect/>
          </a:stretch>
        </p:blipFill>
        <p:spPr>
          <a:xfrm>
            <a:off x="0" y="0"/>
            <a:ext cx="12191999" cy="6858000"/>
          </a:xfrm>
          <a:prstGeom prst="rect">
            <a:avLst/>
          </a:prstGeom>
        </p:spPr>
      </p:pic>
    </p:spTree>
    <p:extLst>
      <p:ext uri="{BB962C8B-B14F-4D97-AF65-F5344CB8AC3E}">
        <p14:creationId xmlns:p14="http://schemas.microsoft.com/office/powerpoint/2010/main" val="142225428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3_Titel en object">
    <p:bg>
      <p:bgPr>
        <a:solidFill>
          <a:schemeClr val="bg1"/>
        </a:solidFill>
        <a:effectLst/>
      </p:bgPr>
    </p:bg>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6B71B154-3C95-3CEC-E8EA-3C7798B15111}"/>
              </a:ext>
            </a:extLst>
          </p:cNvPr>
          <p:cNvPicPr>
            <a:picLocks noChangeAspect="1"/>
          </p:cNvPicPr>
          <p:nvPr userDrawn="1"/>
        </p:nvPicPr>
        <p:blipFill>
          <a:blip r:embed="rId2">
            <a:alphaModFix amt="32000"/>
          </a:blip>
          <a:stretch>
            <a:fillRect/>
          </a:stretch>
        </p:blipFill>
        <p:spPr>
          <a:xfrm>
            <a:off x="0" y="0"/>
            <a:ext cx="12192000" cy="6858000"/>
          </a:xfrm>
          <a:prstGeom prst="rect">
            <a:avLst/>
          </a:prstGeom>
        </p:spPr>
      </p:pic>
    </p:spTree>
    <p:extLst>
      <p:ext uri="{BB962C8B-B14F-4D97-AF65-F5344CB8AC3E}">
        <p14:creationId xmlns:p14="http://schemas.microsoft.com/office/powerpoint/2010/main" val="386329856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itel en object">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C5D6F769-A190-B9AA-AE28-BB5658377020}"/>
              </a:ext>
            </a:extLst>
          </p:cNvPr>
          <p:cNvSpPr/>
          <p:nvPr userDrawn="1"/>
        </p:nvSpPr>
        <p:spPr>
          <a:xfrm>
            <a:off x="359999" y="359999"/>
            <a:ext cx="10800000" cy="6118860"/>
          </a:xfrm>
          <a:prstGeom prst="roundRect">
            <a:avLst>
              <a:gd name="adj" fmla="val 5489"/>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4" name="Afbeelding 13">
            <a:extLst>
              <a:ext uri="{FF2B5EF4-FFF2-40B4-BE49-F238E27FC236}">
                <a16:creationId xmlns:a16="http://schemas.microsoft.com/office/drawing/2014/main" id="{F59606C1-9D5B-C6D3-AD7B-C5BAEA9B061E}"/>
              </a:ext>
            </a:extLst>
          </p:cNvPr>
          <p:cNvPicPr>
            <a:picLocks noChangeAspect="1"/>
          </p:cNvPicPr>
          <p:nvPr userDrawn="1"/>
        </p:nvPicPr>
        <p:blipFill>
          <a:blip r:embed="rId2">
            <a:alphaModFix amt="30000"/>
          </a:blip>
          <a:srcRect/>
          <a:stretch/>
        </p:blipFill>
        <p:spPr>
          <a:xfrm>
            <a:off x="0" y="0"/>
            <a:ext cx="12191999" cy="6858000"/>
          </a:xfrm>
          <a:prstGeom prst="rect">
            <a:avLst/>
          </a:prstGeom>
        </p:spPr>
      </p:pic>
      <p:pic>
        <p:nvPicPr>
          <p:cNvPr id="3" name="Afbeelding 2">
            <a:extLst>
              <a:ext uri="{FF2B5EF4-FFF2-40B4-BE49-F238E27FC236}">
                <a16:creationId xmlns:a16="http://schemas.microsoft.com/office/drawing/2014/main" id="{BF25EF1C-62AD-A3E1-2768-0137D9D7C825}"/>
              </a:ext>
            </a:extLst>
          </p:cNvPr>
          <p:cNvPicPr>
            <a:picLocks noChangeAspect="1"/>
          </p:cNvPicPr>
          <p:nvPr userDrawn="1"/>
        </p:nvPicPr>
        <p:blipFill>
          <a:blip r:embed="rId3"/>
          <a:srcRect/>
          <a:stretch/>
        </p:blipFill>
        <p:spPr>
          <a:xfrm>
            <a:off x="4773570" y="439616"/>
            <a:ext cx="5791200" cy="5791200"/>
          </a:xfrm>
          <a:prstGeom prst="rect">
            <a:avLst/>
          </a:prstGeom>
        </p:spPr>
      </p:pic>
      <p:sp>
        <p:nvSpPr>
          <p:cNvPr id="4" name="Titel 19">
            <a:extLst>
              <a:ext uri="{FF2B5EF4-FFF2-40B4-BE49-F238E27FC236}">
                <a16:creationId xmlns:a16="http://schemas.microsoft.com/office/drawing/2014/main" id="{3612765B-C79C-DDA0-18B7-F5E8162F2F67}"/>
              </a:ext>
            </a:extLst>
          </p:cNvPr>
          <p:cNvSpPr>
            <a:spLocks noGrp="1"/>
          </p:cNvSpPr>
          <p:nvPr>
            <p:ph type="title" hasCustomPrompt="1"/>
          </p:nvPr>
        </p:nvSpPr>
        <p:spPr>
          <a:xfrm>
            <a:off x="5320417" y="2518732"/>
            <a:ext cx="4697507" cy="1588127"/>
          </a:xfrm>
        </p:spPr>
        <p:txBody>
          <a:bodyPr wrap="square" anchor="ctr" anchorCtr="0">
            <a:spAutoFit/>
          </a:bodyPr>
          <a:lstStyle>
            <a:lvl1pPr algn="ctr">
              <a:defRPr sz="3600">
                <a:solidFill>
                  <a:schemeClr val="accent2"/>
                </a:solidFill>
              </a:defRPr>
            </a:lvl1pPr>
          </a:lstStyle>
          <a:p>
            <a:r>
              <a:rPr lang="nl-NL"/>
              <a:t>Pagina met een korte zin en een figuur ernaast</a:t>
            </a:r>
          </a:p>
        </p:txBody>
      </p:sp>
      <p:sp>
        <p:nvSpPr>
          <p:cNvPr id="5" name="Tijdelijke aanduiding voor onlineafbeelding 20">
            <a:extLst>
              <a:ext uri="{FF2B5EF4-FFF2-40B4-BE49-F238E27FC236}">
                <a16:creationId xmlns:a16="http://schemas.microsoft.com/office/drawing/2014/main" id="{D7C4E33E-DDBA-7007-6597-55FF88801056}"/>
              </a:ext>
            </a:extLst>
          </p:cNvPr>
          <p:cNvSpPr>
            <a:spLocks noGrp="1"/>
          </p:cNvSpPr>
          <p:nvPr>
            <p:ph type="clipArt" sz="quarter" idx="10"/>
          </p:nvPr>
        </p:nvSpPr>
        <p:spPr>
          <a:xfrm>
            <a:off x="896657" y="1066147"/>
            <a:ext cx="3298825" cy="5065712"/>
          </a:xfrm>
        </p:spPr>
        <p:txBody>
          <a:bodyPr/>
          <a:lstStyle/>
          <a:p>
            <a:endParaRPr lang="nl-NL"/>
          </a:p>
        </p:txBody>
      </p:sp>
      <p:pic>
        <p:nvPicPr>
          <p:cNvPr id="2" name="Afbeelding 1">
            <a:extLst>
              <a:ext uri="{FF2B5EF4-FFF2-40B4-BE49-F238E27FC236}">
                <a16:creationId xmlns:a16="http://schemas.microsoft.com/office/drawing/2014/main" id="{4FD3AA62-6ABD-48FA-B19E-CC142ADB2EB3}"/>
              </a:ext>
            </a:extLst>
          </p:cNvPr>
          <p:cNvPicPr>
            <a:picLocks noChangeAspect="1"/>
          </p:cNvPicPr>
          <p:nvPr userDrawn="1"/>
        </p:nvPicPr>
        <p:blipFill>
          <a:blip r:embed="rId4"/>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342769108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5_Titeldia">
    <p:bg>
      <p:bgPr>
        <a:solidFill>
          <a:schemeClr val="bg1"/>
        </a:solidFill>
        <a:effectLst/>
      </p:bgPr>
    </p:bg>
    <p:spTree>
      <p:nvGrpSpPr>
        <p:cNvPr id="1" name=""/>
        <p:cNvGrpSpPr/>
        <p:nvPr/>
      </p:nvGrpSpPr>
      <p:grpSpPr>
        <a:xfrm>
          <a:off x="0" y="0"/>
          <a:ext cx="0" cy="0"/>
          <a:chOff x="0" y="0"/>
          <a:chExt cx="0" cy="0"/>
        </a:xfrm>
      </p:grpSpPr>
      <p:sp>
        <p:nvSpPr>
          <p:cNvPr id="19" name="Afgeronde rechthoek 18">
            <a:extLst>
              <a:ext uri="{FF2B5EF4-FFF2-40B4-BE49-F238E27FC236}">
                <a16:creationId xmlns:a16="http://schemas.microsoft.com/office/drawing/2014/main" id="{6014FB06-E66D-5F1F-CBC8-129FEEFDB3FD}"/>
              </a:ext>
            </a:extLst>
          </p:cNvPr>
          <p:cNvSpPr/>
          <p:nvPr userDrawn="1"/>
        </p:nvSpPr>
        <p:spPr>
          <a:xfrm>
            <a:off x="359999" y="359999"/>
            <a:ext cx="10800000" cy="6118860"/>
          </a:xfrm>
          <a:prstGeom prst="roundRect">
            <a:avLst>
              <a:gd name="adj" fmla="val 5489"/>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1" name="Afbeelding 20" descr="Afbeelding met schermopname&#10;&#10;Door AI gegenereerde inhoud is mogelijk onjuist.">
            <a:extLst>
              <a:ext uri="{FF2B5EF4-FFF2-40B4-BE49-F238E27FC236}">
                <a16:creationId xmlns:a16="http://schemas.microsoft.com/office/drawing/2014/main" id="{161E02CF-DBD2-9F46-C2C0-DEEA471EE725}"/>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9" name="Tijdelijke aanduiding voor onlineafbeelding 8">
            <a:extLst>
              <a:ext uri="{FF2B5EF4-FFF2-40B4-BE49-F238E27FC236}">
                <a16:creationId xmlns:a16="http://schemas.microsoft.com/office/drawing/2014/main" id="{346023AF-60D7-2B2E-7213-07967330B94C}"/>
              </a:ext>
            </a:extLst>
          </p:cNvPr>
          <p:cNvSpPr>
            <a:spLocks noGrp="1"/>
          </p:cNvSpPr>
          <p:nvPr>
            <p:ph type="clipArt" sz="quarter" idx="20"/>
          </p:nvPr>
        </p:nvSpPr>
        <p:spPr>
          <a:xfrm>
            <a:off x="2971719" y="2514234"/>
            <a:ext cx="2365375" cy="2365375"/>
          </a:xfrm>
        </p:spPr>
        <p:txBody>
          <a:bodyPr/>
          <a:lstStyle/>
          <a:p>
            <a:endParaRPr lang="nl-NL"/>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6071164" y="2514234"/>
            <a:ext cx="2365375" cy="2365375"/>
          </a:xfrm>
        </p:spPr>
        <p:txBody>
          <a:bodyPr/>
          <a:lstStyle/>
          <a:p>
            <a:endParaRPr lang="nl-NL"/>
          </a:p>
        </p:txBody>
      </p:sp>
      <p:pic>
        <p:nvPicPr>
          <p:cNvPr id="2" name="Afbeelding 1">
            <a:extLst>
              <a:ext uri="{FF2B5EF4-FFF2-40B4-BE49-F238E27FC236}">
                <a16:creationId xmlns:a16="http://schemas.microsoft.com/office/drawing/2014/main" id="{C1017CE4-BC5F-6037-170D-FBE2267013E9}"/>
              </a:ext>
            </a:extLst>
          </p:cNvPr>
          <p:cNvPicPr>
            <a:picLocks noChangeAspect="1"/>
          </p:cNvPicPr>
          <p:nvPr userDrawn="1"/>
        </p:nvPicPr>
        <p:blipFill>
          <a:blip r:embed="rId3"/>
          <a:srcRect/>
          <a:stretch/>
        </p:blipFill>
        <p:spPr>
          <a:xfrm rot="5400000">
            <a:off x="10502204" y="5173808"/>
            <a:ext cx="2218878" cy="266265"/>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745202" y="894507"/>
            <a:ext cx="9871998" cy="867930"/>
          </a:xfrm>
        </p:spPr>
        <p:txBody>
          <a:bodyPr wrap="square">
            <a:spAutoFit/>
          </a:bodyPr>
          <a:lstStyle>
            <a:lvl1pPr algn="ctr">
              <a:defRPr sz="2800" b="1"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Pagina met een stelling en </a:t>
            </a:r>
            <a:br>
              <a:rPr lang="nl-NL"/>
            </a:br>
            <a:r>
              <a:rPr lang="nl-NL"/>
              <a:t>plaatje(s) (waar/niet waar)</a:t>
            </a:r>
          </a:p>
        </p:txBody>
      </p:sp>
    </p:spTree>
    <p:extLst>
      <p:ext uri="{BB962C8B-B14F-4D97-AF65-F5344CB8AC3E}">
        <p14:creationId xmlns:p14="http://schemas.microsoft.com/office/powerpoint/2010/main" val="213633433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2_Titeldia">
    <p:bg>
      <p:bgPr>
        <a:solidFill>
          <a:schemeClr val="bg1"/>
        </a:solidFill>
        <a:effectLst/>
      </p:bgPr>
    </p:bg>
    <p:spTree>
      <p:nvGrpSpPr>
        <p:cNvPr id="1" name=""/>
        <p:cNvGrpSpPr/>
        <p:nvPr/>
      </p:nvGrpSpPr>
      <p:grpSpPr>
        <a:xfrm>
          <a:off x="0" y="0"/>
          <a:ext cx="0" cy="0"/>
          <a:chOff x="0" y="0"/>
          <a:chExt cx="0" cy="0"/>
        </a:xfrm>
      </p:grpSpPr>
      <p:sp>
        <p:nvSpPr>
          <p:cNvPr id="19" name="Afgeronde rechthoek 18">
            <a:extLst>
              <a:ext uri="{FF2B5EF4-FFF2-40B4-BE49-F238E27FC236}">
                <a16:creationId xmlns:a16="http://schemas.microsoft.com/office/drawing/2014/main" id="{6014FB06-E66D-5F1F-CBC8-129FEEFDB3FD}"/>
              </a:ext>
            </a:extLst>
          </p:cNvPr>
          <p:cNvSpPr/>
          <p:nvPr userDrawn="1"/>
        </p:nvSpPr>
        <p:spPr>
          <a:xfrm>
            <a:off x="359999" y="359999"/>
            <a:ext cx="1080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1" name="Afbeelding 20">
            <a:extLst>
              <a:ext uri="{FF2B5EF4-FFF2-40B4-BE49-F238E27FC236}">
                <a16:creationId xmlns:a16="http://schemas.microsoft.com/office/drawing/2014/main" id="{161E02CF-DBD2-9F46-C2C0-DEEA471EE725}"/>
              </a:ext>
            </a:extLst>
          </p:cNvPr>
          <p:cNvPicPr>
            <a:picLocks noChangeAspect="1"/>
          </p:cNvPicPr>
          <p:nvPr userDrawn="1"/>
        </p:nvPicPr>
        <p:blipFill>
          <a:blip r:embed="rId2">
            <a:alphaModFix amt="30000"/>
          </a:blip>
          <a:srcRect/>
          <a:stretch/>
        </p:blipFill>
        <p:spPr>
          <a:xfrm>
            <a:off x="0" y="0"/>
            <a:ext cx="12191999" cy="6858000"/>
          </a:xfrm>
          <a:prstGeom prst="rect">
            <a:avLst/>
          </a:prstGeom>
        </p:spPr>
      </p:pic>
      <p:sp>
        <p:nvSpPr>
          <p:cNvPr id="9" name="Tijdelijke aanduiding voor onlineafbeelding 8">
            <a:extLst>
              <a:ext uri="{FF2B5EF4-FFF2-40B4-BE49-F238E27FC236}">
                <a16:creationId xmlns:a16="http://schemas.microsoft.com/office/drawing/2014/main" id="{346023AF-60D7-2B2E-7213-07967330B94C}"/>
              </a:ext>
            </a:extLst>
          </p:cNvPr>
          <p:cNvSpPr>
            <a:spLocks noGrp="1"/>
          </p:cNvSpPr>
          <p:nvPr>
            <p:ph type="clipArt" sz="quarter" idx="20"/>
          </p:nvPr>
        </p:nvSpPr>
        <p:spPr>
          <a:xfrm>
            <a:off x="2971719" y="2514234"/>
            <a:ext cx="2365375" cy="2365375"/>
          </a:xfrm>
        </p:spPr>
        <p:txBody>
          <a:bodyPr/>
          <a:lstStyle/>
          <a:p>
            <a:endParaRPr lang="nl-NL"/>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6071164" y="2514234"/>
            <a:ext cx="2365375" cy="2365375"/>
          </a:xfrm>
        </p:spPr>
        <p:txBody>
          <a:bodyPr/>
          <a:lstStyle/>
          <a:p>
            <a:endParaRPr lang="nl-NL"/>
          </a:p>
        </p:txBody>
      </p:sp>
      <p:pic>
        <p:nvPicPr>
          <p:cNvPr id="2" name="Afbeelding 1">
            <a:extLst>
              <a:ext uri="{FF2B5EF4-FFF2-40B4-BE49-F238E27FC236}">
                <a16:creationId xmlns:a16="http://schemas.microsoft.com/office/drawing/2014/main" id="{C1017CE4-BC5F-6037-170D-FBE2267013E9}"/>
              </a:ext>
            </a:extLst>
          </p:cNvPr>
          <p:cNvPicPr>
            <a:picLocks noChangeAspect="1"/>
          </p:cNvPicPr>
          <p:nvPr userDrawn="1"/>
        </p:nvPicPr>
        <p:blipFill>
          <a:blip r:embed="rId3"/>
          <a:srcRect/>
          <a:stretch/>
        </p:blipFill>
        <p:spPr>
          <a:xfrm rot="5400000">
            <a:off x="10502204" y="5173808"/>
            <a:ext cx="2218878" cy="266265"/>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745202" y="894507"/>
            <a:ext cx="9871998" cy="867930"/>
          </a:xfrm>
        </p:spPr>
        <p:txBody>
          <a:bodyPr wrap="square">
            <a:spAutoFit/>
          </a:bodyPr>
          <a:lstStyle>
            <a:lvl1pPr algn="ctr">
              <a:defRPr sz="2800" b="1"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Pagina met een stelling en </a:t>
            </a:r>
            <a:br>
              <a:rPr lang="nl-NL"/>
            </a:br>
            <a:r>
              <a:rPr lang="nl-NL"/>
              <a:t>plaatje(s) (waar/niet waar)</a:t>
            </a:r>
          </a:p>
        </p:txBody>
      </p:sp>
    </p:spTree>
    <p:extLst>
      <p:ext uri="{BB962C8B-B14F-4D97-AF65-F5344CB8AC3E}">
        <p14:creationId xmlns:p14="http://schemas.microsoft.com/office/powerpoint/2010/main" val="8642626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3_Titeldia">
    <p:bg>
      <p:bgPr>
        <a:solidFill>
          <a:schemeClr val="bg1"/>
        </a:solidFill>
        <a:effectLst/>
      </p:bgPr>
    </p:bg>
    <p:spTree>
      <p:nvGrpSpPr>
        <p:cNvPr id="1" name=""/>
        <p:cNvGrpSpPr/>
        <p:nvPr/>
      </p:nvGrpSpPr>
      <p:grpSpPr>
        <a:xfrm>
          <a:off x="0" y="0"/>
          <a:ext cx="0" cy="0"/>
          <a:chOff x="0" y="0"/>
          <a:chExt cx="0" cy="0"/>
        </a:xfrm>
      </p:grpSpPr>
      <p:sp>
        <p:nvSpPr>
          <p:cNvPr id="3" name="Afgeronde rechthoek 2">
            <a:extLst>
              <a:ext uri="{FF2B5EF4-FFF2-40B4-BE49-F238E27FC236}">
                <a16:creationId xmlns:a16="http://schemas.microsoft.com/office/drawing/2014/main" id="{A6086A0E-FA4F-2537-3DA7-5FF5AE1DAD77}"/>
              </a:ext>
            </a:extLst>
          </p:cNvPr>
          <p:cNvSpPr/>
          <p:nvPr userDrawn="1"/>
        </p:nvSpPr>
        <p:spPr>
          <a:xfrm>
            <a:off x="359999" y="359999"/>
            <a:ext cx="1080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4" name="Afbeelding 3">
            <a:extLst>
              <a:ext uri="{FF2B5EF4-FFF2-40B4-BE49-F238E27FC236}">
                <a16:creationId xmlns:a16="http://schemas.microsoft.com/office/drawing/2014/main" id="{979FB16C-E008-E449-10EC-1F5D71E018A5}"/>
              </a:ext>
            </a:extLst>
          </p:cNvPr>
          <p:cNvPicPr>
            <a:picLocks noChangeAspect="1"/>
          </p:cNvPicPr>
          <p:nvPr userDrawn="1"/>
        </p:nvPicPr>
        <p:blipFill>
          <a:blip r:embed="rId2">
            <a:alphaModFix amt="45000"/>
          </a:blip>
          <a:srcRect/>
          <a:stretch/>
        </p:blipFill>
        <p:spPr>
          <a:xfrm>
            <a:off x="0" y="0"/>
            <a:ext cx="12191999" cy="6858000"/>
          </a:xfrm>
          <a:prstGeom prst="rect">
            <a:avLst/>
          </a:prstGeom>
        </p:spPr>
      </p:pic>
      <p:sp>
        <p:nvSpPr>
          <p:cNvPr id="36" name="Tekstvak 35">
            <a:extLst>
              <a:ext uri="{FF2B5EF4-FFF2-40B4-BE49-F238E27FC236}">
                <a16:creationId xmlns:a16="http://schemas.microsoft.com/office/drawing/2014/main" id="{80B9CD10-E163-099B-FB4F-E1DCA8264A20}"/>
              </a:ext>
            </a:extLst>
          </p:cNvPr>
          <p:cNvSpPr txBox="1"/>
          <p:nvPr userDrawn="1"/>
        </p:nvSpPr>
        <p:spPr>
          <a:xfrm>
            <a:off x="7440009"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54" name="Vijfhoek 53">
            <a:extLst>
              <a:ext uri="{FF2B5EF4-FFF2-40B4-BE49-F238E27FC236}">
                <a16:creationId xmlns:a16="http://schemas.microsoft.com/office/drawing/2014/main" id="{B3AAA666-2618-9E1C-4A51-553CE3B2B7F7}"/>
              </a:ext>
            </a:extLst>
          </p:cNvPr>
          <p:cNvSpPr/>
          <p:nvPr userDrawn="1"/>
        </p:nvSpPr>
        <p:spPr>
          <a:xfrm>
            <a:off x="5511228" y="1639229"/>
            <a:ext cx="2977376" cy="1059366"/>
          </a:xfrm>
          <a:prstGeom prst="homePlat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8" name="Vijfhoek 57">
            <a:extLst>
              <a:ext uri="{FF2B5EF4-FFF2-40B4-BE49-F238E27FC236}">
                <a16:creationId xmlns:a16="http://schemas.microsoft.com/office/drawing/2014/main" id="{66F62C9E-AE1D-7E62-4B38-6DAD85B716DF}"/>
              </a:ext>
            </a:extLst>
          </p:cNvPr>
          <p:cNvSpPr/>
          <p:nvPr userDrawn="1"/>
        </p:nvSpPr>
        <p:spPr>
          <a:xfrm>
            <a:off x="5511228" y="5085184"/>
            <a:ext cx="2977376" cy="1059366"/>
          </a:xfrm>
          <a:prstGeom prst="homePlat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9" name="Vijfhoek 58">
            <a:extLst>
              <a:ext uri="{FF2B5EF4-FFF2-40B4-BE49-F238E27FC236}">
                <a16:creationId xmlns:a16="http://schemas.microsoft.com/office/drawing/2014/main" id="{40916B7A-F09B-8ED3-3A03-5DFB3FC12A19}"/>
              </a:ext>
            </a:extLst>
          </p:cNvPr>
          <p:cNvSpPr/>
          <p:nvPr userDrawn="1"/>
        </p:nvSpPr>
        <p:spPr>
          <a:xfrm rot="10800000">
            <a:off x="3154603" y="5085184"/>
            <a:ext cx="2977376" cy="1059366"/>
          </a:xfrm>
          <a:prstGeom prst="homePlat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5" name="Vijfhoek 54">
            <a:extLst>
              <a:ext uri="{FF2B5EF4-FFF2-40B4-BE49-F238E27FC236}">
                <a16:creationId xmlns:a16="http://schemas.microsoft.com/office/drawing/2014/main" id="{045A2CB1-557F-679E-8794-72D5D1F498FA}"/>
              </a:ext>
            </a:extLst>
          </p:cNvPr>
          <p:cNvSpPr/>
          <p:nvPr userDrawn="1"/>
        </p:nvSpPr>
        <p:spPr>
          <a:xfrm rot="10800000">
            <a:off x="3154603" y="1639229"/>
            <a:ext cx="2977376" cy="1059366"/>
          </a:xfrm>
          <a:prstGeom prst="homePlat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7" name="Tekstvak 36">
            <a:extLst>
              <a:ext uri="{FF2B5EF4-FFF2-40B4-BE49-F238E27FC236}">
                <a16:creationId xmlns:a16="http://schemas.microsoft.com/office/drawing/2014/main" id="{5DC8DF84-C169-898A-C774-92120A6B09AF}"/>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191777" y="1945762"/>
            <a:ext cx="5229922" cy="480131"/>
          </a:xfrm>
        </p:spPr>
        <p:txBody>
          <a:bodyPr wrap="square" anchor="t" anchorCtr="0">
            <a:spAutoFit/>
          </a:bodyPr>
          <a:lstStyle>
            <a:lvl1pPr algn="ctr">
              <a:defRPr sz="2800" b="1"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Stelling 1</a:t>
            </a:r>
          </a:p>
        </p:txBody>
      </p:sp>
      <p:sp>
        <p:nvSpPr>
          <p:cNvPr id="9" name="Tijdelijke aanduiding voor onlineafbeelding 8">
            <a:extLst>
              <a:ext uri="{FF2B5EF4-FFF2-40B4-BE49-F238E27FC236}">
                <a16:creationId xmlns:a16="http://schemas.microsoft.com/office/drawing/2014/main" id="{346023AF-60D7-2B2E-7213-07967330B94C}"/>
              </a:ext>
            </a:extLst>
          </p:cNvPr>
          <p:cNvSpPr>
            <a:spLocks noGrp="1"/>
          </p:cNvSpPr>
          <p:nvPr>
            <p:ph type="clipArt" sz="quarter" idx="20"/>
          </p:nvPr>
        </p:nvSpPr>
        <p:spPr>
          <a:xfrm>
            <a:off x="2253912" y="1594790"/>
            <a:ext cx="1038225" cy="1038225"/>
          </a:xfrm>
        </p:spPr>
        <p:txBody>
          <a:bodyPr/>
          <a:lstStyle/>
          <a:p>
            <a:endParaRPr lang="nl-NL"/>
          </a:p>
        </p:txBody>
      </p:sp>
      <p:sp>
        <p:nvSpPr>
          <p:cNvPr id="12" name="Tijdelijke aanduiding voor onlineafbeelding 8">
            <a:extLst>
              <a:ext uri="{FF2B5EF4-FFF2-40B4-BE49-F238E27FC236}">
                <a16:creationId xmlns:a16="http://schemas.microsoft.com/office/drawing/2014/main" id="{157E87AD-AB4C-C018-D04E-F64619F10141}"/>
              </a:ext>
            </a:extLst>
          </p:cNvPr>
          <p:cNvSpPr>
            <a:spLocks noGrp="1"/>
          </p:cNvSpPr>
          <p:nvPr>
            <p:ph type="clipArt" sz="quarter" idx="21"/>
          </p:nvPr>
        </p:nvSpPr>
        <p:spPr>
          <a:xfrm>
            <a:off x="8338294" y="1594790"/>
            <a:ext cx="1038225" cy="1038225"/>
          </a:xfrm>
        </p:spPr>
        <p:txBody>
          <a:bodyPr/>
          <a:lstStyle/>
          <a:p>
            <a:endParaRPr lang="nl-NL"/>
          </a:p>
        </p:txBody>
      </p:sp>
      <p:sp>
        <p:nvSpPr>
          <p:cNvPr id="56" name="Vijfhoek 55">
            <a:extLst>
              <a:ext uri="{FF2B5EF4-FFF2-40B4-BE49-F238E27FC236}">
                <a16:creationId xmlns:a16="http://schemas.microsoft.com/office/drawing/2014/main" id="{1D2DF536-DD5C-514C-B08F-DE00D1D50824}"/>
              </a:ext>
            </a:extLst>
          </p:cNvPr>
          <p:cNvSpPr/>
          <p:nvPr userDrawn="1"/>
        </p:nvSpPr>
        <p:spPr>
          <a:xfrm>
            <a:off x="5511228" y="3356992"/>
            <a:ext cx="2977376" cy="1059366"/>
          </a:xfrm>
          <a:prstGeom prst="homePlat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7" name="Vijfhoek 56">
            <a:extLst>
              <a:ext uri="{FF2B5EF4-FFF2-40B4-BE49-F238E27FC236}">
                <a16:creationId xmlns:a16="http://schemas.microsoft.com/office/drawing/2014/main" id="{58C965F3-82A2-D2ED-939A-BB0241C60064}"/>
              </a:ext>
            </a:extLst>
          </p:cNvPr>
          <p:cNvSpPr/>
          <p:nvPr userDrawn="1"/>
        </p:nvSpPr>
        <p:spPr>
          <a:xfrm rot="10800000">
            <a:off x="3154603" y="3356992"/>
            <a:ext cx="2977376" cy="1059366"/>
          </a:xfrm>
          <a:prstGeom prst="homePlat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3" name="Tijdelijke aanduiding voor onlineafbeelding 8">
            <a:extLst>
              <a:ext uri="{FF2B5EF4-FFF2-40B4-BE49-F238E27FC236}">
                <a16:creationId xmlns:a16="http://schemas.microsoft.com/office/drawing/2014/main" id="{0CE8A374-782E-D4EF-8E9D-0DFBBC4ED2D2}"/>
              </a:ext>
            </a:extLst>
          </p:cNvPr>
          <p:cNvSpPr>
            <a:spLocks noGrp="1"/>
          </p:cNvSpPr>
          <p:nvPr>
            <p:ph type="clipArt" sz="quarter" idx="24"/>
          </p:nvPr>
        </p:nvSpPr>
        <p:spPr>
          <a:xfrm>
            <a:off x="2253912" y="3363527"/>
            <a:ext cx="1038225" cy="1038225"/>
          </a:xfrm>
        </p:spPr>
        <p:txBody>
          <a:bodyPr/>
          <a:lstStyle/>
          <a:p>
            <a:endParaRPr lang="nl-NL"/>
          </a:p>
        </p:txBody>
      </p:sp>
      <p:sp>
        <p:nvSpPr>
          <p:cNvPr id="27" name="Tijdelijke aanduiding voor onlineafbeelding 8">
            <a:extLst>
              <a:ext uri="{FF2B5EF4-FFF2-40B4-BE49-F238E27FC236}">
                <a16:creationId xmlns:a16="http://schemas.microsoft.com/office/drawing/2014/main" id="{7976CC13-035A-4CE5-A884-F2FEBE3AA822}"/>
              </a:ext>
            </a:extLst>
          </p:cNvPr>
          <p:cNvSpPr>
            <a:spLocks noGrp="1"/>
          </p:cNvSpPr>
          <p:nvPr>
            <p:ph type="clipArt" sz="quarter" idx="26"/>
          </p:nvPr>
        </p:nvSpPr>
        <p:spPr>
          <a:xfrm>
            <a:off x="2253912" y="5136868"/>
            <a:ext cx="1038225" cy="1038225"/>
          </a:xfrm>
        </p:spPr>
        <p:txBody>
          <a:bodyPr/>
          <a:lstStyle/>
          <a:p>
            <a:endParaRPr lang="nl-NL"/>
          </a:p>
        </p:txBody>
      </p:sp>
      <p:sp>
        <p:nvSpPr>
          <p:cNvPr id="28" name="Tijdelijke aanduiding voor onlineafbeelding 8">
            <a:extLst>
              <a:ext uri="{FF2B5EF4-FFF2-40B4-BE49-F238E27FC236}">
                <a16:creationId xmlns:a16="http://schemas.microsoft.com/office/drawing/2014/main" id="{1D99AFD1-4BAC-BF8A-1304-598C3420C0E2}"/>
              </a:ext>
            </a:extLst>
          </p:cNvPr>
          <p:cNvSpPr>
            <a:spLocks noGrp="1"/>
          </p:cNvSpPr>
          <p:nvPr>
            <p:ph type="clipArt" sz="quarter" idx="27"/>
          </p:nvPr>
        </p:nvSpPr>
        <p:spPr>
          <a:xfrm>
            <a:off x="8338294" y="5136868"/>
            <a:ext cx="1038225" cy="1038225"/>
          </a:xfrm>
        </p:spPr>
        <p:txBody>
          <a:bodyPr/>
          <a:lstStyle/>
          <a:p>
            <a:endParaRPr lang="nl-NL"/>
          </a:p>
        </p:txBody>
      </p:sp>
      <p:sp>
        <p:nvSpPr>
          <p:cNvPr id="29" name="Tijdelijke aanduiding voor tekst 17">
            <a:extLst>
              <a:ext uri="{FF2B5EF4-FFF2-40B4-BE49-F238E27FC236}">
                <a16:creationId xmlns:a16="http://schemas.microsoft.com/office/drawing/2014/main" id="{D4EA9220-9D01-A201-9B61-A41CEE0CB2BC}"/>
              </a:ext>
            </a:extLst>
          </p:cNvPr>
          <p:cNvSpPr>
            <a:spLocks noGrp="1"/>
          </p:cNvSpPr>
          <p:nvPr>
            <p:ph type="body" sz="quarter" idx="28" hasCustomPrompt="1"/>
          </p:nvPr>
        </p:nvSpPr>
        <p:spPr>
          <a:xfrm>
            <a:off x="3199391" y="3654563"/>
            <a:ext cx="5214695" cy="518624"/>
          </a:xfrm>
        </p:spPr>
        <p:txBody>
          <a:bodyPr anchor="t" anchorCtr="0"/>
          <a:lstStyle>
            <a:lvl1pPr algn="ctr">
              <a:buNone/>
              <a:defRPr b="1">
                <a:solidFill>
                  <a:schemeClr val="bg1"/>
                </a:solidFill>
              </a:defRPr>
            </a:lvl1pPr>
            <a:lvl2pPr>
              <a:buNone/>
              <a:defRPr>
                <a:solidFill>
                  <a:schemeClr val="bg1"/>
                </a:solidFill>
              </a:defRPr>
            </a:lvl2pPr>
            <a:lvl3pPr>
              <a:buNone/>
              <a:defRPr>
                <a:solidFill>
                  <a:schemeClr val="bg1"/>
                </a:solidFill>
              </a:defRPr>
            </a:lvl3pPr>
            <a:lvl4pPr>
              <a:buNone/>
              <a:defRPr>
                <a:solidFill>
                  <a:schemeClr val="bg1"/>
                </a:solidFill>
              </a:defRPr>
            </a:lvl4pPr>
            <a:lvl5pPr>
              <a:buNone/>
              <a:defRPr>
                <a:solidFill>
                  <a:schemeClr val="bg1"/>
                </a:solidFill>
              </a:defRPr>
            </a:lvl5pPr>
          </a:lstStyle>
          <a:p>
            <a:pPr lvl="0"/>
            <a:r>
              <a:rPr lang="nl-NL"/>
              <a:t>Stelling 2</a:t>
            </a:r>
          </a:p>
        </p:txBody>
      </p:sp>
      <p:sp>
        <p:nvSpPr>
          <p:cNvPr id="31" name="Tijdelijke aanduiding voor tekst 17">
            <a:extLst>
              <a:ext uri="{FF2B5EF4-FFF2-40B4-BE49-F238E27FC236}">
                <a16:creationId xmlns:a16="http://schemas.microsoft.com/office/drawing/2014/main" id="{BB1500AF-CEBD-E484-53D2-BF2E9F913CE3}"/>
              </a:ext>
            </a:extLst>
          </p:cNvPr>
          <p:cNvSpPr>
            <a:spLocks noGrp="1"/>
          </p:cNvSpPr>
          <p:nvPr>
            <p:ph type="body" sz="quarter" idx="29" hasCustomPrompt="1"/>
          </p:nvPr>
        </p:nvSpPr>
        <p:spPr>
          <a:xfrm>
            <a:off x="3165937" y="5401856"/>
            <a:ext cx="5281602" cy="518624"/>
          </a:xfrm>
        </p:spPr>
        <p:txBody>
          <a:bodyPr anchor="t" anchorCtr="0"/>
          <a:lstStyle>
            <a:lvl1pPr algn="ctr">
              <a:buNone/>
              <a:defRPr b="1">
                <a:solidFill>
                  <a:schemeClr val="bg1"/>
                </a:solidFill>
              </a:defRPr>
            </a:lvl1pPr>
            <a:lvl2pPr>
              <a:buNone/>
              <a:defRPr>
                <a:solidFill>
                  <a:schemeClr val="bg1"/>
                </a:solidFill>
              </a:defRPr>
            </a:lvl2pPr>
            <a:lvl3pPr>
              <a:buNone/>
              <a:defRPr>
                <a:solidFill>
                  <a:schemeClr val="bg1"/>
                </a:solidFill>
              </a:defRPr>
            </a:lvl3pPr>
            <a:lvl4pPr>
              <a:buNone/>
              <a:defRPr>
                <a:solidFill>
                  <a:schemeClr val="bg1"/>
                </a:solidFill>
              </a:defRPr>
            </a:lvl4pPr>
            <a:lvl5pPr>
              <a:buNone/>
              <a:defRPr>
                <a:solidFill>
                  <a:schemeClr val="bg1"/>
                </a:solidFill>
              </a:defRPr>
            </a:lvl5pPr>
          </a:lstStyle>
          <a:p>
            <a:pPr lvl="0"/>
            <a:r>
              <a:rPr lang="nl-NL"/>
              <a:t>Stelling 3</a:t>
            </a:r>
          </a:p>
        </p:txBody>
      </p:sp>
      <p:sp>
        <p:nvSpPr>
          <p:cNvPr id="24" name="Tijdelijke aanduiding voor onlineafbeelding 8">
            <a:extLst>
              <a:ext uri="{FF2B5EF4-FFF2-40B4-BE49-F238E27FC236}">
                <a16:creationId xmlns:a16="http://schemas.microsoft.com/office/drawing/2014/main" id="{179B0385-375B-5E93-7B41-F550A034396D}"/>
              </a:ext>
            </a:extLst>
          </p:cNvPr>
          <p:cNvSpPr>
            <a:spLocks noGrp="1"/>
          </p:cNvSpPr>
          <p:nvPr>
            <p:ph type="clipArt" sz="quarter" idx="25"/>
          </p:nvPr>
        </p:nvSpPr>
        <p:spPr>
          <a:xfrm>
            <a:off x="8338294" y="3352376"/>
            <a:ext cx="1038225" cy="1038225"/>
          </a:xfrm>
        </p:spPr>
        <p:txBody>
          <a:bodyPr/>
          <a:lstStyle/>
          <a:p>
            <a:endParaRPr lang="nl-NL"/>
          </a:p>
        </p:txBody>
      </p:sp>
      <p:pic>
        <p:nvPicPr>
          <p:cNvPr id="2" name="Afbeelding 1">
            <a:extLst>
              <a:ext uri="{FF2B5EF4-FFF2-40B4-BE49-F238E27FC236}">
                <a16:creationId xmlns:a16="http://schemas.microsoft.com/office/drawing/2014/main" id="{C70068F7-EC55-284F-79A7-0B30DB2E70BA}"/>
              </a:ext>
            </a:extLst>
          </p:cNvPr>
          <p:cNvPicPr>
            <a:picLocks noChangeAspect="1"/>
          </p:cNvPicPr>
          <p:nvPr userDrawn="1"/>
        </p:nvPicPr>
        <p:blipFill>
          <a:blip r:embed="rId3"/>
          <a:srcRect/>
          <a:stretch/>
        </p:blipFill>
        <p:spPr>
          <a:xfrm rot="5400000">
            <a:off x="10502204" y="5173808"/>
            <a:ext cx="2218878" cy="266265"/>
          </a:xfrm>
          <a:prstGeom prst="rect">
            <a:avLst/>
          </a:prstGeom>
        </p:spPr>
      </p:pic>
      <p:sp>
        <p:nvSpPr>
          <p:cNvPr id="5" name="Tekstvak 4">
            <a:extLst>
              <a:ext uri="{FF2B5EF4-FFF2-40B4-BE49-F238E27FC236}">
                <a16:creationId xmlns:a16="http://schemas.microsoft.com/office/drawing/2014/main" id="{D604763B-F261-E394-DAC6-0D3446D28F4C}"/>
              </a:ext>
            </a:extLst>
          </p:cNvPr>
          <p:cNvSpPr txBox="1"/>
          <p:nvPr userDrawn="1"/>
        </p:nvSpPr>
        <p:spPr>
          <a:xfrm>
            <a:off x="5192110" y="-81980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6" name="Tekstvak 5">
            <a:extLst>
              <a:ext uri="{FF2B5EF4-FFF2-40B4-BE49-F238E27FC236}">
                <a16:creationId xmlns:a16="http://schemas.microsoft.com/office/drawing/2014/main" id="{55BAECB0-DE82-0F84-6CDE-750019AAECBC}"/>
              </a:ext>
            </a:extLst>
          </p:cNvPr>
          <p:cNvSpPr txBox="1"/>
          <p:nvPr userDrawn="1"/>
        </p:nvSpPr>
        <p:spPr>
          <a:xfrm>
            <a:off x="11603421" y="-441434"/>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31573074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34_Titeldia">
    <p:bg>
      <p:bgPr>
        <a:solidFill>
          <a:schemeClr val="bg1"/>
        </a:solidFill>
        <a:effectLst/>
      </p:bgPr>
    </p:bg>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979FB16C-E008-E449-10EC-1F5D71E018A5}"/>
              </a:ext>
            </a:extLst>
          </p:cNvPr>
          <p:cNvPicPr>
            <a:picLocks noChangeAspect="1"/>
          </p:cNvPicPr>
          <p:nvPr userDrawn="1"/>
        </p:nvPicPr>
        <p:blipFill>
          <a:blip r:embed="rId2">
            <a:alphaModFix amt="30000"/>
          </a:blip>
          <a:srcRect/>
          <a:stretch/>
        </p:blipFill>
        <p:spPr>
          <a:xfrm>
            <a:off x="0" y="0"/>
            <a:ext cx="12191999" cy="6858000"/>
          </a:xfrm>
          <a:prstGeom prst="rect">
            <a:avLst/>
          </a:prstGeom>
        </p:spPr>
      </p:pic>
      <p:sp>
        <p:nvSpPr>
          <p:cNvPr id="36" name="Tekstvak 35">
            <a:extLst>
              <a:ext uri="{FF2B5EF4-FFF2-40B4-BE49-F238E27FC236}">
                <a16:creationId xmlns:a16="http://schemas.microsoft.com/office/drawing/2014/main" id="{80B9CD10-E163-099B-FB4F-E1DCA8264A20}"/>
              </a:ext>
            </a:extLst>
          </p:cNvPr>
          <p:cNvSpPr txBox="1"/>
          <p:nvPr userDrawn="1"/>
        </p:nvSpPr>
        <p:spPr>
          <a:xfrm>
            <a:off x="7440009"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54" name="Vijfhoek 53">
            <a:extLst>
              <a:ext uri="{FF2B5EF4-FFF2-40B4-BE49-F238E27FC236}">
                <a16:creationId xmlns:a16="http://schemas.microsoft.com/office/drawing/2014/main" id="{B3AAA666-2618-9E1C-4A51-553CE3B2B7F7}"/>
              </a:ext>
            </a:extLst>
          </p:cNvPr>
          <p:cNvSpPr/>
          <p:nvPr userDrawn="1"/>
        </p:nvSpPr>
        <p:spPr>
          <a:xfrm>
            <a:off x="5681916" y="1639229"/>
            <a:ext cx="2977376" cy="1059366"/>
          </a:xfrm>
          <a:prstGeom prst="homePlat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8" name="Vijfhoek 57">
            <a:extLst>
              <a:ext uri="{FF2B5EF4-FFF2-40B4-BE49-F238E27FC236}">
                <a16:creationId xmlns:a16="http://schemas.microsoft.com/office/drawing/2014/main" id="{66F62C9E-AE1D-7E62-4B38-6DAD85B716DF}"/>
              </a:ext>
            </a:extLst>
          </p:cNvPr>
          <p:cNvSpPr/>
          <p:nvPr userDrawn="1"/>
        </p:nvSpPr>
        <p:spPr>
          <a:xfrm>
            <a:off x="5681916" y="5085184"/>
            <a:ext cx="2977376" cy="1059366"/>
          </a:xfrm>
          <a:prstGeom prst="homePlat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9" name="Vijfhoek 58">
            <a:extLst>
              <a:ext uri="{FF2B5EF4-FFF2-40B4-BE49-F238E27FC236}">
                <a16:creationId xmlns:a16="http://schemas.microsoft.com/office/drawing/2014/main" id="{40916B7A-F09B-8ED3-3A03-5DFB3FC12A19}"/>
              </a:ext>
            </a:extLst>
          </p:cNvPr>
          <p:cNvSpPr/>
          <p:nvPr userDrawn="1"/>
        </p:nvSpPr>
        <p:spPr>
          <a:xfrm rot="10800000">
            <a:off x="3325291" y="5085184"/>
            <a:ext cx="2977376" cy="1059366"/>
          </a:xfrm>
          <a:prstGeom prst="homePlat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5" name="Vijfhoek 54">
            <a:extLst>
              <a:ext uri="{FF2B5EF4-FFF2-40B4-BE49-F238E27FC236}">
                <a16:creationId xmlns:a16="http://schemas.microsoft.com/office/drawing/2014/main" id="{045A2CB1-557F-679E-8794-72D5D1F498FA}"/>
              </a:ext>
            </a:extLst>
          </p:cNvPr>
          <p:cNvSpPr/>
          <p:nvPr userDrawn="1"/>
        </p:nvSpPr>
        <p:spPr>
          <a:xfrm rot="10800000">
            <a:off x="3325291" y="1639229"/>
            <a:ext cx="2977376" cy="1059366"/>
          </a:xfrm>
          <a:prstGeom prst="homePlat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7" name="Tekstvak 36">
            <a:extLst>
              <a:ext uri="{FF2B5EF4-FFF2-40B4-BE49-F238E27FC236}">
                <a16:creationId xmlns:a16="http://schemas.microsoft.com/office/drawing/2014/main" id="{5DC8DF84-C169-898A-C774-92120A6B09AF}"/>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362465" y="1945762"/>
            <a:ext cx="5229922" cy="480131"/>
          </a:xfrm>
        </p:spPr>
        <p:txBody>
          <a:bodyPr wrap="square" anchor="t" anchorCtr="0">
            <a:spAutoFit/>
          </a:bodyPr>
          <a:lstStyle>
            <a:lvl1pPr algn="ctr">
              <a:defRPr sz="2800" b="1"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Stelling 1</a:t>
            </a:r>
          </a:p>
        </p:txBody>
      </p:sp>
      <p:sp>
        <p:nvSpPr>
          <p:cNvPr id="9" name="Tijdelijke aanduiding voor onlineafbeelding 8">
            <a:extLst>
              <a:ext uri="{FF2B5EF4-FFF2-40B4-BE49-F238E27FC236}">
                <a16:creationId xmlns:a16="http://schemas.microsoft.com/office/drawing/2014/main" id="{346023AF-60D7-2B2E-7213-07967330B94C}"/>
              </a:ext>
            </a:extLst>
          </p:cNvPr>
          <p:cNvSpPr>
            <a:spLocks noGrp="1"/>
          </p:cNvSpPr>
          <p:nvPr>
            <p:ph type="clipArt" sz="quarter" idx="20"/>
          </p:nvPr>
        </p:nvSpPr>
        <p:spPr>
          <a:xfrm>
            <a:off x="2424600" y="1594790"/>
            <a:ext cx="1038225" cy="1038225"/>
          </a:xfrm>
        </p:spPr>
        <p:txBody>
          <a:bodyPr/>
          <a:lstStyle/>
          <a:p>
            <a:endParaRPr lang="nl-NL"/>
          </a:p>
        </p:txBody>
      </p:sp>
      <p:sp>
        <p:nvSpPr>
          <p:cNvPr id="12" name="Tijdelijke aanduiding voor onlineafbeelding 8">
            <a:extLst>
              <a:ext uri="{FF2B5EF4-FFF2-40B4-BE49-F238E27FC236}">
                <a16:creationId xmlns:a16="http://schemas.microsoft.com/office/drawing/2014/main" id="{157E87AD-AB4C-C018-D04E-F64619F10141}"/>
              </a:ext>
            </a:extLst>
          </p:cNvPr>
          <p:cNvSpPr>
            <a:spLocks noGrp="1"/>
          </p:cNvSpPr>
          <p:nvPr>
            <p:ph type="clipArt" sz="quarter" idx="21"/>
          </p:nvPr>
        </p:nvSpPr>
        <p:spPr>
          <a:xfrm>
            <a:off x="8508982" y="1594790"/>
            <a:ext cx="1038225" cy="1038225"/>
          </a:xfrm>
        </p:spPr>
        <p:txBody>
          <a:bodyPr/>
          <a:lstStyle/>
          <a:p>
            <a:endParaRPr lang="nl-NL"/>
          </a:p>
        </p:txBody>
      </p:sp>
      <p:sp>
        <p:nvSpPr>
          <p:cNvPr id="56" name="Vijfhoek 55">
            <a:extLst>
              <a:ext uri="{FF2B5EF4-FFF2-40B4-BE49-F238E27FC236}">
                <a16:creationId xmlns:a16="http://schemas.microsoft.com/office/drawing/2014/main" id="{1D2DF536-DD5C-514C-B08F-DE00D1D50824}"/>
              </a:ext>
            </a:extLst>
          </p:cNvPr>
          <p:cNvSpPr/>
          <p:nvPr userDrawn="1"/>
        </p:nvSpPr>
        <p:spPr>
          <a:xfrm>
            <a:off x="5681916" y="3356992"/>
            <a:ext cx="2977376" cy="1059366"/>
          </a:xfrm>
          <a:prstGeom prst="homePlat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7" name="Vijfhoek 56">
            <a:extLst>
              <a:ext uri="{FF2B5EF4-FFF2-40B4-BE49-F238E27FC236}">
                <a16:creationId xmlns:a16="http://schemas.microsoft.com/office/drawing/2014/main" id="{58C965F3-82A2-D2ED-939A-BB0241C60064}"/>
              </a:ext>
            </a:extLst>
          </p:cNvPr>
          <p:cNvSpPr/>
          <p:nvPr userDrawn="1"/>
        </p:nvSpPr>
        <p:spPr>
          <a:xfrm rot="10800000">
            <a:off x="3325291" y="3356992"/>
            <a:ext cx="2977376" cy="1059366"/>
          </a:xfrm>
          <a:prstGeom prst="homePlat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3" name="Tijdelijke aanduiding voor onlineafbeelding 8">
            <a:extLst>
              <a:ext uri="{FF2B5EF4-FFF2-40B4-BE49-F238E27FC236}">
                <a16:creationId xmlns:a16="http://schemas.microsoft.com/office/drawing/2014/main" id="{0CE8A374-782E-D4EF-8E9D-0DFBBC4ED2D2}"/>
              </a:ext>
            </a:extLst>
          </p:cNvPr>
          <p:cNvSpPr>
            <a:spLocks noGrp="1"/>
          </p:cNvSpPr>
          <p:nvPr>
            <p:ph type="clipArt" sz="quarter" idx="24"/>
          </p:nvPr>
        </p:nvSpPr>
        <p:spPr>
          <a:xfrm>
            <a:off x="2424600" y="3363527"/>
            <a:ext cx="1038225" cy="1038225"/>
          </a:xfrm>
        </p:spPr>
        <p:txBody>
          <a:bodyPr/>
          <a:lstStyle/>
          <a:p>
            <a:endParaRPr lang="nl-NL"/>
          </a:p>
        </p:txBody>
      </p:sp>
      <p:sp>
        <p:nvSpPr>
          <p:cNvPr id="27" name="Tijdelijke aanduiding voor onlineafbeelding 8">
            <a:extLst>
              <a:ext uri="{FF2B5EF4-FFF2-40B4-BE49-F238E27FC236}">
                <a16:creationId xmlns:a16="http://schemas.microsoft.com/office/drawing/2014/main" id="{7976CC13-035A-4CE5-A884-F2FEBE3AA822}"/>
              </a:ext>
            </a:extLst>
          </p:cNvPr>
          <p:cNvSpPr>
            <a:spLocks noGrp="1"/>
          </p:cNvSpPr>
          <p:nvPr>
            <p:ph type="clipArt" sz="quarter" idx="26"/>
          </p:nvPr>
        </p:nvSpPr>
        <p:spPr>
          <a:xfrm>
            <a:off x="2424600" y="5136868"/>
            <a:ext cx="1038225" cy="1038225"/>
          </a:xfrm>
        </p:spPr>
        <p:txBody>
          <a:bodyPr/>
          <a:lstStyle/>
          <a:p>
            <a:endParaRPr lang="nl-NL"/>
          </a:p>
        </p:txBody>
      </p:sp>
      <p:sp>
        <p:nvSpPr>
          <p:cNvPr id="28" name="Tijdelijke aanduiding voor onlineafbeelding 8">
            <a:extLst>
              <a:ext uri="{FF2B5EF4-FFF2-40B4-BE49-F238E27FC236}">
                <a16:creationId xmlns:a16="http://schemas.microsoft.com/office/drawing/2014/main" id="{1D99AFD1-4BAC-BF8A-1304-598C3420C0E2}"/>
              </a:ext>
            </a:extLst>
          </p:cNvPr>
          <p:cNvSpPr>
            <a:spLocks noGrp="1"/>
          </p:cNvSpPr>
          <p:nvPr>
            <p:ph type="clipArt" sz="quarter" idx="27"/>
          </p:nvPr>
        </p:nvSpPr>
        <p:spPr>
          <a:xfrm>
            <a:off x="8508982" y="5136868"/>
            <a:ext cx="1038225" cy="1038225"/>
          </a:xfrm>
        </p:spPr>
        <p:txBody>
          <a:bodyPr/>
          <a:lstStyle/>
          <a:p>
            <a:endParaRPr lang="nl-NL"/>
          </a:p>
        </p:txBody>
      </p:sp>
      <p:sp>
        <p:nvSpPr>
          <p:cNvPr id="29" name="Tijdelijke aanduiding voor tekst 17">
            <a:extLst>
              <a:ext uri="{FF2B5EF4-FFF2-40B4-BE49-F238E27FC236}">
                <a16:creationId xmlns:a16="http://schemas.microsoft.com/office/drawing/2014/main" id="{D4EA9220-9D01-A201-9B61-A41CEE0CB2BC}"/>
              </a:ext>
            </a:extLst>
          </p:cNvPr>
          <p:cNvSpPr>
            <a:spLocks noGrp="1"/>
          </p:cNvSpPr>
          <p:nvPr>
            <p:ph type="body" sz="quarter" idx="28" hasCustomPrompt="1"/>
          </p:nvPr>
        </p:nvSpPr>
        <p:spPr>
          <a:xfrm>
            <a:off x="3370079" y="3654563"/>
            <a:ext cx="5214695" cy="518624"/>
          </a:xfrm>
        </p:spPr>
        <p:txBody>
          <a:bodyPr anchor="t" anchorCtr="0"/>
          <a:lstStyle>
            <a:lvl1pPr algn="ctr">
              <a:buNone/>
              <a:defRPr b="1">
                <a:solidFill>
                  <a:schemeClr val="bg1"/>
                </a:solidFill>
              </a:defRPr>
            </a:lvl1pPr>
            <a:lvl2pPr>
              <a:buNone/>
              <a:defRPr>
                <a:solidFill>
                  <a:schemeClr val="bg1"/>
                </a:solidFill>
              </a:defRPr>
            </a:lvl2pPr>
            <a:lvl3pPr>
              <a:buNone/>
              <a:defRPr>
                <a:solidFill>
                  <a:schemeClr val="bg1"/>
                </a:solidFill>
              </a:defRPr>
            </a:lvl3pPr>
            <a:lvl4pPr>
              <a:buNone/>
              <a:defRPr>
                <a:solidFill>
                  <a:schemeClr val="bg1"/>
                </a:solidFill>
              </a:defRPr>
            </a:lvl4pPr>
            <a:lvl5pPr>
              <a:buNone/>
              <a:defRPr>
                <a:solidFill>
                  <a:schemeClr val="bg1"/>
                </a:solidFill>
              </a:defRPr>
            </a:lvl5pPr>
          </a:lstStyle>
          <a:p>
            <a:pPr lvl="0"/>
            <a:r>
              <a:rPr lang="nl-NL"/>
              <a:t>Stelling 2</a:t>
            </a:r>
          </a:p>
        </p:txBody>
      </p:sp>
      <p:sp>
        <p:nvSpPr>
          <p:cNvPr id="31" name="Tijdelijke aanduiding voor tekst 17">
            <a:extLst>
              <a:ext uri="{FF2B5EF4-FFF2-40B4-BE49-F238E27FC236}">
                <a16:creationId xmlns:a16="http://schemas.microsoft.com/office/drawing/2014/main" id="{BB1500AF-CEBD-E484-53D2-BF2E9F913CE3}"/>
              </a:ext>
            </a:extLst>
          </p:cNvPr>
          <p:cNvSpPr>
            <a:spLocks noGrp="1"/>
          </p:cNvSpPr>
          <p:nvPr>
            <p:ph type="body" sz="quarter" idx="29" hasCustomPrompt="1"/>
          </p:nvPr>
        </p:nvSpPr>
        <p:spPr>
          <a:xfrm>
            <a:off x="3336625" y="5401856"/>
            <a:ext cx="5281602" cy="518624"/>
          </a:xfrm>
        </p:spPr>
        <p:txBody>
          <a:bodyPr anchor="t" anchorCtr="0"/>
          <a:lstStyle>
            <a:lvl1pPr algn="ctr">
              <a:buNone/>
              <a:defRPr b="1">
                <a:solidFill>
                  <a:schemeClr val="bg1"/>
                </a:solidFill>
              </a:defRPr>
            </a:lvl1pPr>
            <a:lvl2pPr>
              <a:buNone/>
              <a:defRPr>
                <a:solidFill>
                  <a:schemeClr val="bg1"/>
                </a:solidFill>
              </a:defRPr>
            </a:lvl2pPr>
            <a:lvl3pPr>
              <a:buNone/>
              <a:defRPr>
                <a:solidFill>
                  <a:schemeClr val="bg1"/>
                </a:solidFill>
              </a:defRPr>
            </a:lvl3pPr>
            <a:lvl4pPr>
              <a:buNone/>
              <a:defRPr>
                <a:solidFill>
                  <a:schemeClr val="bg1"/>
                </a:solidFill>
              </a:defRPr>
            </a:lvl4pPr>
            <a:lvl5pPr>
              <a:buNone/>
              <a:defRPr>
                <a:solidFill>
                  <a:schemeClr val="bg1"/>
                </a:solidFill>
              </a:defRPr>
            </a:lvl5pPr>
          </a:lstStyle>
          <a:p>
            <a:pPr lvl="0"/>
            <a:r>
              <a:rPr lang="nl-NL"/>
              <a:t>Stelling 3</a:t>
            </a:r>
          </a:p>
        </p:txBody>
      </p:sp>
      <p:sp>
        <p:nvSpPr>
          <p:cNvPr id="24" name="Tijdelijke aanduiding voor onlineafbeelding 8">
            <a:extLst>
              <a:ext uri="{FF2B5EF4-FFF2-40B4-BE49-F238E27FC236}">
                <a16:creationId xmlns:a16="http://schemas.microsoft.com/office/drawing/2014/main" id="{179B0385-375B-5E93-7B41-F550A034396D}"/>
              </a:ext>
            </a:extLst>
          </p:cNvPr>
          <p:cNvSpPr>
            <a:spLocks noGrp="1"/>
          </p:cNvSpPr>
          <p:nvPr>
            <p:ph type="clipArt" sz="quarter" idx="25"/>
          </p:nvPr>
        </p:nvSpPr>
        <p:spPr>
          <a:xfrm>
            <a:off x="8508982" y="3352376"/>
            <a:ext cx="1038225" cy="1038225"/>
          </a:xfrm>
        </p:spPr>
        <p:txBody>
          <a:bodyPr/>
          <a:lstStyle/>
          <a:p>
            <a:endParaRPr lang="nl-NL"/>
          </a:p>
        </p:txBody>
      </p:sp>
      <p:pic>
        <p:nvPicPr>
          <p:cNvPr id="2" name="Afbeelding 1">
            <a:extLst>
              <a:ext uri="{FF2B5EF4-FFF2-40B4-BE49-F238E27FC236}">
                <a16:creationId xmlns:a16="http://schemas.microsoft.com/office/drawing/2014/main" id="{C70068F7-EC55-284F-79A7-0B30DB2E70BA}"/>
              </a:ext>
            </a:extLst>
          </p:cNvPr>
          <p:cNvPicPr>
            <a:picLocks noChangeAspect="1"/>
          </p:cNvPicPr>
          <p:nvPr userDrawn="1"/>
        </p:nvPicPr>
        <p:blipFill>
          <a:blip r:embed="rId3"/>
          <a:srcRect/>
          <a:stretch/>
        </p:blipFill>
        <p:spPr>
          <a:xfrm rot="5400000">
            <a:off x="10502204" y="5173808"/>
            <a:ext cx="2218878" cy="266265"/>
          </a:xfrm>
          <a:prstGeom prst="rect">
            <a:avLst/>
          </a:prstGeom>
        </p:spPr>
      </p:pic>
      <p:sp>
        <p:nvSpPr>
          <p:cNvPr id="5" name="Tekstvak 4">
            <a:extLst>
              <a:ext uri="{FF2B5EF4-FFF2-40B4-BE49-F238E27FC236}">
                <a16:creationId xmlns:a16="http://schemas.microsoft.com/office/drawing/2014/main" id="{D604763B-F261-E394-DAC6-0D3446D28F4C}"/>
              </a:ext>
            </a:extLst>
          </p:cNvPr>
          <p:cNvSpPr txBox="1"/>
          <p:nvPr userDrawn="1"/>
        </p:nvSpPr>
        <p:spPr>
          <a:xfrm>
            <a:off x="5192110" y="-81980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6" name="Tekstvak 5">
            <a:extLst>
              <a:ext uri="{FF2B5EF4-FFF2-40B4-BE49-F238E27FC236}">
                <a16:creationId xmlns:a16="http://schemas.microsoft.com/office/drawing/2014/main" id="{55BAECB0-DE82-0F84-6CDE-750019AAECBC}"/>
              </a:ext>
            </a:extLst>
          </p:cNvPr>
          <p:cNvSpPr txBox="1"/>
          <p:nvPr userDrawn="1"/>
        </p:nvSpPr>
        <p:spPr>
          <a:xfrm>
            <a:off x="11603421" y="-441434"/>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91038143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6_Titeldia">
    <p:bg>
      <p:bgPr>
        <a:solidFill>
          <a:schemeClr val="bg1"/>
        </a:solidFill>
        <a:effectLst/>
      </p:bgPr>
    </p:bg>
    <p:spTree>
      <p:nvGrpSpPr>
        <p:cNvPr id="1" name=""/>
        <p:cNvGrpSpPr/>
        <p:nvPr/>
      </p:nvGrpSpPr>
      <p:grpSpPr>
        <a:xfrm>
          <a:off x="0" y="0"/>
          <a:ext cx="0" cy="0"/>
          <a:chOff x="0" y="0"/>
          <a:chExt cx="0" cy="0"/>
        </a:xfrm>
      </p:grpSpPr>
      <p:sp>
        <p:nvSpPr>
          <p:cNvPr id="3" name="Afgeronde rechthoek 2">
            <a:extLst>
              <a:ext uri="{FF2B5EF4-FFF2-40B4-BE49-F238E27FC236}">
                <a16:creationId xmlns:a16="http://schemas.microsoft.com/office/drawing/2014/main" id="{A6086A0E-FA4F-2537-3DA7-5FF5AE1DAD77}"/>
              </a:ext>
            </a:extLst>
          </p:cNvPr>
          <p:cNvSpPr/>
          <p:nvPr userDrawn="1"/>
        </p:nvSpPr>
        <p:spPr>
          <a:xfrm>
            <a:off x="359999" y="359999"/>
            <a:ext cx="1080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descr="Afbeelding met schermopname&#10;&#10;Door AI gegenereerde inhoud is mogelijk onjuist.">
            <a:extLst>
              <a:ext uri="{FF2B5EF4-FFF2-40B4-BE49-F238E27FC236}">
                <a16:creationId xmlns:a16="http://schemas.microsoft.com/office/drawing/2014/main" id="{2701E026-E7E5-D02C-9457-D779B9BA61BB}"/>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36" name="Tekstvak 35">
            <a:extLst>
              <a:ext uri="{FF2B5EF4-FFF2-40B4-BE49-F238E27FC236}">
                <a16:creationId xmlns:a16="http://schemas.microsoft.com/office/drawing/2014/main" id="{80B9CD10-E163-099B-FB4F-E1DCA8264A20}"/>
              </a:ext>
            </a:extLst>
          </p:cNvPr>
          <p:cNvSpPr txBox="1"/>
          <p:nvPr userDrawn="1"/>
        </p:nvSpPr>
        <p:spPr>
          <a:xfrm>
            <a:off x="7440009"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54" name="Vijfhoek 53">
            <a:extLst>
              <a:ext uri="{FF2B5EF4-FFF2-40B4-BE49-F238E27FC236}">
                <a16:creationId xmlns:a16="http://schemas.microsoft.com/office/drawing/2014/main" id="{B3AAA666-2618-9E1C-4A51-553CE3B2B7F7}"/>
              </a:ext>
            </a:extLst>
          </p:cNvPr>
          <p:cNvSpPr/>
          <p:nvPr userDrawn="1"/>
        </p:nvSpPr>
        <p:spPr>
          <a:xfrm>
            <a:off x="4828476" y="1639229"/>
            <a:ext cx="2977376" cy="1059366"/>
          </a:xfrm>
          <a:prstGeom prst="homePlat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8" name="Vijfhoek 57">
            <a:extLst>
              <a:ext uri="{FF2B5EF4-FFF2-40B4-BE49-F238E27FC236}">
                <a16:creationId xmlns:a16="http://schemas.microsoft.com/office/drawing/2014/main" id="{66F62C9E-AE1D-7E62-4B38-6DAD85B716DF}"/>
              </a:ext>
            </a:extLst>
          </p:cNvPr>
          <p:cNvSpPr/>
          <p:nvPr userDrawn="1"/>
        </p:nvSpPr>
        <p:spPr>
          <a:xfrm>
            <a:off x="4828476" y="5085184"/>
            <a:ext cx="2977376" cy="1059366"/>
          </a:xfrm>
          <a:prstGeom prst="homePlat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9" name="Vijfhoek 58">
            <a:extLst>
              <a:ext uri="{FF2B5EF4-FFF2-40B4-BE49-F238E27FC236}">
                <a16:creationId xmlns:a16="http://schemas.microsoft.com/office/drawing/2014/main" id="{40916B7A-F09B-8ED3-3A03-5DFB3FC12A19}"/>
              </a:ext>
            </a:extLst>
          </p:cNvPr>
          <p:cNvSpPr/>
          <p:nvPr userDrawn="1"/>
        </p:nvSpPr>
        <p:spPr>
          <a:xfrm rot="10800000">
            <a:off x="2471851" y="5085184"/>
            <a:ext cx="2977376" cy="1059366"/>
          </a:xfrm>
          <a:prstGeom prst="homePlat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5" name="Vijfhoek 54">
            <a:extLst>
              <a:ext uri="{FF2B5EF4-FFF2-40B4-BE49-F238E27FC236}">
                <a16:creationId xmlns:a16="http://schemas.microsoft.com/office/drawing/2014/main" id="{045A2CB1-557F-679E-8794-72D5D1F498FA}"/>
              </a:ext>
            </a:extLst>
          </p:cNvPr>
          <p:cNvSpPr/>
          <p:nvPr userDrawn="1"/>
        </p:nvSpPr>
        <p:spPr>
          <a:xfrm rot="10800000">
            <a:off x="2471851" y="1639229"/>
            <a:ext cx="2977376" cy="1059366"/>
          </a:xfrm>
          <a:prstGeom prst="homePlat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7" name="Tekstvak 36">
            <a:extLst>
              <a:ext uri="{FF2B5EF4-FFF2-40B4-BE49-F238E27FC236}">
                <a16:creationId xmlns:a16="http://schemas.microsoft.com/office/drawing/2014/main" id="{5DC8DF84-C169-898A-C774-92120A6B09AF}"/>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2509025" y="1945762"/>
            <a:ext cx="5229922" cy="480131"/>
          </a:xfrm>
        </p:spPr>
        <p:txBody>
          <a:bodyPr wrap="square" anchor="t" anchorCtr="0">
            <a:spAutoFit/>
          </a:bodyPr>
          <a:lstStyle>
            <a:lvl1pPr algn="ctr">
              <a:defRPr sz="2800" b="1"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Stelling 1</a:t>
            </a:r>
          </a:p>
        </p:txBody>
      </p:sp>
      <p:sp>
        <p:nvSpPr>
          <p:cNvPr id="9" name="Tijdelijke aanduiding voor onlineafbeelding 8">
            <a:extLst>
              <a:ext uri="{FF2B5EF4-FFF2-40B4-BE49-F238E27FC236}">
                <a16:creationId xmlns:a16="http://schemas.microsoft.com/office/drawing/2014/main" id="{346023AF-60D7-2B2E-7213-07967330B94C}"/>
              </a:ext>
            </a:extLst>
          </p:cNvPr>
          <p:cNvSpPr>
            <a:spLocks noGrp="1"/>
          </p:cNvSpPr>
          <p:nvPr>
            <p:ph type="clipArt" sz="quarter" idx="20"/>
          </p:nvPr>
        </p:nvSpPr>
        <p:spPr>
          <a:xfrm>
            <a:off x="1571160" y="1594790"/>
            <a:ext cx="1038225" cy="1038225"/>
          </a:xfrm>
        </p:spPr>
        <p:txBody>
          <a:bodyPr/>
          <a:lstStyle/>
          <a:p>
            <a:endParaRPr lang="nl-NL"/>
          </a:p>
        </p:txBody>
      </p:sp>
      <p:sp>
        <p:nvSpPr>
          <p:cNvPr id="12" name="Tijdelijke aanduiding voor onlineafbeelding 8">
            <a:extLst>
              <a:ext uri="{FF2B5EF4-FFF2-40B4-BE49-F238E27FC236}">
                <a16:creationId xmlns:a16="http://schemas.microsoft.com/office/drawing/2014/main" id="{157E87AD-AB4C-C018-D04E-F64619F10141}"/>
              </a:ext>
            </a:extLst>
          </p:cNvPr>
          <p:cNvSpPr>
            <a:spLocks noGrp="1"/>
          </p:cNvSpPr>
          <p:nvPr>
            <p:ph type="clipArt" sz="quarter" idx="21"/>
          </p:nvPr>
        </p:nvSpPr>
        <p:spPr>
          <a:xfrm>
            <a:off x="7655542" y="1594790"/>
            <a:ext cx="1038225" cy="1038225"/>
          </a:xfrm>
        </p:spPr>
        <p:txBody>
          <a:bodyPr/>
          <a:lstStyle/>
          <a:p>
            <a:endParaRPr lang="nl-NL"/>
          </a:p>
        </p:txBody>
      </p:sp>
      <p:sp>
        <p:nvSpPr>
          <p:cNvPr id="56" name="Vijfhoek 55">
            <a:extLst>
              <a:ext uri="{FF2B5EF4-FFF2-40B4-BE49-F238E27FC236}">
                <a16:creationId xmlns:a16="http://schemas.microsoft.com/office/drawing/2014/main" id="{1D2DF536-DD5C-514C-B08F-DE00D1D50824}"/>
              </a:ext>
            </a:extLst>
          </p:cNvPr>
          <p:cNvSpPr/>
          <p:nvPr userDrawn="1"/>
        </p:nvSpPr>
        <p:spPr>
          <a:xfrm>
            <a:off x="4828476" y="3356992"/>
            <a:ext cx="2977376" cy="1059366"/>
          </a:xfrm>
          <a:prstGeom prst="homePlat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7" name="Vijfhoek 56">
            <a:extLst>
              <a:ext uri="{FF2B5EF4-FFF2-40B4-BE49-F238E27FC236}">
                <a16:creationId xmlns:a16="http://schemas.microsoft.com/office/drawing/2014/main" id="{58C965F3-82A2-D2ED-939A-BB0241C60064}"/>
              </a:ext>
            </a:extLst>
          </p:cNvPr>
          <p:cNvSpPr/>
          <p:nvPr userDrawn="1"/>
        </p:nvSpPr>
        <p:spPr>
          <a:xfrm rot="10800000">
            <a:off x="2471851" y="3356992"/>
            <a:ext cx="2977376" cy="1059366"/>
          </a:xfrm>
          <a:prstGeom prst="homePlat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3" name="Tijdelijke aanduiding voor onlineafbeelding 8">
            <a:extLst>
              <a:ext uri="{FF2B5EF4-FFF2-40B4-BE49-F238E27FC236}">
                <a16:creationId xmlns:a16="http://schemas.microsoft.com/office/drawing/2014/main" id="{0CE8A374-782E-D4EF-8E9D-0DFBBC4ED2D2}"/>
              </a:ext>
            </a:extLst>
          </p:cNvPr>
          <p:cNvSpPr>
            <a:spLocks noGrp="1"/>
          </p:cNvSpPr>
          <p:nvPr>
            <p:ph type="clipArt" sz="quarter" idx="24"/>
          </p:nvPr>
        </p:nvSpPr>
        <p:spPr>
          <a:xfrm>
            <a:off x="1571160" y="3363527"/>
            <a:ext cx="1038225" cy="1038225"/>
          </a:xfrm>
        </p:spPr>
        <p:txBody>
          <a:bodyPr/>
          <a:lstStyle/>
          <a:p>
            <a:endParaRPr lang="nl-NL"/>
          </a:p>
        </p:txBody>
      </p:sp>
      <p:sp>
        <p:nvSpPr>
          <p:cNvPr id="27" name="Tijdelijke aanduiding voor onlineafbeelding 8">
            <a:extLst>
              <a:ext uri="{FF2B5EF4-FFF2-40B4-BE49-F238E27FC236}">
                <a16:creationId xmlns:a16="http://schemas.microsoft.com/office/drawing/2014/main" id="{7976CC13-035A-4CE5-A884-F2FEBE3AA822}"/>
              </a:ext>
            </a:extLst>
          </p:cNvPr>
          <p:cNvSpPr>
            <a:spLocks noGrp="1"/>
          </p:cNvSpPr>
          <p:nvPr>
            <p:ph type="clipArt" sz="quarter" idx="26"/>
          </p:nvPr>
        </p:nvSpPr>
        <p:spPr>
          <a:xfrm>
            <a:off x="1571160" y="5136868"/>
            <a:ext cx="1038225" cy="1038225"/>
          </a:xfrm>
        </p:spPr>
        <p:txBody>
          <a:bodyPr/>
          <a:lstStyle/>
          <a:p>
            <a:endParaRPr lang="nl-NL"/>
          </a:p>
        </p:txBody>
      </p:sp>
      <p:sp>
        <p:nvSpPr>
          <p:cNvPr id="28" name="Tijdelijke aanduiding voor onlineafbeelding 8">
            <a:extLst>
              <a:ext uri="{FF2B5EF4-FFF2-40B4-BE49-F238E27FC236}">
                <a16:creationId xmlns:a16="http://schemas.microsoft.com/office/drawing/2014/main" id="{1D99AFD1-4BAC-BF8A-1304-598C3420C0E2}"/>
              </a:ext>
            </a:extLst>
          </p:cNvPr>
          <p:cNvSpPr>
            <a:spLocks noGrp="1"/>
          </p:cNvSpPr>
          <p:nvPr>
            <p:ph type="clipArt" sz="quarter" idx="27"/>
          </p:nvPr>
        </p:nvSpPr>
        <p:spPr>
          <a:xfrm>
            <a:off x="7655542" y="5136868"/>
            <a:ext cx="1038225" cy="1038225"/>
          </a:xfrm>
        </p:spPr>
        <p:txBody>
          <a:bodyPr/>
          <a:lstStyle/>
          <a:p>
            <a:endParaRPr lang="nl-NL"/>
          </a:p>
        </p:txBody>
      </p:sp>
      <p:sp>
        <p:nvSpPr>
          <p:cNvPr id="29" name="Tijdelijke aanduiding voor tekst 17">
            <a:extLst>
              <a:ext uri="{FF2B5EF4-FFF2-40B4-BE49-F238E27FC236}">
                <a16:creationId xmlns:a16="http://schemas.microsoft.com/office/drawing/2014/main" id="{D4EA9220-9D01-A201-9B61-A41CEE0CB2BC}"/>
              </a:ext>
            </a:extLst>
          </p:cNvPr>
          <p:cNvSpPr>
            <a:spLocks noGrp="1"/>
          </p:cNvSpPr>
          <p:nvPr>
            <p:ph type="body" sz="quarter" idx="28" hasCustomPrompt="1"/>
          </p:nvPr>
        </p:nvSpPr>
        <p:spPr>
          <a:xfrm>
            <a:off x="2516639" y="3654563"/>
            <a:ext cx="5214695" cy="518624"/>
          </a:xfrm>
        </p:spPr>
        <p:txBody>
          <a:bodyPr anchor="t" anchorCtr="0"/>
          <a:lstStyle>
            <a:lvl1pPr algn="ctr">
              <a:buNone/>
              <a:defRPr b="1">
                <a:solidFill>
                  <a:schemeClr val="bg1"/>
                </a:solidFill>
              </a:defRPr>
            </a:lvl1pPr>
            <a:lvl2pPr>
              <a:buNone/>
              <a:defRPr>
                <a:solidFill>
                  <a:schemeClr val="bg1"/>
                </a:solidFill>
              </a:defRPr>
            </a:lvl2pPr>
            <a:lvl3pPr>
              <a:buNone/>
              <a:defRPr>
                <a:solidFill>
                  <a:schemeClr val="bg1"/>
                </a:solidFill>
              </a:defRPr>
            </a:lvl3pPr>
            <a:lvl4pPr>
              <a:buNone/>
              <a:defRPr>
                <a:solidFill>
                  <a:schemeClr val="bg1"/>
                </a:solidFill>
              </a:defRPr>
            </a:lvl4pPr>
            <a:lvl5pPr>
              <a:buNone/>
              <a:defRPr>
                <a:solidFill>
                  <a:schemeClr val="bg1"/>
                </a:solidFill>
              </a:defRPr>
            </a:lvl5pPr>
          </a:lstStyle>
          <a:p>
            <a:pPr lvl="0"/>
            <a:r>
              <a:rPr lang="nl-NL"/>
              <a:t>Stelling 2</a:t>
            </a:r>
          </a:p>
        </p:txBody>
      </p:sp>
      <p:sp>
        <p:nvSpPr>
          <p:cNvPr id="31" name="Tijdelijke aanduiding voor tekst 17">
            <a:extLst>
              <a:ext uri="{FF2B5EF4-FFF2-40B4-BE49-F238E27FC236}">
                <a16:creationId xmlns:a16="http://schemas.microsoft.com/office/drawing/2014/main" id="{BB1500AF-CEBD-E484-53D2-BF2E9F913CE3}"/>
              </a:ext>
            </a:extLst>
          </p:cNvPr>
          <p:cNvSpPr>
            <a:spLocks noGrp="1"/>
          </p:cNvSpPr>
          <p:nvPr>
            <p:ph type="body" sz="quarter" idx="29" hasCustomPrompt="1"/>
          </p:nvPr>
        </p:nvSpPr>
        <p:spPr>
          <a:xfrm>
            <a:off x="2483185" y="5401856"/>
            <a:ext cx="5281602" cy="518624"/>
          </a:xfrm>
        </p:spPr>
        <p:txBody>
          <a:bodyPr anchor="t" anchorCtr="0"/>
          <a:lstStyle>
            <a:lvl1pPr algn="ctr">
              <a:buNone/>
              <a:defRPr b="1">
                <a:solidFill>
                  <a:schemeClr val="bg1"/>
                </a:solidFill>
              </a:defRPr>
            </a:lvl1pPr>
            <a:lvl2pPr>
              <a:buNone/>
              <a:defRPr>
                <a:solidFill>
                  <a:schemeClr val="bg1"/>
                </a:solidFill>
              </a:defRPr>
            </a:lvl2pPr>
            <a:lvl3pPr>
              <a:buNone/>
              <a:defRPr>
                <a:solidFill>
                  <a:schemeClr val="bg1"/>
                </a:solidFill>
              </a:defRPr>
            </a:lvl3pPr>
            <a:lvl4pPr>
              <a:buNone/>
              <a:defRPr>
                <a:solidFill>
                  <a:schemeClr val="bg1"/>
                </a:solidFill>
              </a:defRPr>
            </a:lvl4pPr>
            <a:lvl5pPr>
              <a:buNone/>
              <a:defRPr>
                <a:solidFill>
                  <a:schemeClr val="bg1"/>
                </a:solidFill>
              </a:defRPr>
            </a:lvl5pPr>
          </a:lstStyle>
          <a:p>
            <a:pPr lvl="0"/>
            <a:r>
              <a:rPr lang="nl-NL"/>
              <a:t>Stelling 3</a:t>
            </a:r>
          </a:p>
        </p:txBody>
      </p:sp>
      <p:sp>
        <p:nvSpPr>
          <p:cNvPr id="24" name="Tijdelijke aanduiding voor onlineafbeelding 8">
            <a:extLst>
              <a:ext uri="{FF2B5EF4-FFF2-40B4-BE49-F238E27FC236}">
                <a16:creationId xmlns:a16="http://schemas.microsoft.com/office/drawing/2014/main" id="{179B0385-375B-5E93-7B41-F550A034396D}"/>
              </a:ext>
            </a:extLst>
          </p:cNvPr>
          <p:cNvSpPr>
            <a:spLocks noGrp="1"/>
          </p:cNvSpPr>
          <p:nvPr>
            <p:ph type="clipArt" sz="quarter" idx="25"/>
          </p:nvPr>
        </p:nvSpPr>
        <p:spPr>
          <a:xfrm>
            <a:off x="7655542" y="3352376"/>
            <a:ext cx="1038225" cy="1038225"/>
          </a:xfrm>
        </p:spPr>
        <p:txBody>
          <a:bodyPr/>
          <a:lstStyle/>
          <a:p>
            <a:endParaRPr lang="nl-NL"/>
          </a:p>
        </p:txBody>
      </p:sp>
      <p:pic>
        <p:nvPicPr>
          <p:cNvPr id="2" name="Afbeelding 1">
            <a:extLst>
              <a:ext uri="{FF2B5EF4-FFF2-40B4-BE49-F238E27FC236}">
                <a16:creationId xmlns:a16="http://schemas.microsoft.com/office/drawing/2014/main" id="{C70068F7-EC55-284F-79A7-0B30DB2E70BA}"/>
              </a:ext>
            </a:extLst>
          </p:cNvPr>
          <p:cNvPicPr>
            <a:picLocks noChangeAspect="1"/>
          </p:cNvPicPr>
          <p:nvPr userDrawn="1"/>
        </p:nvPicPr>
        <p:blipFill>
          <a:blip r:embed="rId3"/>
          <a:srcRect/>
          <a:stretch/>
        </p:blipFill>
        <p:spPr>
          <a:xfrm rot="5400000">
            <a:off x="10502204" y="5173808"/>
            <a:ext cx="2218878" cy="266265"/>
          </a:xfrm>
          <a:prstGeom prst="rect">
            <a:avLst/>
          </a:prstGeom>
        </p:spPr>
      </p:pic>
      <p:sp>
        <p:nvSpPr>
          <p:cNvPr id="5" name="Tekstvak 4">
            <a:extLst>
              <a:ext uri="{FF2B5EF4-FFF2-40B4-BE49-F238E27FC236}">
                <a16:creationId xmlns:a16="http://schemas.microsoft.com/office/drawing/2014/main" id="{D604763B-F261-E394-DAC6-0D3446D28F4C}"/>
              </a:ext>
            </a:extLst>
          </p:cNvPr>
          <p:cNvSpPr txBox="1"/>
          <p:nvPr userDrawn="1"/>
        </p:nvSpPr>
        <p:spPr>
          <a:xfrm>
            <a:off x="5192110" y="-81980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6" name="Tekstvak 5">
            <a:extLst>
              <a:ext uri="{FF2B5EF4-FFF2-40B4-BE49-F238E27FC236}">
                <a16:creationId xmlns:a16="http://schemas.microsoft.com/office/drawing/2014/main" id="{55BAECB0-DE82-0F84-6CDE-750019AAECBC}"/>
              </a:ext>
            </a:extLst>
          </p:cNvPr>
          <p:cNvSpPr txBox="1"/>
          <p:nvPr userDrawn="1"/>
        </p:nvSpPr>
        <p:spPr>
          <a:xfrm>
            <a:off x="11603421" y="-441434"/>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1853212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7_Sectiekop">
    <p:bg>
      <p:bgPr>
        <a:solidFill>
          <a:schemeClr val="accent1"/>
        </a:solidFill>
        <a:effectLst/>
      </p:bgPr>
    </p:bg>
    <p:spTree>
      <p:nvGrpSpPr>
        <p:cNvPr id="1" name=""/>
        <p:cNvGrpSpPr/>
        <p:nvPr/>
      </p:nvGrpSpPr>
      <p:grpSpPr>
        <a:xfrm>
          <a:off x="0" y="0"/>
          <a:ext cx="0" cy="0"/>
          <a:chOff x="0" y="0"/>
          <a:chExt cx="0" cy="0"/>
        </a:xfrm>
      </p:grpSpPr>
      <p:pic>
        <p:nvPicPr>
          <p:cNvPr id="7" name="Afbeelding 6" descr="Afbeelding met schermopname&#10;&#10;Door AI gegenereerde inhoud is mogelijk onjuist.">
            <a:extLst>
              <a:ext uri="{FF2B5EF4-FFF2-40B4-BE49-F238E27FC236}">
                <a16:creationId xmlns:a16="http://schemas.microsoft.com/office/drawing/2014/main" id="{639B0435-5F05-72BC-D5A2-CFB1A75F5B3F}"/>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pic>
        <p:nvPicPr>
          <p:cNvPr id="5" name="Afbeelding 4">
            <a:extLst>
              <a:ext uri="{FF2B5EF4-FFF2-40B4-BE49-F238E27FC236}">
                <a16:creationId xmlns:a16="http://schemas.microsoft.com/office/drawing/2014/main" id="{EB283C44-8284-8E13-4D09-E87FC7CDEB7B}"/>
              </a:ext>
            </a:extLst>
          </p:cNvPr>
          <p:cNvPicPr>
            <a:picLocks noChangeAspect="1"/>
          </p:cNvPicPr>
          <p:nvPr userDrawn="1"/>
        </p:nvPicPr>
        <p:blipFill>
          <a:blip r:embed="rId3"/>
          <a:srcRect/>
          <a:stretch/>
        </p:blipFill>
        <p:spPr>
          <a:xfrm>
            <a:off x="548475" y="-390292"/>
            <a:ext cx="11159240" cy="7895063"/>
          </a:xfrm>
          <a:prstGeom prst="rect">
            <a:avLst/>
          </a:prstGeom>
        </p:spPr>
      </p:pic>
      <p:sp>
        <p:nvSpPr>
          <p:cNvPr id="2" name="Tijdelijke aanduiding voor tekst 3">
            <a:extLst>
              <a:ext uri="{FF2B5EF4-FFF2-40B4-BE49-F238E27FC236}">
                <a16:creationId xmlns:a16="http://schemas.microsoft.com/office/drawing/2014/main" id="{8D7FB893-2A27-BDC0-C3C0-AA785031E8F8}"/>
              </a:ext>
            </a:extLst>
          </p:cNvPr>
          <p:cNvSpPr>
            <a:spLocks noGrp="1"/>
          </p:cNvSpPr>
          <p:nvPr>
            <p:ph type="body" sz="quarter" idx="10" hasCustomPrompt="1"/>
          </p:nvPr>
        </p:nvSpPr>
        <p:spPr>
          <a:xfrm>
            <a:off x="6499099" y="2204496"/>
            <a:ext cx="3111188" cy="2438400"/>
          </a:xfrm>
        </p:spPr>
        <p:txBody>
          <a:bodyPr anchor="ctr" anchorCtr="0">
            <a:noAutofit/>
          </a:bodyPr>
          <a:lstStyle>
            <a:lvl1pPr marL="0" algn="ctr">
              <a:buNone/>
              <a:defRPr sz="2800" b="0">
                <a:solidFill>
                  <a:schemeClr val="accent2"/>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nl-NL"/>
              <a:t>Pagina met sprookjesboek om tekst in te zetten en een plaatje op de andere pagina.</a:t>
            </a:r>
          </a:p>
        </p:txBody>
      </p:sp>
      <p:pic>
        <p:nvPicPr>
          <p:cNvPr id="9" name="Afbeelding 8" descr="Afbeelding met tekening, kunst, Graphics&#10;&#10;Door AI gegenereerde inhoud is mogelijk onjuist.">
            <a:extLst>
              <a:ext uri="{FF2B5EF4-FFF2-40B4-BE49-F238E27FC236}">
                <a16:creationId xmlns:a16="http://schemas.microsoft.com/office/drawing/2014/main" id="{9AFC87BB-D258-9231-FDB4-075B931BD733}"/>
              </a:ext>
            </a:extLst>
          </p:cNvPr>
          <p:cNvPicPr>
            <a:picLocks noChangeAspect="1"/>
          </p:cNvPicPr>
          <p:nvPr userDrawn="1"/>
        </p:nvPicPr>
        <p:blipFill>
          <a:blip r:embed="rId4"/>
          <a:srcRect t="106871" b="-39615"/>
          <a:stretch>
            <a:fillRect/>
          </a:stretch>
        </p:blipFill>
        <p:spPr>
          <a:xfrm>
            <a:off x="6488150" y="10910816"/>
            <a:ext cx="5497552" cy="1800000"/>
          </a:xfrm>
          <a:prstGeom prst="rect">
            <a:avLst/>
          </a:prstGeom>
        </p:spPr>
      </p:pic>
      <p:sp>
        <p:nvSpPr>
          <p:cNvPr id="3" name="Tijdelijke aanduiding voor onlineafbeelding 2">
            <a:extLst>
              <a:ext uri="{FF2B5EF4-FFF2-40B4-BE49-F238E27FC236}">
                <a16:creationId xmlns:a16="http://schemas.microsoft.com/office/drawing/2014/main" id="{EEFC50FE-1788-53CB-4610-74FEDEB30EEC}"/>
              </a:ext>
            </a:extLst>
          </p:cNvPr>
          <p:cNvSpPr>
            <a:spLocks noGrp="1"/>
          </p:cNvSpPr>
          <p:nvPr>
            <p:ph type="clipArt" sz="quarter" idx="20"/>
          </p:nvPr>
        </p:nvSpPr>
        <p:spPr>
          <a:xfrm>
            <a:off x="2888181" y="1631383"/>
            <a:ext cx="2784486" cy="3482484"/>
          </a:xfrm>
        </p:spPr>
        <p:txBody>
          <a:bodyPr/>
          <a:lstStyle/>
          <a:p>
            <a:endParaRPr lang="nl-NL"/>
          </a:p>
        </p:txBody>
      </p:sp>
      <p:sp>
        <p:nvSpPr>
          <p:cNvPr id="4" name="Tekstvak 3">
            <a:extLst>
              <a:ext uri="{FF2B5EF4-FFF2-40B4-BE49-F238E27FC236}">
                <a16:creationId xmlns:a16="http://schemas.microsoft.com/office/drawing/2014/main" id="{CED666FE-4339-B602-BB88-6C87B9B8A3CF}"/>
              </a:ext>
            </a:extLst>
          </p:cNvPr>
          <p:cNvSpPr txBox="1"/>
          <p:nvPr userDrawn="1"/>
        </p:nvSpPr>
        <p:spPr>
          <a:xfrm>
            <a:off x="574158" y="66985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59304936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8_Sectiekop">
    <p:bg>
      <p:bgPr>
        <a:solidFill>
          <a:schemeClr val="accent3"/>
        </a:solidFill>
        <a:effectLst/>
      </p:bgPr>
    </p:bg>
    <p:spTree>
      <p:nvGrpSpPr>
        <p:cNvPr id="1" name=""/>
        <p:cNvGrpSpPr/>
        <p:nvPr/>
      </p:nvGrpSpPr>
      <p:grpSpPr>
        <a:xfrm>
          <a:off x="0" y="0"/>
          <a:ext cx="0" cy="0"/>
          <a:chOff x="0" y="0"/>
          <a:chExt cx="0" cy="0"/>
        </a:xfrm>
      </p:grpSpPr>
      <p:pic>
        <p:nvPicPr>
          <p:cNvPr id="6" name="Afbeelding 5">
            <a:extLst>
              <a:ext uri="{FF2B5EF4-FFF2-40B4-BE49-F238E27FC236}">
                <a16:creationId xmlns:a16="http://schemas.microsoft.com/office/drawing/2014/main" id="{5C568D28-C5F1-A2E3-DF2C-29A58B372B37}"/>
              </a:ext>
            </a:extLst>
          </p:cNvPr>
          <p:cNvPicPr>
            <a:picLocks noChangeAspect="1"/>
          </p:cNvPicPr>
          <p:nvPr userDrawn="1"/>
        </p:nvPicPr>
        <p:blipFill>
          <a:blip r:embed="rId2">
            <a:alphaModFix amt="45000"/>
          </a:blip>
          <a:srcRect/>
          <a:stretch/>
        </p:blipFill>
        <p:spPr>
          <a:xfrm>
            <a:off x="0" y="0"/>
            <a:ext cx="12191999" cy="6858000"/>
          </a:xfrm>
          <a:prstGeom prst="rect">
            <a:avLst/>
          </a:prstGeom>
        </p:spPr>
      </p:pic>
      <p:pic>
        <p:nvPicPr>
          <p:cNvPr id="5" name="Afbeelding 4">
            <a:extLst>
              <a:ext uri="{FF2B5EF4-FFF2-40B4-BE49-F238E27FC236}">
                <a16:creationId xmlns:a16="http://schemas.microsoft.com/office/drawing/2014/main" id="{EB283C44-8284-8E13-4D09-E87FC7CDEB7B}"/>
              </a:ext>
            </a:extLst>
          </p:cNvPr>
          <p:cNvPicPr>
            <a:picLocks noChangeAspect="1"/>
          </p:cNvPicPr>
          <p:nvPr userDrawn="1"/>
        </p:nvPicPr>
        <p:blipFill>
          <a:blip r:embed="rId3"/>
          <a:srcRect/>
          <a:stretch/>
        </p:blipFill>
        <p:spPr>
          <a:xfrm>
            <a:off x="548475" y="-390292"/>
            <a:ext cx="11159240" cy="7895063"/>
          </a:xfrm>
          <a:prstGeom prst="rect">
            <a:avLst/>
          </a:prstGeom>
        </p:spPr>
      </p:pic>
      <p:sp>
        <p:nvSpPr>
          <p:cNvPr id="2" name="Tijdelijke aanduiding voor tekst 3">
            <a:extLst>
              <a:ext uri="{FF2B5EF4-FFF2-40B4-BE49-F238E27FC236}">
                <a16:creationId xmlns:a16="http://schemas.microsoft.com/office/drawing/2014/main" id="{8D7FB893-2A27-BDC0-C3C0-AA785031E8F8}"/>
              </a:ext>
            </a:extLst>
          </p:cNvPr>
          <p:cNvSpPr>
            <a:spLocks noGrp="1"/>
          </p:cNvSpPr>
          <p:nvPr>
            <p:ph type="body" sz="quarter" idx="10" hasCustomPrompt="1"/>
          </p:nvPr>
        </p:nvSpPr>
        <p:spPr>
          <a:xfrm>
            <a:off x="2722966" y="2204496"/>
            <a:ext cx="3111188" cy="2438400"/>
          </a:xfrm>
        </p:spPr>
        <p:txBody>
          <a:bodyPr anchor="ctr" anchorCtr="0">
            <a:noAutofit/>
          </a:bodyPr>
          <a:lstStyle>
            <a:lvl1pPr marL="0" algn="ctr">
              <a:buNone/>
              <a:defRPr sz="2800" b="0">
                <a:solidFill>
                  <a:schemeClr val="accent2"/>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nl-NL"/>
              <a:t>Pagina met sprookjesboek om tekst in te zetten en een plaatje op de andere pagina.</a:t>
            </a:r>
          </a:p>
        </p:txBody>
      </p:sp>
      <p:pic>
        <p:nvPicPr>
          <p:cNvPr id="9" name="Afbeelding 8" descr="Afbeelding met tekening, kunst, Graphics&#10;&#10;Door AI gegenereerde inhoud is mogelijk onjuist.">
            <a:extLst>
              <a:ext uri="{FF2B5EF4-FFF2-40B4-BE49-F238E27FC236}">
                <a16:creationId xmlns:a16="http://schemas.microsoft.com/office/drawing/2014/main" id="{9AFC87BB-D258-9231-FDB4-075B931BD733}"/>
              </a:ext>
            </a:extLst>
          </p:cNvPr>
          <p:cNvPicPr>
            <a:picLocks noChangeAspect="1"/>
          </p:cNvPicPr>
          <p:nvPr userDrawn="1"/>
        </p:nvPicPr>
        <p:blipFill>
          <a:blip r:embed="rId4"/>
          <a:srcRect t="106871" b="-39615"/>
          <a:stretch>
            <a:fillRect/>
          </a:stretch>
        </p:blipFill>
        <p:spPr>
          <a:xfrm>
            <a:off x="6488150" y="10910816"/>
            <a:ext cx="5497552" cy="1800000"/>
          </a:xfrm>
          <a:prstGeom prst="rect">
            <a:avLst/>
          </a:prstGeom>
        </p:spPr>
      </p:pic>
      <p:sp>
        <p:nvSpPr>
          <p:cNvPr id="3" name="Tijdelijke aanduiding voor onlineafbeelding 2">
            <a:extLst>
              <a:ext uri="{FF2B5EF4-FFF2-40B4-BE49-F238E27FC236}">
                <a16:creationId xmlns:a16="http://schemas.microsoft.com/office/drawing/2014/main" id="{EEFC50FE-1788-53CB-4610-74FEDEB30EEC}"/>
              </a:ext>
            </a:extLst>
          </p:cNvPr>
          <p:cNvSpPr>
            <a:spLocks noGrp="1"/>
          </p:cNvSpPr>
          <p:nvPr>
            <p:ph type="clipArt" sz="quarter" idx="20"/>
          </p:nvPr>
        </p:nvSpPr>
        <p:spPr>
          <a:xfrm>
            <a:off x="6647381" y="1631383"/>
            <a:ext cx="2784486" cy="3482484"/>
          </a:xfrm>
        </p:spPr>
        <p:txBody>
          <a:bodyPr/>
          <a:lstStyle/>
          <a:p>
            <a:endParaRPr lang="nl-NL"/>
          </a:p>
        </p:txBody>
      </p:sp>
      <p:sp>
        <p:nvSpPr>
          <p:cNvPr id="4" name="Tekstvak 3">
            <a:extLst>
              <a:ext uri="{FF2B5EF4-FFF2-40B4-BE49-F238E27FC236}">
                <a16:creationId xmlns:a16="http://schemas.microsoft.com/office/drawing/2014/main" id="{CED666FE-4339-B602-BB88-6C87B9B8A3CF}"/>
              </a:ext>
            </a:extLst>
          </p:cNvPr>
          <p:cNvSpPr txBox="1"/>
          <p:nvPr userDrawn="1"/>
        </p:nvSpPr>
        <p:spPr>
          <a:xfrm>
            <a:off x="574158" y="66985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87706363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3_Sectiekop">
    <p:bg>
      <p:bgPr>
        <a:solidFill>
          <a:schemeClr val="accent3"/>
        </a:solidFill>
        <a:effectLst/>
      </p:bgPr>
    </p:bg>
    <p:spTree>
      <p:nvGrpSpPr>
        <p:cNvPr id="1" name=""/>
        <p:cNvGrpSpPr/>
        <p:nvPr/>
      </p:nvGrpSpPr>
      <p:grpSpPr>
        <a:xfrm>
          <a:off x="0" y="0"/>
          <a:ext cx="0" cy="0"/>
          <a:chOff x="0" y="0"/>
          <a:chExt cx="0" cy="0"/>
        </a:xfrm>
      </p:grpSpPr>
      <p:pic>
        <p:nvPicPr>
          <p:cNvPr id="6" name="Afbeelding 5">
            <a:extLst>
              <a:ext uri="{FF2B5EF4-FFF2-40B4-BE49-F238E27FC236}">
                <a16:creationId xmlns:a16="http://schemas.microsoft.com/office/drawing/2014/main" id="{5C568D28-C5F1-A2E3-DF2C-29A58B372B37}"/>
              </a:ext>
            </a:extLst>
          </p:cNvPr>
          <p:cNvPicPr>
            <a:picLocks noChangeAspect="1"/>
          </p:cNvPicPr>
          <p:nvPr userDrawn="1"/>
        </p:nvPicPr>
        <p:blipFill>
          <a:blip r:embed="rId2">
            <a:alphaModFix amt="45000"/>
          </a:blip>
          <a:srcRect/>
          <a:stretch/>
        </p:blipFill>
        <p:spPr>
          <a:xfrm>
            <a:off x="0" y="0"/>
            <a:ext cx="12191999" cy="6858000"/>
          </a:xfrm>
          <a:prstGeom prst="rect">
            <a:avLst/>
          </a:prstGeom>
        </p:spPr>
      </p:pic>
      <p:pic>
        <p:nvPicPr>
          <p:cNvPr id="9" name="Afbeelding 8" descr="Afbeelding met tekening, kunst, Graphics&#10;&#10;Door AI gegenereerde inhoud is mogelijk onjuist.">
            <a:extLst>
              <a:ext uri="{FF2B5EF4-FFF2-40B4-BE49-F238E27FC236}">
                <a16:creationId xmlns:a16="http://schemas.microsoft.com/office/drawing/2014/main" id="{9AFC87BB-D258-9231-FDB4-075B931BD733}"/>
              </a:ext>
            </a:extLst>
          </p:cNvPr>
          <p:cNvPicPr>
            <a:picLocks noChangeAspect="1"/>
          </p:cNvPicPr>
          <p:nvPr userDrawn="1"/>
        </p:nvPicPr>
        <p:blipFill>
          <a:blip r:embed="rId3"/>
          <a:srcRect t="106871" b="-39615"/>
          <a:stretch>
            <a:fillRect/>
          </a:stretch>
        </p:blipFill>
        <p:spPr>
          <a:xfrm>
            <a:off x="6488150" y="10910816"/>
            <a:ext cx="5497552" cy="1800000"/>
          </a:xfrm>
          <a:prstGeom prst="rect">
            <a:avLst/>
          </a:prstGeom>
        </p:spPr>
      </p:pic>
      <p:sp>
        <p:nvSpPr>
          <p:cNvPr id="4" name="Tekstvak 3">
            <a:extLst>
              <a:ext uri="{FF2B5EF4-FFF2-40B4-BE49-F238E27FC236}">
                <a16:creationId xmlns:a16="http://schemas.microsoft.com/office/drawing/2014/main" id="{CED666FE-4339-B602-BB88-6C87B9B8A3CF}"/>
              </a:ext>
            </a:extLst>
          </p:cNvPr>
          <p:cNvSpPr txBox="1"/>
          <p:nvPr userDrawn="1"/>
        </p:nvSpPr>
        <p:spPr>
          <a:xfrm>
            <a:off x="574158" y="66985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31321636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33_Titeldia">
    <p:bg>
      <p:bgPr>
        <a:solidFill>
          <a:schemeClr val="bg1"/>
        </a:solidFill>
        <a:effectLst/>
      </p:bgPr>
    </p:bg>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EFC94D39-AD7E-6246-85DC-612BCF633528}"/>
              </a:ext>
            </a:extLst>
          </p:cNvPr>
          <p:cNvPicPr>
            <a:picLocks noChangeAspect="1"/>
          </p:cNvPicPr>
          <p:nvPr userDrawn="1"/>
        </p:nvPicPr>
        <p:blipFill>
          <a:blip r:embed="rId2">
            <a:alphaModFix amt="20000"/>
          </a:blip>
          <a:srcRect/>
          <a:stretch/>
        </p:blipFill>
        <p:spPr>
          <a:xfrm>
            <a:off x="0"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4108704" y="2766678"/>
            <a:ext cx="3733977" cy="1739171"/>
          </a:xfrm>
          <a:prstGeom prst="roundRect">
            <a:avLst>
              <a:gd name="adj" fmla="val 23607"/>
            </a:avLst>
          </a:prstGeom>
          <a:solidFill>
            <a:schemeClr val="accent4"/>
          </a:solidFill>
        </p:spPr>
        <p:txBody>
          <a:bodyPr wrap="square" lIns="251999" tIns="251999" rIns="251999" bIns="251999" anchor="ctr" anchorCtr="0">
            <a:spAutoFit/>
          </a:bodyPr>
          <a:lstStyle>
            <a:lvl1pPr algn="ctr">
              <a:defRPr sz="3600" b="1" i="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Titel van </a:t>
            </a:r>
            <a:r>
              <a:rPr lang="nl-NL" err="1"/>
              <a:t>woordweb</a:t>
            </a:r>
            <a:endParaRPr lang="nl-NL"/>
          </a:p>
        </p:txBody>
      </p:sp>
      <p:pic>
        <p:nvPicPr>
          <p:cNvPr id="2" name="Afbeelding 1">
            <a:extLst>
              <a:ext uri="{FF2B5EF4-FFF2-40B4-BE49-F238E27FC236}">
                <a16:creationId xmlns:a16="http://schemas.microsoft.com/office/drawing/2014/main" id="{C356D8BE-795B-0905-8CB9-E966C6735029}"/>
              </a:ext>
            </a:extLst>
          </p:cNvPr>
          <p:cNvPicPr>
            <a:picLocks noChangeAspect="1"/>
          </p:cNvPicPr>
          <p:nvPr userDrawn="1"/>
        </p:nvPicPr>
        <p:blipFill>
          <a:blip r:embed="rId3"/>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87041162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45_Titeldia">
    <p:bg>
      <p:bgPr>
        <a:solidFill>
          <a:schemeClr val="bg1"/>
        </a:solidFill>
        <a:effectLst/>
      </p:bgPr>
    </p:bg>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EFC94D39-AD7E-6246-85DC-612BCF633528}"/>
              </a:ext>
            </a:extLst>
          </p:cNvPr>
          <p:cNvPicPr>
            <a:picLocks noChangeAspect="1"/>
          </p:cNvPicPr>
          <p:nvPr userDrawn="1"/>
        </p:nvPicPr>
        <p:blipFill>
          <a:blip r:embed="rId2">
            <a:alphaModFix amt="20000"/>
          </a:blip>
          <a:srcRect/>
          <a:stretch/>
        </p:blipFill>
        <p:spPr>
          <a:xfrm>
            <a:off x="0" y="0"/>
            <a:ext cx="12191999" cy="6858000"/>
          </a:xfrm>
          <a:prstGeom prst="rect">
            <a:avLst/>
          </a:prstGeom>
        </p:spPr>
      </p:pic>
    </p:spTree>
    <p:extLst>
      <p:ext uri="{BB962C8B-B14F-4D97-AF65-F5344CB8AC3E}">
        <p14:creationId xmlns:p14="http://schemas.microsoft.com/office/powerpoint/2010/main" val="33768014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9_Titeldia">
    <p:bg>
      <p:bgPr>
        <a:solidFill>
          <a:schemeClr val="bg1"/>
        </a:solidFill>
        <a:effectLst/>
      </p:bgPr>
    </p:bg>
    <p:spTree>
      <p:nvGrpSpPr>
        <p:cNvPr id="1" name=""/>
        <p:cNvGrpSpPr/>
        <p:nvPr/>
      </p:nvGrpSpPr>
      <p:grpSpPr>
        <a:xfrm>
          <a:off x="0" y="0"/>
          <a:ext cx="0" cy="0"/>
          <a:chOff x="0" y="0"/>
          <a:chExt cx="0" cy="0"/>
        </a:xfrm>
      </p:grpSpPr>
      <p:sp>
        <p:nvSpPr>
          <p:cNvPr id="9" name="Afgeronde rechthoek 8">
            <a:extLst>
              <a:ext uri="{FF2B5EF4-FFF2-40B4-BE49-F238E27FC236}">
                <a16:creationId xmlns:a16="http://schemas.microsoft.com/office/drawing/2014/main" id="{18D37F64-3510-4486-731C-A482DAC422D7}"/>
              </a:ext>
            </a:extLst>
          </p:cNvPr>
          <p:cNvSpPr/>
          <p:nvPr userDrawn="1"/>
        </p:nvSpPr>
        <p:spPr>
          <a:xfrm>
            <a:off x="359999" y="359999"/>
            <a:ext cx="1080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2" name="Afbeelding 11" descr="Afbeelding met schermopname&#10;&#10;Door AI gegenereerde inhoud is mogelijk onjuist.">
            <a:extLst>
              <a:ext uri="{FF2B5EF4-FFF2-40B4-BE49-F238E27FC236}">
                <a16:creationId xmlns:a16="http://schemas.microsoft.com/office/drawing/2014/main" id="{AB50B700-F25A-49EE-BCEF-457BA3A3E029}"/>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09" y="993786"/>
            <a:ext cx="5370929" cy="978729"/>
          </a:xfrm>
        </p:spPr>
        <p:txBody>
          <a:bodyPr wrap="square" anchor="t" anchorCtr="0">
            <a:spAutoFit/>
          </a:bodyPr>
          <a:lstStyle>
            <a:lvl1pPr algn="l">
              <a:defRPr sz="3200" b="0"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Pagina met een stelling, plaatje en waar/niet waar</a:t>
            </a:r>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900635" y="2188919"/>
            <a:ext cx="5341903" cy="3438158"/>
          </a:xfrm>
        </p:spPr>
        <p:txBody>
          <a:body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6" name="Tekstvak 15">
            <a:extLst>
              <a:ext uri="{FF2B5EF4-FFF2-40B4-BE49-F238E27FC236}">
                <a16:creationId xmlns:a16="http://schemas.microsoft.com/office/drawing/2014/main" id="{01F71CF7-B7BC-29CA-6F09-AD2945BBE796}"/>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17" name="Afbeelding 16" descr="Afbeelding met vinger, hand, ontwerp&#10;&#10;Door AI gegenereerde inhoud is mogelijk onjuist.">
            <a:extLst>
              <a:ext uri="{FF2B5EF4-FFF2-40B4-BE49-F238E27FC236}">
                <a16:creationId xmlns:a16="http://schemas.microsoft.com/office/drawing/2014/main" id="{F7EA4BBD-A1C3-2CCC-D95E-6A5A4EF8A61D}"/>
              </a:ext>
            </a:extLst>
          </p:cNvPr>
          <p:cNvPicPr>
            <a:picLocks noChangeAspect="1"/>
          </p:cNvPicPr>
          <p:nvPr userDrawn="1"/>
        </p:nvPicPr>
        <p:blipFill>
          <a:blip r:embed="rId3"/>
          <a:stretch>
            <a:fillRect/>
          </a:stretch>
        </p:blipFill>
        <p:spPr>
          <a:xfrm flipH="1">
            <a:off x="7173058" y="1195755"/>
            <a:ext cx="2160000" cy="2160000"/>
          </a:xfrm>
          <a:prstGeom prst="rect">
            <a:avLst/>
          </a:prstGeom>
        </p:spPr>
      </p:pic>
      <p:pic>
        <p:nvPicPr>
          <p:cNvPr id="18" name="Afbeelding 17">
            <a:extLst>
              <a:ext uri="{FF2B5EF4-FFF2-40B4-BE49-F238E27FC236}">
                <a16:creationId xmlns:a16="http://schemas.microsoft.com/office/drawing/2014/main" id="{764FC873-90B8-9947-E304-06349F7E12F6}"/>
              </a:ext>
            </a:extLst>
          </p:cNvPr>
          <p:cNvPicPr>
            <a:picLocks noChangeAspect="1"/>
          </p:cNvPicPr>
          <p:nvPr userDrawn="1"/>
        </p:nvPicPr>
        <p:blipFill>
          <a:blip r:embed="rId4"/>
          <a:srcRect/>
          <a:stretch/>
        </p:blipFill>
        <p:spPr>
          <a:xfrm>
            <a:off x="7173058" y="3449515"/>
            <a:ext cx="2160000" cy="2160000"/>
          </a:xfrm>
          <a:prstGeom prst="rect">
            <a:avLst/>
          </a:prstGeom>
        </p:spPr>
      </p:pic>
      <p:pic>
        <p:nvPicPr>
          <p:cNvPr id="2" name="Afbeelding 1">
            <a:extLst>
              <a:ext uri="{FF2B5EF4-FFF2-40B4-BE49-F238E27FC236}">
                <a16:creationId xmlns:a16="http://schemas.microsoft.com/office/drawing/2014/main" id="{FE96BA24-9C8B-34CF-2769-2EB4B22B1F8E}"/>
              </a:ext>
            </a:extLst>
          </p:cNvPr>
          <p:cNvPicPr>
            <a:picLocks noChangeAspect="1"/>
          </p:cNvPicPr>
          <p:nvPr userDrawn="1"/>
        </p:nvPicPr>
        <p:blipFill>
          <a:blip r:embed="rId5"/>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269456040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40_Titeldia">
    <p:bg>
      <p:bgPr>
        <a:solidFill>
          <a:schemeClr val="bg1"/>
        </a:solidFill>
        <a:effectLst/>
      </p:bgPr>
    </p:bg>
    <p:spTree>
      <p:nvGrpSpPr>
        <p:cNvPr id="1" name=""/>
        <p:cNvGrpSpPr/>
        <p:nvPr/>
      </p:nvGrpSpPr>
      <p:grpSpPr>
        <a:xfrm>
          <a:off x="0" y="0"/>
          <a:ext cx="0" cy="0"/>
          <a:chOff x="0" y="0"/>
          <a:chExt cx="0" cy="0"/>
        </a:xfrm>
      </p:grpSpPr>
      <p:sp>
        <p:nvSpPr>
          <p:cNvPr id="9" name="Afgeronde rechthoek 8">
            <a:extLst>
              <a:ext uri="{FF2B5EF4-FFF2-40B4-BE49-F238E27FC236}">
                <a16:creationId xmlns:a16="http://schemas.microsoft.com/office/drawing/2014/main" id="{18D37F64-3510-4486-731C-A482DAC422D7}"/>
              </a:ext>
            </a:extLst>
          </p:cNvPr>
          <p:cNvSpPr/>
          <p:nvPr userDrawn="1"/>
        </p:nvSpPr>
        <p:spPr>
          <a:xfrm>
            <a:off x="359999" y="359999"/>
            <a:ext cx="1080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2" name="Afbeelding 11" descr="Afbeelding met schermopname&#10;&#10;Door AI gegenereerde inhoud is mogelijk onjuist.">
            <a:extLst>
              <a:ext uri="{FF2B5EF4-FFF2-40B4-BE49-F238E27FC236}">
                <a16:creationId xmlns:a16="http://schemas.microsoft.com/office/drawing/2014/main" id="{AB50B700-F25A-49EE-BCEF-457BA3A3E029}"/>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09" y="993786"/>
            <a:ext cx="5370929" cy="978729"/>
          </a:xfrm>
        </p:spPr>
        <p:txBody>
          <a:bodyPr wrap="square" anchor="t" anchorCtr="0">
            <a:spAutoFit/>
          </a:bodyPr>
          <a:lstStyle>
            <a:lvl1pPr algn="l">
              <a:defRPr sz="3200" b="0"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Pagina met een stelling, plaatje en waar/niet waar</a:t>
            </a:r>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900635" y="2188919"/>
            <a:ext cx="5341903" cy="3438158"/>
          </a:xfrm>
        </p:spPr>
        <p:txBody>
          <a:body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6" name="Tekstvak 15">
            <a:extLst>
              <a:ext uri="{FF2B5EF4-FFF2-40B4-BE49-F238E27FC236}">
                <a16:creationId xmlns:a16="http://schemas.microsoft.com/office/drawing/2014/main" id="{01F71CF7-B7BC-29CA-6F09-AD2945BBE796}"/>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2" name="Afbeelding 1">
            <a:extLst>
              <a:ext uri="{FF2B5EF4-FFF2-40B4-BE49-F238E27FC236}">
                <a16:creationId xmlns:a16="http://schemas.microsoft.com/office/drawing/2014/main" id="{FE96BA24-9C8B-34CF-2769-2EB4B22B1F8E}"/>
              </a:ext>
            </a:extLst>
          </p:cNvPr>
          <p:cNvPicPr>
            <a:picLocks noChangeAspect="1"/>
          </p:cNvPicPr>
          <p:nvPr userDrawn="1"/>
        </p:nvPicPr>
        <p:blipFill>
          <a:blip r:embed="rId3"/>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289126992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5_Titeldia">
    <p:bg>
      <p:bgPr>
        <a:solidFill>
          <a:schemeClr val="bg1"/>
        </a:solidFill>
        <a:effectLst/>
      </p:bgPr>
    </p:bg>
    <p:spTree>
      <p:nvGrpSpPr>
        <p:cNvPr id="1" name=""/>
        <p:cNvGrpSpPr/>
        <p:nvPr/>
      </p:nvGrpSpPr>
      <p:grpSpPr>
        <a:xfrm>
          <a:off x="0" y="0"/>
          <a:ext cx="0" cy="0"/>
          <a:chOff x="0" y="0"/>
          <a:chExt cx="0" cy="0"/>
        </a:xfrm>
      </p:grpSpPr>
      <p:sp>
        <p:nvSpPr>
          <p:cNvPr id="9" name="Afgeronde rechthoek 8">
            <a:extLst>
              <a:ext uri="{FF2B5EF4-FFF2-40B4-BE49-F238E27FC236}">
                <a16:creationId xmlns:a16="http://schemas.microsoft.com/office/drawing/2014/main" id="{18D37F64-3510-4486-731C-A482DAC422D7}"/>
              </a:ext>
            </a:extLst>
          </p:cNvPr>
          <p:cNvSpPr/>
          <p:nvPr userDrawn="1"/>
        </p:nvSpPr>
        <p:spPr>
          <a:xfrm>
            <a:off x="359999" y="359999"/>
            <a:ext cx="1080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2" name="Afbeelding 11" descr="Afbeelding met schermopname&#10;&#10;Door AI gegenereerde inhoud is mogelijk onjuist.">
            <a:extLst>
              <a:ext uri="{FF2B5EF4-FFF2-40B4-BE49-F238E27FC236}">
                <a16:creationId xmlns:a16="http://schemas.microsoft.com/office/drawing/2014/main" id="{AB50B700-F25A-49EE-BCEF-457BA3A3E029}"/>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10" y="993786"/>
            <a:ext cx="3031318" cy="1865126"/>
          </a:xfrm>
        </p:spPr>
        <p:txBody>
          <a:bodyPr wrap="square" anchor="t" anchorCtr="0">
            <a:spAutoFit/>
          </a:bodyPr>
          <a:lstStyle>
            <a:lvl1pPr algn="l">
              <a:defRPr sz="3200" b="0"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Pagina met een stelling, plaatje en waar/niet waar</a:t>
            </a:r>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4457874" y="962284"/>
            <a:ext cx="5341903" cy="3438158"/>
          </a:xfrm>
        </p:spPr>
        <p:txBody>
          <a:body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6" name="Tekstvak 15">
            <a:extLst>
              <a:ext uri="{FF2B5EF4-FFF2-40B4-BE49-F238E27FC236}">
                <a16:creationId xmlns:a16="http://schemas.microsoft.com/office/drawing/2014/main" id="{01F71CF7-B7BC-29CA-6F09-AD2945BBE796}"/>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3" name="Afbeelding 2">
            <a:extLst>
              <a:ext uri="{FF2B5EF4-FFF2-40B4-BE49-F238E27FC236}">
                <a16:creationId xmlns:a16="http://schemas.microsoft.com/office/drawing/2014/main" id="{7821E450-BE78-4E08-5091-46F6C28B0082}"/>
              </a:ext>
            </a:extLst>
          </p:cNvPr>
          <p:cNvPicPr>
            <a:picLocks noChangeAspect="1"/>
          </p:cNvPicPr>
          <p:nvPr userDrawn="1"/>
        </p:nvPicPr>
        <p:blipFill>
          <a:blip r:embed="rId3"/>
          <a:srcRect/>
          <a:stretch/>
        </p:blipFill>
        <p:spPr>
          <a:xfrm>
            <a:off x="5363737" y="4971263"/>
            <a:ext cx="3566376" cy="1048499"/>
          </a:xfrm>
          <a:prstGeom prst="rect">
            <a:avLst/>
          </a:prstGeom>
        </p:spPr>
      </p:pic>
      <p:pic>
        <p:nvPicPr>
          <p:cNvPr id="5" name="Afbeelding 4" descr="Afbeelding met handschrift, Lettertype, ontwerp&#10;&#10;Door AI gegenereerde inhoud is mogelijk onjuist.">
            <a:extLst>
              <a:ext uri="{FF2B5EF4-FFF2-40B4-BE49-F238E27FC236}">
                <a16:creationId xmlns:a16="http://schemas.microsoft.com/office/drawing/2014/main" id="{C1657491-D800-E5F0-C69D-E85F8F1FABEE}"/>
              </a:ext>
            </a:extLst>
          </p:cNvPr>
          <p:cNvPicPr>
            <a:picLocks noChangeAspect="1"/>
          </p:cNvPicPr>
          <p:nvPr userDrawn="1"/>
        </p:nvPicPr>
        <p:blipFill>
          <a:blip r:embed="rId4"/>
          <a:stretch>
            <a:fillRect/>
          </a:stretch>
        </p:blipFill>
        <p:spPr>
          <a:xfrm>
            <a:off x="2182134" y="4968265"/>
            <a:ext cx="2847066" cy="1092658"/>
          </a:xfrm>
          <a:prstGeom prst="rect">
            <a:avLst/>
          </a:prstGeom>
        </p:spPr>
      </p:pic>
      <p:pic>
        <p:nvPicPr>
          <p:cNvPr id="2" name="Afbeelding 1">
            <a:extLst>
              <a:ext uri="{FF2B5EF4-FFF2-40B4-BE49-F238E27FC236}">
                <a16:creationId xmlns:a16="http://schemas.microsoft.com/office/drawing/2014/main" id="{C356D8BE-795B-0905-8CB9-E966C6735029}"/>
              </a:ext>
            </a:extLst>
          </p:cNvPr>
          <p:cNvPicPr>
            <a:picLocks noChangeAspect="1"/>
          </p:cNvPicPr>
          <p:nvPr userDrawn="1"/>
        </p:nvPicPr>
        <p:blipFill>
          <a:blip r:embed="rId5"/>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34398439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2_Titeldia">
    <p:bg>
      <p:bgPr>
        <a:solidFill>
          <a:schemeClr val="bg1"/>
        </a:solidFill>
        <a:effectLst/>
      </p:bgPr>
    </p:bg>
    <p:spTree>
      <p:nvGrpSpPr>
        <p:cNvPr id="1" name=""/>
        <p:cNvGrpSpPr/>
        <p:nvPr/>
      </p:nvGrpSpPr>
      <p:grpSpPr>
        <a:xfrm>
          <a:off x="0" y="0"/>
          <a:ext cx="0" cy="0"/>
          <a:chOff x="0" y="0"/>
          <a:chExt cx="0" cy="0"/>
        </a:xfrm>
      </p:grpSpPr>
      <p:sp>
        <p:nvSpPr>
          <p:cNvPr id="13" name="Afgeronde rechthoek 12">
            <a:extLst>
              <a:ext uri="{FF2B5EF4-FFF2-40B4-BE49-F238E27FC236}">
                <a16:creationId xmlns:a16="http://schemas.microsoft.com/office/drawing/2014/main" id="{6D35562B-DE55-BFE5-5B3E-0F3FC3B8581C}"/>
              </a:ext>
            </a:extLst>
          </p:cNvPr>
          <p:cNvSpPr/>
          <p:nvPr userDrawn="1"/>
        </p:nvSpPr>
        <p:spPr>
          <a:xfrm>
            <a:off x="359999" y="359999"/>
            <a:ext cx="1080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5" name="Afbeelding 14" descr="Afbeelding met schermopname&#10;&#10;Door AI gegenereerde inhoud is mogelijk onjuist.">
            <a:extLst>
              <a:ext uri="{FF2B5EF4-FFF2-40B4-BE49-F238E27FC236}">
                <a16:creationId xmlns:a16="http://schemas.microsoft.com/office/drawing/2014/main" id="{A27BBA98-E0C4-555E-48D7-BC9C63AC596B}"/>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22" name="Tekstvak 21">
            <a:extLst>
              <a:ext uri="{FF2B5EF4-FFF2-40B4-BE49-F238E27FC236}">
                <a16:creationId xmlns:a16="http://schemas.microsoft.com/office/drawing/2014/main" id="{468E0F1E-EF33-48B2-3306-07D97CD3D93D}"/>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09" y="993786"/>
            <a:ext cx="5028029" cy="978729"/>
          </a:xfrm>
        </p:spPr>
        <p:txBody>
          <a:bodyPr wrap="square" anchor="t" anchorCtr="0">
            <a:spAutoFit/>
          </a:bodyPr>
          <a:lstStyle>
            <a:lvl1pPr algn="l">
              <a:defRPr sz="3200" b="0"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Antwoord op stelling waar/niet waar</a:t>
            </a:r>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900635" y="2188919"/>
            <a:ext cx="5341903" cy="3438158"/>
          </a:xfrm>
        </p:spPr>
        <p:txBody>
          <a:body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9" name="Afbeelding 8">
            <a:extLst>
              <a:ext uri="{FF2B5EF4-FFF2-40B4-BE49-F238E27FC236}">
                <a16:creationId xmlns:a16="http://schemas.microsoft.com/office/drawing/2014/main" id="{3B7BDA1B-4854-9047-C572-B9DBF62C73B3}"/>
              </a:ext>
            </a:extLst>
          </p:cNvPr>
          <p:cNvPicPr>
            <a:picLocks noChangeAspect="1"/>
          </p:cNvPicPr>
          <p:nvPr userDrawn="1"/>
        </p:nvPicPr>
        <p:blipFill>
          <a:blip r:embed="rId3"/>
          <a:srcRect/>
          <a:stretch/>
        </p:blipFill>
        <p:spPr>
          <a:xfrm rot="21422468">
            <a:off x="6458714" y="3907555"/>
            <a:ext cx="2920172" cy="1120714"/>
          </a:xfrm>
          <a:prstGeom prst="rect">
            <a:avLst/>
          </a:prstGeom>
        </p:spPr>
      </p:pic>
      <p:pic>
        <p:nvPicPr>
          <p:cNvPr id="12" name="Afbeelding 11" descr="Afbeelding met vinger, hand, ontwerp&#10;&#10;Door AI gegenereerde inhoud is mogelijk onjuist.">
            <a:extLst>
              <a:ext uri="{FF2B5EF4-FFF2-40B4-BE49-F238E27FC236}">
                <a16:creationId xmlns:a16="http://schemas.microsoft.com/office/drawing/2014/main" id="{937D2841-4268-A4AD-7302-37B50A5BAD14}"/>
              </a:ext>
            </a:extLst>
          </p:cNvPr>
          <p:cNvPicPr>
            <a:picLocks noChangeAspect="1"/>
          </p:cNvPicPr>
          <p:nvPr userDrawn="1"/>
        </p:nvPicPr>
        <p:blipFill>
          <a:blip r:embed="rId4"/>
          <a:stretch>
            <a:fillRect/>
          </a:stretch>
        </p:blipFill>
        <p:spPr>
          <a:xfrm flipH="1">
            <a:off x="6966439" y="1582616"/>
            <a:ext cx="2743200" cy="2743200"/>
          </a:xfrm>
          <a:prstGeom prst="rect">
            <a:avLst/>
          </a:prstGeom>
        </p:spPr>
      </p:pic>
      <p:pic>
        <p:nvPicPr>
          <p:cNvPr id="2" name="Afbeelding 1">
            <a:extLst>
              <a:ext uri="{FF2B5EF4-FFF2-40B4-BE49-F238E27FC236}">
                <a16:creationId xmlns:a16="http://schemas.microsoft.com/office/drawing/2014/main" id="{AA61B18F-CF9F-766C-06C7-D208CE9DC4B4}"/>
              </a:ext>
            </a:extLst>
          </p:cNvPr>
          <p:cNvPicPr>
            <a:picLocks noChangeAspect="1"/>
          </p:cNvPicPr>
          <p:nvPr userDrawn="1"/>
        </p:nvPicPr>
        <p:blipFill>
          <a:blip r:embed="rId5"/>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14751648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14_Titeldia">
    <p:bg>
      <p:bgPr>
        <a:solidFill>
          <a:schemeClr val="bg1"/>
        </a:solidFill>
        <a:effectLst/>
      </p:bgPr>
    </p:bg>
    <p:spTree>
      <p:nvGrpSpPr>
        <p:cNvPr id="1" name=""/>
        <p:cNvGrpSpPr/>
        <p:nvPr/>
      </p:nvGrpSpPr>
      <p:grpSpPr>
        <a:xfrm>
          <a:off x="0" y="0"/>
          <a:ext cx="0" cy="0"/>
          <a:chOff x="0" y="0"/>
          <a:chExt cx="0" cy="0"/>
        </a:xfrm>
      </p:grpSpPr>
      <p:sp>
        <p:nvSpPr>
          <p:cNvPr id="25" name="Afgeronde rechthoek 24">
            <a:extLst>
              <a:ext uri="{FF2B5EF4-FFF2-40B4-BE49-F238E27FC236}">
                <a16:creationId xmlns:a16="http://schemas.microsoft.com/office/drawing/2014/main" id="{B14A8375-A3E7-DD91-B595-CF1A32275A69}"/>
              </a:ext>
            </a:extLst>
          </p:cNvPr>
          <p:cNvSpPr/>
          <p:nvPr userDrawn="1"/>
        </p:nvSpPr>
        <p:spPr>
          <a:xfrm>
            <a:off x="360000" y="359999"/>
            <a:ext cx="10800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6" name="Afbeelding 25" descr="Afbeelding met schermopname&#10;&#10;Door AI gegenereerde inhoud is mogelijk onjuist.">
            <a:extLst>
              <a:ext uri="{FF2B5EF4-FFF2-40B4-BE49-F238E27FC236}">
                <a16:creationId xmlns:a16="http://schemas.microsoft.com/office/drawing/2014/main" id="{2066EE0F-40A4-3317-1DA3-1780EEA826CE}"/>
              </a:ext>
            </a:extLst>
          </p:cNvPr>
          <p:cNvPicPr>
            <a:picLocks noChangeAspect="1"/>
          </p:cNvPicPr>
          <p:nvPr userDrawn="1"/>
        </p:nvPicPr>
        <p:blipFill>
          <a:blip r:embed="rId2">
            <a:alphaModFix amt="30000"/>
          </a:blip>
          <a:srcRect t="30601"/>
          <a:stretch>
            <a:fillRect/>
          </a:stretch>
        </p:blipFill>
        <p:spPr>
          <a:xfrm>
            <a:off x="1" y="0"/>
            <a:ext cx="12191999" cy="6858000"/>
          </a:xfrm>
          <a:prstGeom prst="rect">
            <a:avLst/>
          </a:prstGeom>
        </p:spPr>
      </p:pic>
      <p:sp>
        <p:nvSpPr>
          <p:cNvPr id="30" name="Tekstvak 29">
            <a:extLst>
              <a:ext uri="{FF2B5EF4-FFF2-40B4-BE49-F238E27FC236}">
                <a16:creationId xmlns:a16="http://schemas.microsoft.com/office/drawing/2014/main" id="{9A92C6F5-0537-7221-EEBE-BEAED946660E}"/>
              </a:ext>
            </a:extLst>
          </p:cNvPr>
          <p:cNvSpPr txBox="1"/>
          <p:nvPr userDrawn="1"/>
        </p:nvSpPr>
        <p:spPr>
          <a:xfrm>
            <a:off x="8845063"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1" name="Tekstvak 30">
            <a:extLst>
              <a:ext uri="{FF2B5EF4-FFF2-40B4-BE49-F238E27FC236}">
                <a16:creationId xmlns:a16="http://schemas.microsoft.com/office/drawing/2014/main" id="{FA1C0AB4-B82A-BF15-E829-B3F339FA0B4A}"/>
              </a:ext>
            </a:extLst>
          </p:cNvPr>
          <p:cNvSpPr txBox="1"/>
          <p:nvPr userDrawn="1"/>
        </p:nvSpPr>
        <p:spPr>
          <a:xfrm>
            <a:off x="8194432"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09" y="993786"/>
            <a:ext cx="5028029" cy="978729"/>
          </a:xfrm>
        </p:spPr>
        <p:txBody>
          <a:bodyPr wrap="square" anchor="t" anchorCtr="0">
            <a:spAutoFit/>
          </a:bodyPr>
          <a:lstStyle>
            <a:lvl1pPr algn="l">
              <a:defRPr sz="3200" b="0" i="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Antwoord op stelling waar/niet waar</a:t>
            </a:r>
          </a:p>
        </p:txBody>
      </p:sp>
      <p:pic>
        <p:nvPicPr>
          <p:cNvPr id="13" name="Afbeelding 12" descr="Afbeelding met Lettertype, schermopname, Rechthoek, tekst&#10;&#10;Door AI gegenereerde inhoud is mogelijk onjuist.">
            <a:extLst>
              <a:ext uri="{FF2B5EF4-FFF2-40B4-BE49-F238E27FC236}">
                <a16:creationId xmlns:a16="http://schemas.microsoft.com/office/drawing/2014/main" id="{01DCAB78-100F-4DA5-2535-4833949A8547}"/>
              </a:ext>
            </a:extLst>
          </p:cNvPr>
          <p:cNvPicPr>
            <a:picLocks noChangeAspect="1"/>
          </p:cNvPicPr>
          <p:nvPr userDrawn="1"/>
        </p:nvPicPr>
        <p:blipFill>
          <a:blip r:embed="rId3"/>
          <a:stretch>
            <a:fillRect/>
          </a:stretch>
        </p:blipFill>
        <p:spPr>
          <a:xfrm rot="380415">
            <a:off x="6749791" y="3586185"/>
            <a:ext cx="3103123" cy="1194156"/>
          </a:xfrm>
          <a:prstGeom prst="rect">
            <a:avLst/>
          </a:prstGeom>
        </p:spPr>
      </p:pic>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900635" y="2188919"/>
            <a:ext cx="5341903" cy="3438158"/>
          </a:xfrm>
        </p:spPr>
        <p:txBody>
          <a:body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6" name="Tekstvak 15">
            <a:extLst>
              <a:ext uri="{FF2B5EF4-FFF2-40B4-BE49-F238E27FC236}">
                <a16:creationId xmlns:a16="http://schemas.microsoft.com/office/drawing/2014/main" id="{01F71CF7-B7BC-29CA-6F09-AD2945BBE796}"/>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12" name="Afbeelding 11">
            <a:extLst>
              <a:ext uri="{FF2B5EF4-FFF2-40B4-BE49-F238E27FC236}">
                <a16:creationId xmlns:a16="http://schemas.microsoft.com/office/drawing/2014/main" id="{937D2841-4268-A4AD-7302-37B50A5BAD14}"/>
              </a:ext>
            </a:extLst>
          </p:cNvPr>
          <p:cNvPicPr>
            <a:picLocks noChangeAspect="1"/>
          </p:cNvPicPr>
          <p:nvPr userDrawn="1"/>
        </p:nvPicPr>
        <p:blipFill>
          <a:blip r:embed="rId4"/>
          <a:srcRect/>
          <a:stretch/>
        </p:blipFill>
        <p:spPr>
          <a:xfrm flipH="1">
            <a:off x="6832625" y="1515709"/>
            <a:ext cx="2743200" cy="2743200"/>
          </a:xfrm>
          <a:prstGeom prst="rect">
            <a:avLst/>
          </a:prstGeom>
        </p:spPr>
      </p:pic>
      <p:pic>
        <p:nvPicPr>
          <p:cNvPr id="2" name="Afbeelding 1">
            <a:extLst>
              <a:ext uri="{FF2B5EF4-FFF2-40B4-BE49-F238E27FC236}">
                <a16:creationId xmlns:a16="http://schemas.microsoft.com/office/drawing/2014/main" id="{E2518FB3-5129-8A00-93E6-E4D76310FE06}"/>
              </a:ext>
            </a:extLst>
          </p:cNvPr>
          <p:cNvPicPr>
            <a:picLocks noChangeAspect="1"/>
          </p:cNvPicPr>
          <p:nvPr userDrawn="1"/>
        </p:nvPicPr>
        <p:blipFill>
          <a:blip r:embed="rId5"/>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6430151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30_Titeldia">
    <p:bg>
      <p:bgPr>
        <a:solidFill>
          <a:schemeClr val="bg1"/>
        </a:solidFill>
        <a:effectLst/>
      </p:bgPr>
    </p:bg>
    <p:spTree>
      <p:nvGrpSpPr>
        <p:cNvPr id="1" name=""/>
        <p:cNvGrpSpPr/>
        <p:nvPr/>
      </p:nvGrpSpPr>
      <p:grpSpPr>
        <a:xfrm>
          <a:off x="0" y="0"/>
          <a:ext cx="0" cy="0"/>
          <a:chOff x="0" y="0"/>
          <a:chExt cx="0" cy="0"/>
        </a:xfrm>
      </p:grpSpPr>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09" y="993786"/>
            <a:ext cx="5817058" cy="978729"/>
          </a:xfrm>
        </p:spPr>
        <p:txBody>
          <a:bodyPr wrap="square" anchor="t" anchorCtr="0">
            <a:spAutoFit/>
          </a:bodyPr>
          <a:lstStyle>
            <a:lvl1pPr algn="l">
              <a:defRPr sz="3200" b="1" i="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Pagina met een stelling, plaatje en waar/niet waar</a:t>
            </a:r>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871609" y="2188919"/>
            <a:ext cx="5341903" cy="3438158"/>
          </a:xfrm>
        </p:spPr>
        <p:txBody>
          <a:bodyPr/>
          <a:lstStyle>
            <a:lvl1pPr>
              <a:defRPr>
                <a:solidFill>
                  <a:schemeClr val="accent2"/>
                </a:solidFill>
              </a:defRPr>
            </a:lvl1p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6" name="Tekstvak 15">
            <a:extLst>
              <a:ext uri="{FF2B5EF4-FFF2-40B4-BE49-F238E27FC236}">
                <a16:creationId xmlns:a16="http://schemas.microsoft.com/office/drawing/2014/main" id="{01F71CF7-B7BC-29CA-6F09-AD2945BBE796}"/>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17" name="Afbeelding 16" descr="Afbeelding met vinger, hand, ontwerp&#10;&#10;Door AI gegenereerde inhoud is mogelijk onjuist.">
            <a:extLst>
              <a:ext uri="{FF2B5EF4-FFF2-40B4-BE49-F238E27FC236}">
                <a16:creationId xmlns:a16="http://schemas.microsoft.com/office/drawing/2014/main" id="{F7EA4BBD-A1C3-2CCC-D95E-6A5A4EF8A61D}"/>
              </a:ext>
            </a:extLst>
          </p:cNvPr>
          <p:cNvPicPr>
            <a:picLocks noChangeAspect="1"/>
          </p:cNvPicPr>
          <p:nvPr userDrawn="1"/>
        </p:nvPicPr>
        <p:blipFill>
          <a:blip r:embed="rId2"/>
          <a:stretch>
            <a:fillRect/>
          </a:stretch>
        </p:blipFill>
        <p:spPr>
          <a:xfrm flipH="1">
            <a:off x="7867325" y="1195755"/>
            <a:ext cx="2160000" cy="2160000"/>
          </a:xfrm>
          <a:prstGeom prst="rect">
            <a:avLst/>
          </a:prstGeom>
        </p:spPr>
      </p:pic>
      <p:pic>
        <p:nvPicPr>
          <p:cNvPr id="18" name="Afbeelding 17">
            <a:extLst>
              <a:ext uri="{FF2B5EF4-FFF2-40B4-BE49-F238E27FC236}">
                <a16:creationId xmlns:a16="http://schemas.microsoft.com/office/drawing/2014/main" id="{764FC873-90B8-9947-E304-06349F7E12F6}"/>
              </a:ext>
            </a:extLst>
          </p:cNvPr>
          <p:cNvPicPr>
            <a:picLocks noChangeAspect="1"/>
          </p:cNvPicPr>
          <p:nvPr userDrawn="1"/>
        </p:nvPicPr>
        <p:blipFill>
          <a:blip r:embed="rId3"/>
          <a:srcRect/>
          <a:stretch/>
        </p:blipFill>
        <p:spPr>
          <a:xfrm>
            <a:off x="7867325" y="3449515"/>
            <a:ext cx="2160000" cy="2160000"/>
          </a:xfrm>
          <a:prstGeom prst="rect">
            <a:avLst/>
          </a:prstGeom>
        </p:spPr>
      </p:pic>
      <p:pic>
        <p:nvPicPr>
          <p:cNvPr id="2" name="Afbeelding 1">
            <a:extLst>
              <a:ext uri="{FF2B5EF4-FFF2-40B4-BE49-F238E27FC236}">
                <a16:creationId xmlns:a16="http://schemas.microsoft.com/office/drawing/2014/main" id="{FE96BA24-9C8B-34CF-2769-2EB4B22B1F8E}"/>
              </a:ext>
            </a:extLst>
          </p:cNvPr>
          <p:cNvPicPr>
            <a:picLocks noChangeAspect="1"/>
          </p:cNvPicPr>
          <p:nvPr userDrawn="1"/>
        </p:nvPicPr>
        <p:blipFill>
          <a:blip r:embed="rId4"/>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13045019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31_Titeldia">
    <p:bg>
      <p:bgPr>
        <a:solidFill>
          <a:schemeClr val="bg1"/>
        </a:solidFill>
        <a:effectLst/>
      </p:bgPr>
    </p:bg>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EFC94D39-AD7E-6246-85DC-612BCF633528}"/>
              </a:ext>
            </a:extLst>
          </p:cNvPr>
          <p:cNvPicPr>
            <a:picLocks noChangeAspect="1"/>
          </p:cNvPicPr>
          <p:nvPr userDrawn="1"/>
        </p:nvPicPr>
        <p:blipFill>
          <a:blip r:embed="rId2">
            <a:alphaModFix amt="30000"/>
          </a:blip>
          <a:srcRect/>
          <a:stretch/>
        </p:blipFill>
        <p:spPr>
          <a:xfrm>
            <a:off x="0"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09" y="993786"/>
            <a:ext cx="3514123" cy="1865126"/>
          </a:xfrm>
        </p:spPr>
        <p:txBody>
          <a:bodyPr wrap="square" anchor="t" anchorCtr="0">
            <a:spAutoFit/>
          </a:bodyPr>
          <a:lstStyle>
            <a:lvl1pPr algn="l">
              <a:defRPr sz="3200" b="1" i="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Pagina met een stelling, plaatje en waar/niet waar</a:t>
            </a:r>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5033607" y="962284"/>
            <a:ext cx="5341903" cy="3438158"/>
          </a:xfrm>
        </p:spPr>
        <p:txBody>
          <a:body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6" name="Tekstvak 15">
            <a:extLst>
              <a:ext uri="{FF2B5EF4-FFF2-40B4-BE49-F238E27FC236}">
                <a16:creationId xmlns:a16="http://schemas.microsoft.com/office/drawing/2014/main" id="{01F71CF7-B7BC-29CA-6F09-AD2945BBE796}"/>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3" name="Afbeelding 2">
            <a:extLst>
              <a:ext uri="{FF2B5EF4-FFF2-40B4-BE49-F238E27FC236}">
                <a16:creationId xmlns:a16="http://schemas.microsoft.com/office/drawing/2014/main" id="{7821E450-BE78-4E08-5091-46F6C28B0082}"/>
              </a:ext>
            </a:extLst>
          </p:cNvPr>
          <p:cNvPicPr>
            <a:picLocks noChangeAspect="1"/>
          </p:cNvPicPr>
          <p:nvPr userDrawn="1"/>
        </p:nvPicPr>
        <p:blipFill>
          <a:blip r:embed="rId3"/>
          <a:srcRect/>
          <a:stretch/>
        </p:blipFill>
        <p:spPr>
          <a:xfrm>
            <a:off x="5363737" y="4971263"/>
            <a:ext cx="3566376" cy="1048499"/>
          </a:xfrm>
          <a:prstGeom prst="rect">
            <a:avLst/>
          </a:prstGeom>
        </p:spPr>
      </p:pic>
      <p:pic>
        <p:nvPicPr>
          <p:cNvPr id="5" name="Afbeelding 4" descr="Afbeelding met handschrift, Lettertype, ontwerp&#10;&#10;Door AI gegenereerde inhoud is mogelijk onjuist.">
            <a:extLst>
              <a:ext uri="{FF2B5EF4-FFF2-40B4-BE49-F238E27FC236}">
                <a16:creationId xmlns:a16="http://schemas.microsoft.com/office/drawing/2014/main" id="{C1657491-D800-E5F0-C69D-E85F8F1FABEE}"/>
              </a:ext>
            </a:extLst>
          </p:cNvPr>
          <p:cNvPicPr>
            <a:picLocks noChangeAspect="1"/>
          </p:cNvPicPr>
          <p:nvPr userDrawn="1"/>
        </p:nvPicPr>
        <p:blipFill>
          <a:blip r:embed="rId4"/>
          <a:stretch>
            <a:fillRect/>
          </a:stretch>
        </p:blipFill>
        <p:spPr>
          <a:xfrm>
            <a:off x="2182134" y="4968265"/>
            <a:ext cx="2847066" cy="1092658"/>
          </a:xfrm>
          <a:prstGeom prst="rect">
            <a:avLst/>
          </a:prstGeom>
        </p:spPr>
      </p:pic>
      <p:pic>
        <p:nvPicPr>
          <p:cNvPr id="2" name="Afbeelding 1">
            <a:extLst>
              <a:ext uri="{FF2B5EF4-FFF2-40B4-BE49-F238E27FC236}">
                <a16:creationId xmlns:a16="http://schemas.microsoft.com/office/drawing/2014/main" id="{C356D8BE-795B-0905-8CB9-E966C6735029}"/>
              </a:ext>
            </a:extLst>
          </p:cNvPr>
          <p:cNvPicPr>
            <a:picLocks noChangeAspect="1"/>
          </p:cNvPicPr>
          <p:nvPr userDrawn="1"/>
        </p:nvPicPr>
        <p:blipFill>
          <a:blip r:embed="rId5"/>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32228009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6_Titeldia">
    <p:bg>
      <p:bgPr>
        <a:solidFill>
          <a:schemeClr val="bg1"/>
        </a:solidFill>
        <a:effectLst/>
      </p:bgPr>
    </p:bg>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10322653-DEE5-626E-10AC-1FDCAFF04C69}"/>
              </a:ext>
            </a:extLst>
          </p:cNvPr>
          <p:cNvPicPr>
            <a:picLocks noChangeAspect="1"/>
          </p:cNvPicPr>
          <p:nvPr userDrawn="1"/>
        </p:nvPicPr>
        <p:blipFill>
          <a:blip r:embed="rId2">
            <a:alphaModFix amt="30000"/>
          </a:blip>
          <a:srcRect/>
          <a:stretch/>
        </p:blipFill>
        <p:spPr>
          <a:xfrm>
            <a:off x="0" y="0"/>
            <a:ext cx="12191999" cy="6858000"/>
          </a:xfrm>
          <a:prstGeom prst="rect">
            <a:avLst/>
          </a:prstGeom>
        </p:spPr>
      </p:pic>
      <p:sp>
        <p:nvSpPr>
          <p:cNvPr id="22" name="Tekstvak 21">
            <a:extLst>
              <a:ext uri="{FF2B5EF4-FFF2-40B4-BE49-F238E27FC236}">
                <a16:creationId xmlns:a16="http://schemas.microsoft.com/office/drawing/2014/main" id="{468E0F1E-EF33-48B2-3306-07D97CD3D93D}"/>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09" y="993786"/>
            <a:ext cx="5028029" cy="978729"/>
          </a:xfrm>
        </p:spPr>
        <p:txBody>
          <a:bodyPr wrap="square" anchor="t" anchorCtr="0">
            <a:spAutoFit/>
          </a:bodyPr>
          <a:lstStyle>
            <a:lvl1pPr algn="l">
              <a:defRPr sz="3200" b="1" i="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Antwoord op stelling waar/niet waar</a:t>
            </a:r>
          </a:p>
        </p:txBody>
      </p:sp>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900635" y="2188919"/>
            <a:ext cx="5341903" cy="3438158"/>
          </a:xfrm>
        </p:spPr>
        <p:txBody>
          <a:body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9" name="Afbeelding 8">
            <a:extLst>
              <a:ext uri="{FF2B5EF4-FFF2-40B4-BE49-F238E27FC236}">
                <a16:creationId xmlns:a16="http://schemas.microsoft.com/office/drawing/2014/main" id="{3B7BDA1B-4854-9047-C572-B9DBF62C73B3}"/>
              </a:ext>
            </a:extLst>
          </p:cNvPr>
          <p:cNvPicPr>
            <a:picLocks noChangeAspect="1"/>
          </p:cNvPicPr>
          <p:nvPr userDrawn="1"/>
        </p:nvPicPr>
        <p:blipFill>
          <a:blip r:embed="rId3"/>
          <a:srcRect/>
          <a:stretch/>
        </p:blipFill>
        <p:spPr>
          <a:xfrm rot="21422468">
            <a:off x="7017514" y="3907555"/>
            <a:ext cx="2920172" cy="1120714"/>
          </a:xfrm>
          <a:prstGeom prst="rect">
            <a:avLst/>
          </a:prstGeom>
        </p:spPr>
      </p:pic>
      <p:pic>
        <p:nvPicPr>
          <p:cNvPr id="12" name="Afbeelding 11" descr="Afbeelding met vinger, hand, ontwerp&#10;&#10;Door AI gegenereerde inhoud is mogelijk onjuist.">
            <a:extLst>
              <a:ext uri="{FF2B5EF4-FFF2-40B4-BE49-F238E27FC236}">
                <a16:creationId xmlns:a16="http://schemas.microsoft.com/office/drawing/2014/main" id="{937D2841-4268-A4AD-7302-37B50A5BAD14}"/>
              </a:ext>
            </a:extLst>
          </p:cNvPr>
          <p:cNvPicPr>
            <a:picLocks noChangeAspect="1"/>
          </p:cNvPicPr>
          <p:nvPr userDrawn="1"/>
        </p:nvPicPr>
        <p:blipFill>
          <a:blip r:embed="rId4"/>
          <a:stretch>
            <a:fillRect/>
          </a:stretch>
        </p:blipFill>
        <p:spPr>
          <a:xfrm flipH="1">
            <a:off x="7525239" y="1582616"/>
            <a:ext cx="2743200" cy="2743200"/>
          </a:xfrm>
          <a:prstGeom prst="rect">
            <a:avLst/>
          </a:prstGeom>
        </p:spPr>
      </p:pic>
      <p:pic>
        <p:nvPicPr>
          <p:cNvPr id="2" name="Afbeelding 1">
            <a:extLst>
              <a:ext uri="{FF2B5EF4-FFF2-40B4-BE49-F238E27FC236}">
                <a16:creationId xmlns:a16="http://schemas.microsoft.com/office/drawing/2014/main" id="{AA61B18F-CF9F-766C-06C7-D208CE9DC4B4}"/>
              </a:ext>
            </a:extLst>
          </p:cNvPr>
          <p:cNvPicPr>
            <a:picLocks noChangeAspect="1"/>
          </p:cNvPicPr>
          <p:nvPr userDrawn="1"/>
        </p:nvPicPr>
        <p:blipFill>
          <a:blip r:embed="rId5"/>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300634846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32_Titeldia">
    <p:bg>
      <p:bgPr>
        <a:solidFill>
          <a:schemeClr val="bg1"/>
        </a:solidFill>
        <a:effectLst/>
      </p:bgPr>
    </p:bg>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EC5A0AF7-2608-747D-DE6E-C6E187E451D1}"/>
              </a:ext>
            </a:extLst>
          </p:cNvPr>
          <p:cNvPicPr>
            <a:picLocks noChangeAspect="1"/>
          </p:cNvPicPr>
          <p:nvPr userDrawn="1"/>
        </p:nvPicPr>
        <p:blipFill>
          <a:blip r:embed="rId2">
            <a:alphaModFix amt="30000"/>
          </a:blip>
          <a:srcRect/>
          <a:stretch/>
        </p:blipFill>
        <p:spPr>
          <a:xfrm>
            <a:off x="0" y="0"/>
            <a:ext cx="12191999" cy="6858000"/>
          </a:xfrm>
          <a:prstGeom prst="rect">
            <a:avLst/>
          </a:prstGeom>
        </p:spPr>
      </p:pic>
      <p:sp>
        <p:nvSpPr>
          <p:cNvPr id="30" name="Tekstvak 29">
            <a:extLst>
              <a:ext uri="{FF2B5EF4-FFF2-40B4-BE49-F238E27FC236}">
                <a16:creationId xmlns:a16="http://schemas.microsoft.com/office/drawing/2014/main" id="{9A92C6F5-0537-7221-EEBE-BEAED946660E}"/>
              </a:ext>
            </a:extLst>
          </p:cNvPr>
          <p:cNvSpPr txBox="1"/>
          <p:nvPr userDrawn="1"/>
        </p:nvSpPr>
        <p:spPr>
          <a:xfrm>
            <a:off x="8845063"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1" name="Tekstvak 30">
            <a:extLst>
              <a:ext uri="{FF2B5EF4-FFF2-40B4-BE49-F238E27FC236}">
                <a16:creationId xmlns:a16="http://schemas.microsoft.com/office/drawing/2014/main" id="{FA1C0AB4-B82A-BF15-E829-B3F339FA0B4A}"/>
              </a:ext>
            </a:extLst>
          </p:cNvPr>
          <p:cNvSpPr txBox="1"/>
          <p:nvPr userDrawn="1"/>
        </p:nvSpPr>
        <p:spPr>
          <a:xfrm>
            <a:off x="8194432"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71609" y="993786"/>
            <a:ext cx="5028029" cy="978729"/>
          </a:xfrm>
        </p:spPr>
        <p:txBody>
          <a:bodyPr wrap="square" anchor="t" anchorCtr="0">
            <a:spAutoFit/>
          </a:bodyPr>
          <a:lstStyle>
            <a:lvl1pPr algn="l">
              <a:defRPr sz="3200" b="1" i="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r>
              <a:rPr lang="nl-NL"/>
              <a:t>Antwoord op stelling waar/niet waar</a:t>
            </a:r>
          </a:p>
        </p:txBody>
      </p:sp>
      <p:pic>
        <p:nvPicPr>
          <p:cNvPr id="13" name="Afbeelding 12" descr="Afbeelding met Lettertype, schermopname, Rechthoek, tekst&#10;&#10;Door AI gegenereerde inhoud is mogelijk onjuist.">
            <a:extLst>
              <a:ext uri="{FF2B5EF4-FFF2-40B4-BE49-F238E27FC236}">
                <a16:creationId xmlns:a16="http://schemas.microsoft.com/office/drawing/2014/main" id="{01DCAB78-100F-4DA5-2535-4833949A8547}"/>
              </a:ext>
            </a:extLst>
          </p:cNvPr>
          <p:cNvPicPr>
            <a:picLocks noChangeAspect="1"/>
          </p:cNvPicPr>
          <p:nvPr userDrawn="1"/>
        </p:nvPicPr>
        <p:blipFill>
          <a:blip r:embed="rId3"/>
          <a:stretch>
            <a:fillRect/>
          </a:stretch>
        </p:blipFill>
        <p:spPr>
          <a:xfrm rot="380415">
            <a:off x="7308591" y="3907919"/>
            <a:ext cx="3103123" cy="1194156"/>
          </a:xfrm>
          <a:prstGeom prst="rect">
            <a:avLst/>
          </a:prstGeom>
        </p:spPr>
      </p:pic>
      <p:sp>
        <p:nvSpPr>
          <p:cNvPr id="14" name="Tijdelijke aanduiding voor onlineafbeelding 8">
            <a:extLst>
              <a:ext uri="{FF2B5EF4-FFF2-40B4-BE49-F238E27FC236}">
                <a16:creationId xmlns:a16="http://schemas.microsoft.com/office/drawing/2014/main" id="{4C9F9EDC-ED8B-B8B0-7A73-FCD47C346358}"/>
              </a:ext>
            </a:extLst>
          </p:cNvPr>
          <p:cNvSpPr>
            <a:spLocks noGrp="1"/>
          </p:cNvSpPr>
          <p:nvPr>
            <p:ph type="clipArt" sz="quarter" idx="21"/>
          </p:nvPr>
        </p:nvSpPr>
        <p:spPr>
          <a:xfrm>
            <a:off x="900635" y="2188919"/>
            <a:ext cx="5341903" cy="3438158"/>
          </a:xfrm>
        </p:spPr>
        <p:txBody>
          <a:bodyPr/>
          <a:lstStyle/>
          <a:p>
            <a:endParaRPr lang="nl-NL"/>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6" name="Tekstvak 15">
            <a:extLst>
              <a:ext uri="{FF2B5EF4-FFF2-40B4-BE49-F238E27FC236}">
                <a16:creationId xmlns:a16="http://schemas.microsoft.com/office/drawing/2014/main" id="{01F71CF7-B7BC-29CA-6F09-AD2945BBE796}"/>
              </a:ext>
            </a:extLst>
          </p:cNvPr>
          <p:cNvSpPr txBox="1"/>
          <p:nvPr userDrawn="1"/>
        </p:nvSpPr>
        <p:spPr>
          <a:xfrm>
            <a:off x="8194431" y="7913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12" name="Afbeelding 11">
            <a:extLst>
              <a:ext uri="{FF2B5EF4-FFF2-40B4-BE49-F238E27FC236}">
                <a16:creationId xmlns:a16="http://schemas.microsoft.com/office/drawing/2014/main" id="{937D2841-4268-A4AD-7302-37B50A5BAD14}"/>
              </a:ext>
            </a:extLst>
          </p:cNvPr>
          <p:cNvPicPr>
            <a:picLocks noChangeAspect="1"/>
          </p:cNvPicPr>
          <p:nvPr userDrawn="1"/>
        </p:nvPicPr>
        <p:blipFill>
          <a:blip r:embed="rId4"/>
          <a:srcRect/>
          <a:stretch/>
        </p:blipFill>
        <p:spPr>
          <a:xfrm flipH="1">
            <a:off x="7391425" y="1837443"/>
            <a:ext cx="2743200" cy="2743200"/>
          </a:xfrm>
          <a:prstGeom prst="rect">
            <a:avLst/>
          </a:prstGeom>
        </p:spPr>
      </p:pic>
      <p:pic>
        <p:nvPicPr>
          <p:cNvPr id="2" name="Afbeelding 1">
            <a:extLst>
              <a:ext uri="{FF2B5EF4-FFF2-40B4-BE49-F238E27FC236}">
                <a16:creationId xmlns:a16="http://schemas.microsoft.com/office/drawing/2014/main" id="{E2518FB3-5129-8A00-93E6-E4D76310FE06}"/>
              </a:ext>
            </a:extLst>
          </p:cNvPr>
          <p:cNvPicPr>
            <a:picLocks noChangeAspect="1"/>
          </p:cNvPicPr>
          <p:nvPr userDrawn="1"/>
        </p:nvPicPr>
        <p:blipFill>
          <a:blip r:embed="rId5"/>
          <a:srcRect/>
          <a:stretch/>
        </p:blipFill>
        <p:spPr>
          <a:xfrm rot="5400000">
            <a:off x="10502204" y="5173808"/>
            <a:ext cx="2218878" cy="266265"/>
          </a:xfrm>
          <a:prstGeom prst="rect">
            <a:avLst/>
          </a:prstGeom>
        </p:spPr>
      </p:pic>
    </p:spTree>
    <p:extLst>
      <p:ext uri="{BB962C8B-B14F-4D97-AF65-F5344CB8AC3E}">
        <p14:creationId xmlns:p14="http://schemas.microsoft.com/office/powerpoint/2010/main" val="385591324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46_Titeldia">
    <p:bg>
      <p:bgPr>
        <a:solidFill>
          <a:schemeClr val="bg1"/>
        </a:solidFill>
        <a:effectLst/>
      </p:bgPr>
    </p:bg>
    <p:spTree>
      <p:nvGrpSpPr>
        <p:cNvPr id="1" name=""/>
        <p:cNvGrpSpPr/>
        <p:nvPr/>
      </p:nvGrpSpPr>
      <p:grpSpPr>
        <a:xfrm>
          <a:off x="0" y="0"/>
          <a:ext cx="0" cy="0"/>
          <a:chOff x="0" y="0"/>
          <a:chExt cx="0" cy="0"/>
        </a:xfrm>
      </p:grpSpPr>
      <p:pic>
        <p:nvPicPr>
          <p:cNvPr id="4" name="Afbeelding 3">
            <a:extLst>
              <a:ext uri="{FF2B5EF4-FFF2-40B4-BE49-F238E27FC236}">
                <a16:creationId xmlns:a16="http://schemas.microsoft.com/office/drawing/2014/main" id="{10322653-DEE5-626E-10AC-1FDCAFF04C69}"/>
              </a:ext>
            </a:extLst>
          </p:cNvPr>
          <p:cNvPicPr>
            <a:picLocks noChangeAspect="1"/>
          </p:cNvPicPr>
          <p:nvPr userDrawn="1"/>
        </p:nvPicPr>
        <p:blipFill>
          <a:blip r:embed="rId2">
            <a:alphaModFix amt="30000"/>
          </a:blip>
          <a:srcRect/>
          <a:stretch/>
        </p:blipFill>
        <p:spPr>
          <a:xfrm>
            <a:off x="0" y="0"/>
            <a:ext cx="12191999" cy="6858000"/>
          </a:xfrm>
          <a:prstGeom prst="rect">
            <a:avLst/>
          </a:prstGeom>
        </p:spPr>
      </p:pic>
      <p:sp>
        <p:nvSpPr>
          <p:cNvPr id="22" name="Tekstvak 21">
            <a:extLst>
              <a:ext uri="{FF2B5EF4-FFF2-40B4-BE49-F238E27FC236}">
                <a16:creationId xmlns:a16="http://schemas.microsoft.com/office/drawing/2014/main" id="{468E0F1E-EF33-48B2-3306-07D97CD3D93D}"/>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8" name="Tekstvak 7">
            <a:extLst>
              <a:ext uri="{FF2B5EF4-FFF2-40B4-BE49-F238E27FC236}">
                <a16:creationId xmlns:a16="http://schemas.microsoft.com/office/drawing/2014/main" id="{EE20C155-0B63-48C3-CFD5-3DEA8CE481B7}"/>
              </a:ext>
            </a:extLst>
          </p:cNvPr>
          <p:cNvSpPr txBox="1"/>
          <p:nvPr userDrawn="1"/>
        </p:nvSpPr>
        <p:spPr>
          <a:xfrm>
            <a:off x="8845062" y="606670"/>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22956124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8_Titeldia">
    <p:bg>
      <p:bgPr>
        <a:solidFill>
          <a:schemeClr val="bg1"/>
        </a:solidFill>
        <a:effectLst/>
      </p:bgPr>
    </p:bg>
    <p:spTree>
      <p:nvGrpSpPr>
        <p:cNvPr id="1" name=""/>
        <p:cNvGrpSpPr/>
        <p:nvPr/>
      </p:nvGrpSpPr>
      <p:grpSpPr>
        <a:xfrm>
          <a:off x="0" y="0"/>
          <a:ext cx="0" cy="0"/>
          <a:chOff x="0" y="0"/>
          <a:chExt cx="0" cy="0"/>
        </a:xfrm>
      </p:grpSpPr>
      <p:sp>
        <p:nvSpPr>
          <p:cNvPr id="4" name="Afgeronde rechthoek 24">
            <a:extLst>
              <a:ext uri="{FF2B5EF4-FFF2-40B4-BE49-F238E27FC236}">
                <a16:creationId xmlns:a16="http://schemas.microsoft.com/office/drawing/2014/main" id="{497B6B30-D93C-29DB-220C-05153A988F17}"/>
              </a:ext>
            </a:extLst>
          </p:cNvPr>
          <p:cNvSpPr/>
          <p:nvPr userDrawn="1"/>
        </p:nvSpPr>
        <p:spPr>
          <a:xfrm>
            <a:off x="360000" y="359999"/>
            <a:ext cx="11472000" cy="6118860"/>
          </a:xfrm>
          <a:prstGeom prst="roundRect">
            <a:avLst>
              <a:gd name="adj" fmla="val 5489"/>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descr="Afbeelding met schermopname&#10;&#10;Door AI gegenereerde inhoud is mogelijk onjuist.">
            <a:extLst>
              <a:ext uri="{FF2B5EF4-FFF2-40B4-BE49-F238E27FC236}">
                <a16:creationId xmlns:a16="http://schemas.microsoft.com/office/drawing/2014/main" id="{A13BEA93-9BB9-2699-6C4F-4F47402A787A}"/>
              </a:ext>
            </a:extLst>
          </p:cNvPr>
          <p:cNvPicPr>
            <a:picLocks noChangeAspect="1"/>
          </p:cNvPicPr>
          <p:nvPr userDrawn="1"/>
        </p:nvPicPr>
        <p:blipFill>
          <a:blip r:embed="rId2">
            <a:alphaModFix amt="30000"/>
          </a:blip>
          <a:srcRect t="30601"/>
          <a:stretch>
            <a:fillRect/>
          </a:stretch>
        </p:blipFill>
        <p:spPr>
          <a:xfrm>
            <a:off x="1"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3902927" y="673463"/>
            <a:ext cx="5575590" cy="867930"/>
          </a:xfrm>
        </p:spPr>
        <p:txBody>
          <a:bodyPr wrap="square" anchor="t">
            <a:spAutoFit/>
          </a:bodyPr>
          <a:lstStyle>
            <a:lvl1pPr algn="l">
              <a:defRPr sz="2800">
                <a:solidFill>
                  <a:schemeClr val="bg1"/>
                </a:solidFill>
              </a:defRPr>
            </a:lvl1pPr>
          </a:lstStyle>
          <a:p>
            <a:r>
              <a:rPr lang="nl-NL"/>
              <a:t>Pagina voor horizontale opdracht uit </a:t>
            </a:r>
            <a:r>
              <a:rPr lang="nl-NL" err="1"/>
              <a:t>doeboekje</a:t>
            </a:r>
            <a:endParaRPr lang="nl-NL"/>
          </a:p>
        </p:txBody>
      </p:sp>
      <p:sp>
        <p:nvSpPr>
          <p:cNvPr id="3" name="Tijdelijke aanduiding voor onlineafbeelding 3">
            <a:extLst>
              <a:ext uri="{FF2B5EF4-FFF2-40B4-BE49-F238E27FC236}">
                <a16:creationId xmlns:a16="http://schemas.microsoft.com/office/drawing/2014/main" id="{E79757D9-29B8-4AC3-3417-779BC0BEA2F8}"/>
              </a:ext>
            </a:extLst>
          </p:cNvPr>
          <p:cNvSpPr>
            <a:spLocks noGrp="1"/>
          </p:cNvSpPr>
          <p:nvPr>
            <p:ph type="clipArt" sz="quarter" idx="15"/>
          </p:nvPr>
        </p:nvSpPr>
        <p:spPr>
          <a:xfrm>
            <a:off x="1260000" y="2160000"/>
            <a:ext cx="8151629" cy="3917415"/>
          </a:xfrm>
        </p:spPr>
        <p:txBody>
          <a:bodyPr/>
          <a:lstStyle/>
          <a:p>
            <a:endParaRPr lang="nl-NL"/>
          </a:p>
        </p:txBody>
      </p:sp>
      <p:pic>
        <p:nvPicPr>
          <p:cNvPr id="15" name="Afbeelding 14" descr="Afbeelding met kunst, schermopname, Rechthoek, ontwerp&#10;&#10;Door AI gegenereerde inhoud is mogelijk onjuist.">
            <a:extLst>
              <a:ext uri="{FF2B5EF4-FFF2-40B4-BE49-F238E27FC236}">
                <a16:creationId xmlns:a16="http://schemas.microsoft.com/office/drawing/2014/main" id="{6EF9A5A8-78DB-C61B-3EE5-F20570F35993}"/>
              </a:ext>
            </a:extLst>
          </p:cNvPr>
          <p:cNvPicPr>
            <a:picLocks noChangeAspect="1"/>
          </p:cNvPicPr>
          <p:nvPr userDrawn="1"/>
        </p:nvPicPr>
        <p:blipFill>
          <a:blip r:embed="rId3"/>
          <a:stretch>
            <a:fillRect/>
          </a:stretch>
        </p:blipFill>
        <p:spPr>
          <a:xfrm rot="21480000">
            <a:off x="18362" y="659106"/>
            <a:ext cx="3699353" cy="972793"/>
          </a:xfrm>
          <a:prstGeom prst="rect">
            <a:avLst/>
          </a:prstGeom>
        </p:spPr>
      </p:pic>
      <p:sp>
        <p:nvSpPr>
          <p:cNvPr id="16" name="Titel 19">
            <a:extLst>
              <a:ext uri="{FF2B5EF4-FFF2-40B4-BE49-F238E27FC236}">
                <a16:creationId xmlns:a16="http://schemas.microsoft.com/office/drawing/2014/main" id="{1FEFEA86-3266-4F49-13E7-6E80825E8AB0}"/>
              </a:ext>
            </a:extLst>
          </p:cNvPr>
          <p:cNvSpPr txBox="1">
            <a:spLocks/>
          </p:cNvSpPr>
          <p:nvPr userDrawn="1"/>
        </p:nvSpPr>
        <p:spPr>
          <a:xfrm rot="-120000">
            <a:off x="648405" y="897318"/>
            <a:ext cx="2821280" cy="46817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i="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sz="3200"/>
              <a:t>Aan de slag!</a:t>
            </a:r>
          </a:p>
        </p:txBody>
      </p:sp>
    </p:spTree>
    <p:extLst>
      <p:ext uri="{BB962C8B-B14F-4D97-AF65-F5344CB8AC3E}">
        <p14:creationId xmlns:p14="http://schemas.microsoft.com/office/powerpoint/2010/main" val="217821908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0_Titeldia">
    <p:bg>
      <p:bgPr>
        <a:solidFill>
          <a:schemeClr val="bg1"/>
        </a:solidFill>
        <a:effectLst/>
      </p:bgPr>
    </p:bg>
    <p:spTree>
      <p:nvGrpSpPr>
        <p:cNvPr id="1" name=""/>
        <p:cNvGrpSpPr/>
        <p:nvPr/>
      </p:nvGrpSpPr>
      <p:grpSpPr>
        <a:xfrm>
          <a:off x="0" y="0"/>
          <a:ext cx="0" cy="0"/>
          <a:chOff x="0" y="0"/>
          <a:chExt cx="0" cy="0"/>
        </a:xfrm>
      </p:grpSpPr>
      <p:sp>
        <p:nvSpPr>
          <p:cNvPr id="6" name="Afgeronde rechthoek 5">
            <a:extLst>
              <a:ext uri="{FF2B5EF4-FFF2-40B4-BE49-F238E27FC236}">
                <a16:creationId xmlns:a16="http://schemas.microsoft.com/office/drawing/2014/main" id="{656CB4EC-6675-A199-4582-EDA802C2660A}"/>
              </a:ext>
            </a:extLst>
          </p:cNvPr>
          <p:cNvSpPr/>
          <p:nvPr userDrawn="1"/>
        </p:nvSpPr>
        <p:spPr>
          <a:xfrm>
            <a:off x="359999" y="359999"/>
            <a:ext cx="10800000"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7" name="Afbeelding 6" descr="Afbeelding met schermopname&#10;&#10;Door AI gegenereerde inhoud is mogelijk onjuist.">
            <a:extLst>
              <a:ext uri="{FF2B5EF4-FFF2-40B4-BE49-F238E27FC236}">
                <a16:creationId xmlns:a16="http://schemas.microsoft.com/office/drawing/2014/main" id="{A13BEA93-9BB9-2699-6C4F-4F47402A787A}"/>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02887" y="1799736"/>
            <a:ext cx="2475572" cy="2031325"/>
          </a:xfrm>
        </p:spPr>
        <p:txBody>
          <a:bodyPr wrap="square" anchor="t">
            <a:spAutoFit/>
          </a:bodyPr>
          <a:lstStyle>
            <a:lvl1pPr algn="l">
              <a:defRPr sz="2800">
                <a:solidFill>
                  <a:schemeClr val="bg1"/>
                </a:solidFill>
              </a:defRPr>
            </a:lvl1pPr>
          </a:lstStyle>
          <a:p>
            <a:r>
              <a:rPr lang="nl-NL"/>
              <a:t>Pagina voor vierkante of staande opdracht uit </a:t>
            </a:r>
            <a:r>
              <a:rPr lang="nl-NL" err="1"/>
              <a:t>doeboekje</a:t>
            </a:r>
            <a:endParaRPr lang="nl-NL"/>
          </a:p>
        </p:txBody>
      </p:sp>
      <p:sp>
        <p:nvSpPr>
          <p:cNvPr id="3" name="Tijdelijke aanduiding voor onlineafbeelding 3">
            <a:extLst>
              <a:ext uri="{FF2B5EF4-FFF2-40B4-BE49-F238E27FC236}">
                <a16:creationId xmlns:a16="http://schemas.microsoft.com/office/drawing/2014/main" id="{E79757D9-29B8-4AC3-3417-779BC0BEA2F8}"/>
              </a:ext>
            </a:extLst>
          </p:cNvPr>
          <p:cNvSpPr>
            <a:spLocks noGrp="1"/>
          </p:cNvSpPr>
          <p:nvPr>
            <p:ph type="clipArt" sz="quarter" idx="15"/>
          </p:nvPr>
        </p:nvSpPr>
        <p:spPr>
          <a:xfrm>
            <a:off x="3902926" y="669074"/>
            <a:ext cx="6099717" cy="5408342"/>
          </a:xfrm>
        </p:spPr>
        <p:txBody>
          <a:bodyPr/>
          <a:lstStyle/>
          <a:p>
            <a:endParaRPr lang="nl-NL"/>
          </a:p>
        </p:txBody>
      </p:sp>
      <p:pic>
        <p:nvPicPr>
          <p:cNvPr id="11" name="Afbeelding 10" descr="Afbeelding met kunst, schermopname, Rechthoek, ontwerp&#10;&#10;Door AI gegenereerde inhoud is mogelijk onjuist.">
            <a:extLst>
              <a:ext uri="{FF2B5EF4-FFF2-40B4-BE49-F238E27FC236}">
                <a16:creationId xmlns:a16="http://schemas.microsoft.com/office/drawing/2014/main" id="{F21DD49D-F283-3C2C-2B2E-BA31916DE449}"/>
              </a:ext>
            </a:extLst>
          </p:cNvPr>
          <p:cNvPicPr>
            <a:picLocks noChangeAspect="1"/>
          </p:cNvPicPr>
          <p:nvPr userDrawn="1"/>
        </p:nvPicPr>
        <p:blipFill>
          <a:blip r:embed="rId3"/>
          <a:stretch>
            <a:fillRect/>
          </a:stretch>
        </p:blipFill>
        <p:spPr>
          <a:xfrm rot="21480000">
            <a:off x="18362" y="659106"/>
            <a:ext cx="3699353" cy="972793"/>
          </a:xfrm>
          <a:prstGeom prst="rect">
            <a:avLst/>
          </a:prstGeom>
        </p:spPr>
      </p:pic>
      <p:sp>
        <p:nvSpPr>
          <p:cNvPr id="14" name="Titel 19">
            <a:extLst>
              <a:ext uri="{FF2B5EF4-FFF2-40B4-BE49-F238E27FC236}">
                <a16:creationId xmlns:a16="http://schemas.microsoft.com/office/drawing/2014/main" id="{12DC8EF7-1EED-5F33-E456-9F3F1FC39DA7}"/>
              </a:ext>
            </a:extLst>
          </p:cNvPr>
          <p:cNvSpPr txBox="1">
            <a:spLocks/>
          </p:cNvSpPr>
          <p:nvPr userDrawn="1"/>
        </p:nvSpPr>
        <p:spPr>
          <a:xfrm rot="-120000">
            <a:off x="648405" y="897318"/>
            <a:ext cx="2821280" cy="46817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b="1" i="0" kern="1200">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nl-NL" sz="3200"/>
              <a:t>Aan de slag!</a:t>
            </a:r>
          </a:p>
        </p:txBody>
      </p:sp>
      <p:sp>
        <p:nvSpPr>
          <p:cNvPr id="4" name="Tekstvak 3">
            <a:extLst>
              <a:ext uri="{FF2B5EF4-FFF2-40B4-BE49-F238E27FC236}">
                <a16:creationId xmlns:a16="http://schemas.microsoft.com/office/drawing/2014/main" id="{CB2FF49D-9191-C302-0632-5DC9A5C7EA26}"/>
              </a:ext>
            </a:extLst>
          </p:cNvPr>
          <p:cNvSpPr txBox="1"/>
          <p:nvPr userDrawn="1"/>
        </p:nvSpPr>
        <p:spPr>
          <a:xfrm>
            <a:off x="7672552" y="-536028"/>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82592590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39_Titeldia">
    <p:bg>
      <p:bgPr>
        <a:solidFill>
          <a:schemeClr val="bg1"/>
        </a:solidFill>
        <a:effectLst/>
      </p:bgPr>
    </p:bg>
    <p:spTree>
      <p:nvGrpSpPr>
        <p:cNvPr id="1" name=""/>
        <p:cNvGrpSpPr/>
        <p:nvPr/>
      </p:nvGrpSpPr>
      <p:grpSpPr>
        <a:xfrm>
          <a:off x="0" y="0"/>
          <a:ext cx="0" cy="0"/>
          <a:chOff x="0" y="0"/>
          <a:chExt cx="0" cy="0"/>
        </a:xfrm>
      </p:grpSpPr>
      <p:pic>
        <p:nvPicPr>
          <p:cNvPr id="7" name="Afbeelding 6" descr="Afbeelding met schermopname&#10;&#10;Door AI gegenereerde inhoud is mogelijk onjuist.">
            <a:extLst>
              <a:ext uri="{FF2B5EF4-FFF2-40B4-BE49-F238E27FC236}">
                <a16:creationId xmlns:a16="http://schemas.microsoft.com/office/drawing/2014/main" id="{A13BEA93-9BB9-2699-6C4F-4F47402A787A}"/>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6" name="Afgeronde rechthoek 5">
            <a:extLst>
              <a:ext uri="{FF2B5EF4-FFF2-40B4-BE49-F238E27FC236}">
                <a16:creationId xmlns:a16="http://schemas.microsoft.com/office/drawing/2014/main" id="{656CB4EC-6675-A199-4582-EDA802C2660A}"/>
              </a:ext>
            </a:extLst>
          </p:cNvPr>
          <p:cNvSpPr/>
          <p:nvPr userDrawn="1"/>
        </p:nvSpPr>
        <p:spPr>
          <a:xfrm>
            <a:off x="359999" y="359999"/>
            <a:ext cx="11388656"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02887" y="1799736"/>
            <a:ext cx="2475572" cy="2031325"/>
          </a:xfrm>
        </p:spPr>
        <p:txBody>
          <a:bodyPr wrap="square" anchor="t">
            <a:spAutoFit/>
          </a:bodyPr>
          <a:lstStyle>
            <a:lvl1pPr algn="l">
              <a:defRPr sz="2800">
                <a:solidFill>
                  <a:schemeClr val="bg1"/>
                </a:solidFill>
              </a:defRPr>
            </a:lvl1pPr>
          </a:lstStyle>
          <a:p>
            <a:r>
              <a:rPr lang="nl-NL"/>
              <a:t>Pagina voor vierkante of staande opdracht uit </a:t>
            </a:r>
            <a:r>
              <a:rPr lang="nl-NL" err="1"/>
              <a:t>doeboekje</a:t>
            </a:r>
            <a:endParaRPr lang="nl-NL"/>
          </a:p>
        </p:txBody>
      </p:sp>
      <p:sp>
        <p:nvSpPr>
          <p:cNvPr id="3" name="Tijdelijke aanduiding voor onlineafbeelding 3">
            <a:extLst>
              <a:ext uri="{FF2B5EF4-FFF2-40B4-BE49-F238E27FC236}">
                <a16:creationId xmlns:a16="http://schemas.microsoft.com/office/drawing/2014/main" id="{E79757D9-29B8-4AC3-3417-779BC0BEA2F8}"/>
              </a:ext>
            </a:extLst>
          </p:cNvPr>
          <p:cNvSpPr>
            <a:spLocks noGrp="1"/>
          </p:cNvSpPr>
          <p:nvPr>
            <p:ph type="clipArt" sz="quarter" idx="15"/>
          </p:nvPr>
        </p:nvSpPr>
        <p:spPr>
          <a:xfrm>
            <a:off x="3902926" y="669074"/>
            <a:ext cx="6099717" cy="5408342"/>
          </a:xfrm>
        </p:spPr>
        <p:txBody>
          <a:bodyPr/>
          <a:lstStyle/>
          <a:p>
            <a:endParaRPr lang="nl-NL"/>
          </a:p>
        </p:txBody>
      </p:sp>
      <p:sp>
        <p:nvSpPr>
          <p:cNvPr id="4" name="Tekstvak 3">
            <a:extLst>
              <a:ext uri="{FF2B5EF4-FFF2-40B4-BE49-F238E27FC236}">
                <a16:creationId xmlns:a16="http://schemas.microsoft.com/office/drawing/2014/main" id="{CB2FF49D-9191-C302-0632-5DC9A5C7EA26}"/>
              </a:ext>
            </a:extLst>
          </p:cNvPr>
          <p:cNvSpPr txBox="1"/>
          <p:nvPr userDrawn="1"/>
        </p:nvSpPr>
        <p:spPr>
          <a:xfrm>
            <a:off x="7672552" y="-536028"/>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71190403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42_Titeldia">
    <p:bg>
      <p:bgPr>
        <a:solidFill>
          <a:schemeClr val="bg1"/>
        </a:solidFill>
        <a:effectLst/>
      </p:bgPr>
    </p:bg>
    <p:spTree>
      <p:nvGrpSpPr>
        <p:cNvPr id="1" name=""/>
        <p:cNvGrpSpPr/>
        <p:nvPr/>
      </p:nvGrpSpPr>
      <p:grpSpPr>
        <a:xfrm>
          <a:off x="0" y="0"/>
          <a:ext cx="0" cy="0"/>
          <a:chOff x="0" y="0"/>
          <a:chExt cx="0" cy="0"/>
        </a:xfrm>
      </p:grpSpPr>
      <p:pic>
        <p:nvPicPr>
          <p:cNvPr id="7" name="Afbeelding 6" descr="Afbeelding met schermopname&#10;&#10;Door AI gegenereerde inhoud is mogelijk onjuist.">
            <a:extLst>
              <a:ext uri="{FF2B5EF4-FFF2-40B4-BE49-F238E27FC236}">
                <a16:creationId xmlns:a16="http://schemas.microsoft.com/office/drawing/2014/main" id="{A13BEA93-9BB9-2699-6C4F-4F47402A787A}"/>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
        <p:nvSpPr>
          <p:cNvPr id="6" name="Afgeronde rechthoek 5">
            <a:extLst>
              <a:ext uri="{FF2B5EF4-FFF2-40B4-BE49-F238E27FC236}">
                <a16:creationId xmlns:a16="http://schemas.microsoft.com/office/drawing/2014/main" id="{656CB4EC-6675-A199-4582-EDA802C2660A}"/>
              </a:ext>
            </a:extLst>
          </p:cNvPr>
          <p:cNvSpPr/>
          <p:nvPr userDrawn="1"/>
        </p:nvSpPr>
        <p:spPr>
          <a:xfrm>
            <a:off x="359999" y="359999"/>
            <a:ext cx="11388656" cy="6118860"/>
          </a:xfrm>
          <a:prstGeom prst="roundRect">
            <a:avLst>
              <a:gd name="adj" fmla="val 5489"/>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0" name="Titel 19">
            <a:extLst>
              <a:ext uri="{FF2B5EF4-FFF2-40B4-BE49-F238E27FC236}">
                <a16:creationId xmlns:a16="http://schemas.microsoft.com/office/drawing/2014/main" id="{44065056-1784-C78B-CD0F-1AFE9F48BA11}"/>
              </a:ext>
            </a:extLst>
          </p:cNvPr>
          <p:cNvSpPr>
            <a:spLocks noGrp="1"/>
          </p:cNvSpPr>
          <p:nvPr>
            <p:ph type="title" hasCustomPrompt="1"/>
          </p:nvPr>
        </p:nvSpPr>
        <p:spPr>
          <a:xfrm>
            <a:off x="802887" y="1799736"/>
            <a:ext cx="2475572" cy="2031325"/>
          </a:xfrm>
        </p:spPr>
        <p:txBody>
          <a:bodyPr wrap="square" anchor="t">
            <a:spAutoFit/>
          </a:bodyPr>
          <a:lstStyle>
            <a:lvl1pPr algn="l">
              <a:defRPr sz="2800">
                <a:solidFill>
                  <a:schemeClr val="bg1"/>
                </a:solidFill>
              </a:defRPr>
            </a:lvl1pPr>
          </a:lstStyle>
          <a:p>
            <a:r>
              <a:rPr lang="nl-NL"/>
              <a:t>Pagina voor vierkante of staande opdracht uit </a:t>
            </a:r>
            <a:r>
              <a:rPr lang="nl-NL" err="1"/>
              <a:t>doeboekje</a:t>
            </a:r>
            <a:endParaRPr lang="nl-NL"/>
          </a:p>
        </p:txBody>
      </p:sp>
      <p:sp>
        <p:nvSpPr>
          <p:cNvPr id="3" name="Tijdelijke aanduiding voor onlineafbeelding 3">
            <a:extLst>
              <a:ext uri="{FF2B5EF4-FFF2-40B4-BE49-F238E27FC236}">
                <a16:creationId xmlns:a16="http://schemas.microsoft.com/office/drawing/2014/main" id="{E79757D9-29B8-4AC3-3417-779BC0BEA2F8}"/>
              </a:ext>
            </a:extLst>
          </p:cNvPr>
          <p:cNvSpPr>
            <a:spLocks noGrp="1"/>
          </p:cNvSpPr>
          <p:nvPr>
            <p:ph type="clipArt" sz="quarter" idx="15"/>
          </p:nvPr>
        </p:nvSpPr>
        <p:spPr>
          <a:xfrm>
            <a:off x="3902926" y="669074"/>
            <a:ext cx="6099717" cy="5408342"/>
          </a:xfrm>
        </p:spPr>
        <p:txBody>
          <a:bodyPr/>
          <a:lstStyle/>
          <a:p>
            <a:endParaRPr lang="nl-NL"/>
          </a:p>
        </p:txBody>
      </p:sp>
      <p:sp>
        <p:nvSpPr>
          <p:cNvPr id="4" name="Tekstvak 3">
            <a:extLst>
              <a:ext uri="{FF2B5EF4-FFF2-40B4-BE49-F238E27FC236}">
                <a16:creationId xmlns:a16="http://schemas.microsoft.com/office/drawing/2014/main" id="{CB2FF49D-9191-C302-0632-5DC9A5C7EA26}"/>
              </a:ext>
            </a:extLst>
          </p:cNvPr>
          <p:cNvSpPr txBox="1"/>
          <p:nvPr userDrawn="1"/>
        </p:nvSpPr>
        <p:spPr>
          <a:xfrm>
            <a:off x="7672552" y="-536028"/>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6910009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6_Sectiekop">
    <p:bg>
      <p:bgPr>
        <a:solidFill>
          <a:schemeClr val="accent2"/>
        </a:solidFill>
        <a:effectLst/>
      </p:bgPr>
    </p:bg>
    <p:spTree>
      <p:nvGrpSpPr>
        <p:cNvPr id="1" name=""/>
        <p:cNvGrpSpPr/>
        <p:nvPr/>
      </p:nvGrpSpPr>
      <p:grpSpPr>
        <a:xfrm>
          <a:off x="0" y="0"/>
          <a:ext cx="0" cy="0"/>
          <a:chOff x="0" y="0"/>
          <a:chExt cx="0" cy="0"/>
        </a:xfrm>
      </p:grpSpPr>
      <p:pic>
        <p:nvPicPr>
          <p:cNvPr id="6" name="Afbeelding 5" descr="Afbeelding met schermopname&#10;&#10;Door AI gegenereerde inhoud is mogelijk onjuist.">
            <a:extLst>
              <a:ext uri="{FF2B5EF4-FFF2-40B4-BE49-F238E27FC236}">
                <a16:creationId xmlns:a16="http://schemas.microsoft.com/office/drawing/2014/main" id="{5C568D28-C5F1-A2E3-DF2C-29A58B372B37}"/>
              </a:ext>
            </a:extLst>
          </p:cNvPr>
          <p:cNvPicPr>
            <a:picLocks noChangeAspect="1"/>
          </p:cNvPicPr>
          <p:nvPr userDrawn="1"/>
        </p:nvPicPr>
        <p:blipFill>
          <a:blip r:embed="rId2"/>
          <a:srcRect t="30601"/>
          <a:stretch>
            <a:fillRect/>
          </a:stretch>
        </p:blipFill>
        <p:spPr>
          <a:xfrm>
            <a:off x="0" y="0"/>
            <a:ext cx="12191999" cy="6858000"/>
          </a:xfrm>
          <a:prstGeom prst="rect">
            <a:avLst/>
          </a:prstGeom>
        </p:spPr>
      </p:pic>
      <p:pic>
        <p:nvPicPr>
          <p:cNvPr id="9" name="Afbeelding 8" descr="Afbeelding met tekening, kunst, Graphics&#10;&#10;Door AI gegenereerde inhoud is mogelijk onjuist.">
            <a:extLst>
              <a:ext uri="{FF2B5EF4-FFF2-40B4-BE49-F238E27FC236}">
                <a16:creationId xmlns:a16="http://schemas.microsoft.com/office/drawing/2014/main" id="{9AFC87BB-D258-9231-FDB4-075B931BD733}"/>
              </a:ext>
            </a:extLst>
          </p:cNvPr>
          <p:cNvPicPr>
            <a:picLocks noChangeAspect="1"/>
          </p:cNvPicPr>
          <p:nvPr userDrawn="1"/>
        </p:nvPicPr>
        <p:blipFill>
          <a:blip r:embed="rId3"/>
          <a:srcRect t="106871" b="-39615"/>
          <a:stretch>
            <a:fillRect/>
          </a:stretch>
        </p:blipFill>
        <p:spPr>
          <a:xfrm>
            <a:off x="6488150" y="10910816"/>
            <a:ext cx="5497552" cy="1800000"/>
          </a:xfrm>
          <a:prstGeom prst="rect">
            <a:avLst/>
          </a:prstGeom>
        </p:spPr>
      </p:pic>
      <p:sp>
        <p:nvSpPr>
          <p:cNvPr id="4" name="Tekstvak 3">
            <a:extLst>
              <a:ext uri="{FF2B5EF4-FFF2-40B4-BE49-F238E27FC236}">
                <a16:creationId xmlns:a16="http://schemas.microsoft.com/office/drawing/2014/main" id="{CED666FE-4339-B602-BB88-6C87B9B8A3CF}"/>
              </a:ext>
            </a:extLst>
          </p:cNvPr>
          <p:cNvSpPr txBox="1"/>
          <p:nvPr userDrawn="1"/>
        </p:nvSpPr>
        <p:spPr>
          <a:xfrm>
            <a:off x="574158" y="669851"/>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 name="Afgeronde rechthoek 8">
            <a:extLst>
              <a:ext uri="{FF2B5EF4-FFF2-40B4-BE49-F238E27FC236}">
                <a16:creationId xmlns:a16="http://schemas.microsoft.com/office/drawing/2014/main" id="{06B730B4-3652-A707-3F44-655FD8B96885}"/>
              </a:ext>
            </a:extLst>
          </p:cNvPr>
          <p:cNvSpPr/>
          <p:nvPr userDrawn="1"/>
        </p:nvSpPr>
        <p:spPr>
          <a:xfrm>
            <a:off x="359998" y="359999"/>
            <a:ext cx="11462547" cy="6118860"/>
          </a:xfrm>
          <a:prstGeom prst="roundRect">
            <a:avLst>
              <a:gd name="adj" fmla="val 548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 name="Titel 19">
            <a:extLst>
              <a:ext uri="{FF2B5EF4-FFF2-40B4-BE49-F238E27FC236}">
                <a16:creationId xmlns:a16="http://schemas.microsoft.com/office/drawing/2014/main" id="{E2B7BADE-4109-0999-FA14-784F5D9418A3}"/>
              </a:ext>
            </a:extLst>
          </p:cNvPr>
          <p:cNvSpPr>
            <a:spLocks noGrp="1"/>
          </p:cNvSpPr>
          <p:nvPr>
            <p:ph type="title" hasCustomPrompt="1"/>
          </p:nvPr>
        </p:nvSpPr>
        <p:spPr>
          <a:xfrm>
            <a:off x="720000" y="720000"/>
            <a:ext cx="9015015" cy="480131"/>
          </a:xfrm>
        </p:spPr>
        <p:txBody>
          <a:bodyPr wrap="square" anchor="t">
            <a:spAutoFit/>
          </a:bodyPr>
          <a:lstStyle>
            <a:lvl1pPr algn="l">
              <a:defRPr sz="2800">
                <a:solidFill>
                  <a:schemeClr val="accent2"/>
                </a:solidFill>
              </a:defRPr>
            </a:lvl1pPr>
          </a:lstStyle>
          <a:p>
            <a:r>
              <a:rPr lang="nl-NL"/>
              <a:t>Pagina voor afbeeldingen, met of zonder titel</a:t>
            </a:r>
          </a:p>
        </p:txBody>
      </p:sp>
    </p:spTree>
    <p:extLst>
      <p:ext uri="{BB962C8B-B14F-4D97-AF65-F5344CB8AC3E}">
        <p14:creationId xmlns:p14="http://schemas.microsoft.com/office/powerpoint/2010/main" val="414220852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Sectiekop">
    <p:bg>
      <p:bgPr>
        <a:solidFill>
          <a:schemeClr val="accent4"/>
        </a:solidFill>
        <a:effectLst/>
      </p:bgPr>
    </p:bg>
    <p:spTree>
      <p:nvGrpSpPr>
        <p:cNvPr id="1" name=""/>
        <p:cNvGrpSpPr/>
        <p:nvPr/>
      </p:nvGrpSpPr>
      <p:grpSpPr>
        <a:xfrm>
          <a:off x="0" y="0"/>
          <a:ext cx="0" cy="0"/>
          <a:chOff x="0" y="0"/>
          <a:chExt cx="0" cy="0"/>
        </a:xfrm>
      </p:grpSpPr>
      <p:pic>
        <p:nvPicPr>
          <p:cNvPr id="5" name="Afbeelding 4" descr="Afbeelding met schermopname&#10;&#10;Door AI gegenereerde inhoud is mogelijk onjuist.">
            <a:extLst>
              <a:ext uri="{FF2B5EF4-FFF2-40B4-BE49-F238E27FC236}">
                <a16:creationId xmlns:a16="http://schemas.microsoft.com/office/drawing/2014/main" id="{FA04B119-09D7-232E-6C0E-120811A14AEC}"/>
              </a:ext>
            </a:extLst>
          </p:cNvPr>
          <p:cNvPicPr>
            <a:picLocks noChangeAspect="1"/>
          </p:cNvPicPr>
          <p:nvPr userDrawn="1"/>
        </p:nvPicPr>
        <p:blipFill>
          <a:blip r:embed="rId2">
            <a:alphaModFix amt="75000"/>
          </a:blip>
          <a:srcRect l="2" t="37199" r="9682" b="160"/>
          <a:stretch>
            <a:fillRect/>
          </a:stretch>
        </p:blipFill>
        <p:spPr>
          <a:xfrm>
            <a:off x="0" y="0"/>
            <a:ext cx="12167999" cy="6840000"/>
          </a:xfrm>
          <a:prstGeom prst="rect">
            <a:avLst/>
          </a:prstGeom>
        </p:spPr>
      </p:pic>
      <p:sp>
        <p:nvSpPr>
          <p:cNvPr id="9" name="Afgeronde rechthoek 8">
            <a:extLst>
              <a:ext uri="{FF2B5EF4-FFF2-40B4-BE49-F238E27FC236}">
                <a16:creationId xmlns:a16="http://schemas.microsoft.com/office/drawing/2014/main" id="{BAF88DCE-81B8-496C-781E-BDD8A79A9953}"/>
              </a:ext>
            </a:extLst>
          </p:cNvPr>
          <p:cNvSpPr/>
          <p:nvPr userDrawn="1"/>
        </p:nvSpPr>
        <p:spPr>
          <a:xfrm>
            <a:off x="359998" y="359999"/>
            <a:ext cx="11462547" cy="6118860"/>
          </a:xfrm>
          <a:prstGeom prst="roundRect">
            <a:avLst>
              <a:gd name="adj" fmla="val 548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 name="Titel 19">
            <a:extLst>
              <a:ext uri="{FF2B5EF4-FFF2-40B4-BE49-F238E27FC236}">
                <a16:creationId xmlns:a16="http://schemas.microsoft.com/office/drawing/2014/main" id="{3F48F6CB-E12F-2EDB-DA04-E7D24311F0BC}"/>
              </a:ext>
            </a:extLst>
          </p:cNvPr>
          <p:cNvSpPr>
            <a:spLocks noGrp="1"/>
          </p:cNvSpPr>
          <p:nvPr>
            <p:ph type="title" hasCustomPrompt="1"/>
          </p:nvPr>
        </p:nvSpPr>
        <p:spPr>
          <a:xfrm>
            <a:off x="720000" y="720000"/>
            <a:ext cx="9015015" cy="480131"/>
          </a:xfrm>
        </p:spPr>
        <p:txBody>
          <a:bodyPr wrap="square" anchor="t">
            <a:spAutoFit/>
          </a:bodyPr>
          <a:lstStyle>
            <a:lvl1pPr algn="l">
              <a:defRPr sz="2800">
                <a:solidFill>
                  <a:schemeClr val="accent2"/>
                </a:solidFill>
              </a:defRPr>
            </a:lvl1pPr>
          </a:lstStyle>
          <a:p>
            <a:r>
              <a:rPr lang="nl-NL"/>
              <a:t>Pagina voor afbeeldingen, met of zonder titel</a:t>
            </a:r>
          </a:p>
        </p:txBody>
      </p:sp>
      <p:sp>
        <p:nvSpPr>
          <p:cNvPr id="2" name="Tekstvak 1">
            <a:extLst>
              <a:ext uri="{FF2B5EF4-FFF2-40B4-BE49-F238E27FC236}">
                <a16:creationId xmlns:a16="http://schemas.microsoft.com/office/drawing/2014/main" id="{D0415892-1B7E-B539-7BC7-350C052D75BC}"/>
              </a:ext>
            </a:extLst>
          </p:cNvPr>
          <p:cNvSpPr txBox="1"/>
          <p:nvPr userDrawn="1"/>
        </p:nvSpPr>
        <p:spPr>
          <a:xfrm>
            <a:off x="6937248" y="7632192"/>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56678813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3_Sectiekop">
    <p:bg>
      <p:bgPr>
        <a:solidFill>
          <a:schemeClr val="accent1"/>
        </a:solidFill>
        <a:effectLst/>
      </p:bgPr>
    </p:bg>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4B6F0475-2FE4-29B9-619F-CE016B823ABC}"/>
              </a:ext>
            </a:extLst>
          </p:cNvPr>
          <p:cNvPicPr>
            <a:picLocks noChangeAspect="1"/>
          </p:cNvPicPr>
          <p:nvPr userDrawn="1"/>
        </p:nvPicPr>
        <p:blipFill>
          <a:blip r:embed="rId2">
            <a:alphaModFix amt="75000"/>
          </a:blip>
          <a:srcRect l="8949" t="10240" r="785" b="233"/>
          <a:stretch>
            <a:fillRect/>
          </a:stretch>
        </p:blipFill>
        <p:spPr>
          <a:xfrm flipH="1">
            <a:off x="3" y="0"/>
            <a:ext cx="12167999" cy="6840000"/>
          </a:xfrm>
          <a:prstGeom prst="rect">
            <a:avLst/>
          </a:prstGeom>
        </p:spPr>
      </p:pic>
      <p:sp>
        <p:nvSpPr>
          <p:cNvPr id="5" name="Afgeronde rechthoek 8">
            <a:extLst>
              <a:ext uri="{FF2B5EF4-FFF2-40B4-BE49-F238E27FC236}">
                <a16:creationId xmlns:a16="http://schemas.microsoft.com/office/drawing/2014/main" id="{8665C0E6-61F3-0C3B-6AE1-373F7E79028F}"/>
              </a:ext>
            </a:extLst>
          </p:cNvPr>
          <p:cNvSpPr/>
          <p:nvPr userDrawn="1"/>
        </p:nvSpPr>
        <p:spPr>
          <a:xfrm>
            <a:off x="359998" y="359999"/>
            <a:ext cx="11462547" cy="6118860"/>
          </a:xfrm>
          <a:prstGeom prst="roundRect">
            <a:avLst>
              <a:gd name="adj" fmla="val 548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 name="Titel 19">
            <a:extLst>
              <a:ext uri="{FF2B5EF4-FFF2-40B4-BE49-F238E27FC236}">
                <a16:creationId xmlns:a16="http://schemas.microsoft.com/office/drawing/2014/main" id="{3F48F6CB-E12F-2EDB-DA04-E7D24311F0BC}"/>
              </a:ext>
            </a:extLst>
          </p:cNvPr>
          <p:cNvSpPr>
            <a:spLocks noGrp="1"/>
          </p:cNvSpPr>
          <p:nvPr>
            <p:ph type="title" hasCustomPrompt="1"/>
          </p:nvPr>
        </p:nvSpPr>
        <p:spPr>
          <a:xfrm>
            <a:off x="720001" y="720000"/>
            <a:ext cx="8550124" cy="480131"/>
          </a:xfrm>
        </p:spPr>
        <p:txBody>
          <a:bodyPr wrap="square" anchor="t">
            <a:spAutoFit/>
          </a:bodyPr>
          <a:lstStyle>
            <a:lvl1pPr algn="l">
              <a:defRPr sz="2800">
                <a:solidFill>
                  <a:schemeClr val="accent2"/>
                </a:solidFill>
              </a:defRPr>
            </a:lvl1pPr>
          </a:lstStyle>
          <a:p>
            <a:r>
              <a:rPr lang="nl-NL"/>
              <a:t>Pagina voor afbeeldingen, met of zonder titel</a:t>
            </a:r>
          </a:p>
        </p:txBody>
      </p:sp>
    </p:spTree>
    <p:extLst>
      <p:ext uri="{BB962C8B-B14F-4D97-AF65-F5344CB8AC3E}">
        <p14:creationId xmlns:p14="http://schemas.microsoft.com/office/powerpoint/2010/main" val="241151237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4_Sectiekop">
    <p:bg>
      <p:bgPr>
        <a:solidFill>
          <a:schemeClr val="accent3"/>
        </a:solidFill>
        <a:effectLst/>
      </p:bgPr>
    </p:bg>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FA04B119-09D7-232E-6C0E-120811A14AEC}"/>
              </a:ext>
            </a:extLst>
          </p:cNvPr>
          <p:cNvPicPr>
            <a:picLocks noChangeAspect="1"/>
          </p:cNvPicPr>
          <p:nvPr userDrawn="1"/>
        </p:nvPicPr>
        <p:blipFill>
          <a:blip r:embed="rId2">
            <a:alphaModFix amt="75000"/>
          </a:blip>
          <a:srcRect l="8949" t="10240" r="785" b="233"/>
          <a:stretch>
            <a:fillRect/>
          </a:stretch>
        </p:blipFill>
        <p:spPr>
          <a:xfrm flipH="1">
            <a:off x="3" y="0"/>
            <a:ext cx="12167999" cy="6840000"/>
          </a:xfrm>
          <a:prstGeom prst="rect">
            <a:avLst/>
          </a:prstGeom>
        </p:spPr>
      </p:pic>
      <p:sp>
        <p:nvSpPr>
          <p:cNvPr id="2" name="Afgeronde rechthoek 8">
            <a:extLst>
              <a:ext uri="{FF2B5EF4-FFF2-40B4-BE49-F238E27FC236}">
                <a16:creationId xmlns:a16="http://schemas.microsoft.com/office/drawing/2014/main" id="{BEC88D75-EC4D-02C6-2AB3-2D55D48BF5E2}"/>
              </a:ext>
            </a:extLst>
          </p:cNvPr>
          <p:cNvSpPr/>
          <p:nvPr userDrawn="1"/>
        </p:nvSpPr>
        <p:spPr>
          <a:xfrm>
            <a:off x="359998" y="359999"/>
            <a:ext cx="11462547" cy="6118860"/>
          </a:xfrm>
          <a:prstGeom prst="roundRect">
            <a:avLst>
              <a:gd name="adj" fmla="val 5489"/>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4" name="Titel 19">
            <a:extLst>
              <a:ext uri="{FF2B5EF4-FFF2-40B4-BE49-F238E27FC236}">
                <a16:creationId xmlns:a16="http://schemas.microsoft.com/office/drawing/2014/main" id="{3F48F6CB-E12F-2EDB-DA04-E7D24311F0BC}"/>
              </a:ext>
            </a:extLst>
          </p:cNvPr>
          <p:cNvSpPr>
            <a:spLocks noGrp="1"/>
          </p:cNvSpPr>
          <p:nvPr>
            <p:ph type="title" hasCustomPrompt="1"/>
          </p:nvPr>
        </p:nvSpPr>
        <p:spPr>
          <a:xfrm>
            <a:off x="720001" y="720000"/>
            <a:ext cx="8550124" cy="480131"/>
          </a:xfrm>
        </p:spPr>
        <p:txBody>
          <a:bodyPr wrap="square" anchor="t">
            <a:spAutoFit/>
          </a:bodyPr>
          <a:lstStyle>
            <a:lvl1pPr algn="l">
              <a:defRPr sz="2800">
                <a:solidFill>
                  <a:schemeClr val="accent2"/>
                </a:solidFill>
              </a:defRPr>
            </a:lvl1pPr>
          </a:lstStyle>
          <a:p>
            <a:r>
              <a:rPr lang="nl-NL"/>
              <a:t>Pagina voor afbeeldingen, met of zonder titel</a:t>
            </a:r>
          </a:p>
        </p:txBody>
      </p:sp>
    </p:spTree>
    <p:extLst>
      <p:ext uri="{BB962C8B-B14F-4D97-AF65-F5344CB8AC3E}">
        <p14:creationId xmlns:p14="http://schemas.microsoft.com/office/powerpoint/2010/main" val="213316293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9_Sectiekop">
    <p:bg>
      <p:bgPr>
        <a:solidFill>
          <a:schemeClr val="bg1"/>
        </a:solidFill>
        <a:effectLst/>
      </p:bgPr>
    </p:bg>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758E2D09-5295-A330-C896-5F4ED73C41AE}"/>
              </a:ext>
            </a:extLst>
          </p:cNvPr>
          <p:cNvPicPr>
            <a:picLocks noChangeAspect="1"/>
          </p:cNvPicPr>
          <p:nvPr userDrawn="1"/>
        </p:nvPicPr>
        <p:blipFill>
          <a:blip r:embed="rId2">
            <a:alphaModFix amt="30000"/>
          </a:blip>
          <a:srcRect l="55425" t="29619" r="-17771" b="-177"/>
          <a:stretch>
            <a:fillRect/>
          </a:stretch>
        </p:blipFill>
        <p:spPr>
          <a:xfrm>
            <a:off x="0" y="0"/>
            <a:ext cx="10800000" cy="6876000"/>
          </a:xfrm>
          <a:prstGeom prst="rect">
            <a:avLst/>
          </a:prstGeom>
        </p:spPr>
      </p:pic>
      <p:sp>
        <p:nvSpPr>
          <p:cNvPr id="4" name="Titel 19">
            <a:extLst>
              <a:ext uri="{FF2B5EF4-FFF2-40B4-BE49-F238E27FC236}">
                <a16:creationId xmlns:a16="http://schemas.microsoft.com/office/drawing/2014/main" id="{3F48F6CB-E12F-2EDB-DA04-E7D24311F0BC}"/>
              </a:ext>
            </a:extLst>
          </p:cNvPr>
          <p:cNvSpPr>
            <a:spLocks noGrp="1"/>
          </p:cNvSpPr>
          <p:nvPr>
            <p:ph type="title" hasCustomPrompt="1"/>
          </p:nvPr>
        </p:nvSpPr>
        <p:spPr>
          <a:xfrm>
            <a:off x="720001" y="720000"/>
            <a:ext cx="4935732" cy="867930"/>
          </a:xfrm>
        </p:spPr>
        <p:txBody>
          <a:bodyPr wrap="square" anchor="t">
            <a:spAutoFit/>
          </a:bodyPr>
          <a:lstStyle>
            <a:lvl1pPr algn="l">
              <a:defRPr sz="2800">
                <a:solidFill>
                  <a:schemeClr val="accent2"/>
                </a:solidFill>
              </a:defRPr>
            </a:lvl1pPr>
          </a:lstStyle>
          <a:p>
            <a:r>
              <a:rPr lang="nl-NL"/>
              <a:t>Pagina voor afbeeldingen, met of zonder titel</a:t>
            </a:r>
          </a:p>
        </p:txBody>
      </p:sp>
    </p:spTree>
    <p:extLst>
      <p:ext uri="{BB962C8B-B14F-4D97-AF65-F5344CB8AC3E}">
        <p14:creationId xmlns:p14="http://schemas.microsoft.com/office/powerpoint/2010/main" val="11424489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0_Sectiekop">
    <p:bg>
      <p:bgPr>
        <a:solidFill>
          <a:schemeClr val="bg1"/>
        </a:solidFill>
        <a:effectLst/>
      </p:bgPr>
    </p:bg>
    <p:spTree>
      <p:nvGrpSpPr>
        <p:cNvPr id="1" name=""/>
        <p:cNvGrpSpPr/>
        <p:nvPr/>
      </p:nvGrpSpPr>
      <p:grpSpPr>
        <a:xfrm>
          <a:off x="0" y="0"/>
          <a:ext cx="0" cy="0"/>
          <a:chOff x="0" y="0"/>
          <a:chExt cx="0" cy="0"/>
        </a:xfrm>
      </p:grpSpPr>
      <p:sp>
        <p:nvSpPr>
          <p:cNvPr id="4" name="Titel 19">
            <a:extLst>
              <a:ext uri="{FF2B5EF4-FFF2-40B4-BE49-F238E27FC236}">
                <a16:creationId xmlns:a16="http://schemas.microsoft.com/office/drawing/2014/main" id="{3F48F6CB-E12F-2EDB-DA04-E7D24311F0BC}"/>
              </a:ext>
            </a:extLst>
          </p:cNvPr>
          <p:cNvSpPr>
            <a:spLocks noGrp="1"/>
          </p:cNvSpPr>
          <p:nvPr>
            <p:ph type="title" hasCustomPrompt="1"/>
          </p:nvPr>
        </p:nvSpPr>
        <p:spPr>
          <a:xfrm>
            <a:off x="720001" y="720000"/>
            <a:ext cx="4935732" cy="867930"/>
          </a:xfrm>
        </p:spPr>
        <p:txBody>
          <a:bodyPr wrap="square" anchor="t">
            <a:spAutoFit/>
          </a:bodyPr>
          <a:lstStyle>
            <a:lvl1pPr algn="l">
              <a:defRPr sz="2800">
                <a:solidFill>
                  <a:schemeClr val="accent2"/>
                </a:solidFill>
              </a:defRPr>
            </a:lvl1pPr>
          </a:lstStyle>
          <a:p>
            <a:r>
              <a:rPr lang="nl-NL"/>
              <a:t>Pagina voor afbeeldingen, met of zonder titel</a:t>
            </a:r>
          </a:p>
        </p:txBody>
      </p:sp>
    </p:spTree>
    <p:extLst>
      <p:ext uri="{BB962C8B-B14F-4D97-AF65-F5344CB8AC3E}">
        <p14:creationId xmlns:p14="http://schemas.microsoft.com/office/powerpoint/2010/main" val="118906184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1_Sectiekop">
    <p:bg>
      <p:bgPr>
        <a:solidFill>
          <a:schemeClr val="accent1"/>
        </a:solidFill>
        <a:effectLst/>
      </p:bgPr>
    </p:bg>
    <p:spTree>
      <p:nvGrpSpPr>
        <p:cNvPr id="1" name=""/>
        <p:cNvGrpSpPr/>
        <p:nvPr/>
      </p:nvGrpSpPr>
      <p:grpSpPr>
        <a:xfrm>
          <a:off x="0" y="0"/>
          <a:ext cx="0" cy="0"/>
          <a:chOff x="0" y="0"/>
          <a:chExt cx="0" cy="0"/>
        </a:xfrm>
      </p:grpSpPr>
      <p:pic>
        <p:nvPicPr>
          <p:cNvPr id="2" name="Afbeelding 1" descr="Afbeelding met schermopname&#10;&#10;Door AI gegenereerde inhoud is mogelijk onjuist.">
            <a:extLst>
              <a:ext uri="{FF2B5EF4-FFF2-40B4-BE49-F238E27FC236}">
                <a16:creationId xmlns:a16="http://schemas.microsoft.com/office/drawing/2014/main" id="{273CF196-D9B9-02FB-BE96-EDB12A1A7B87}"/>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pic>
        <p:nvPicPr>
          <p:cNvPr id="5" name="Afbeelding 4">
            <a:extLst>
              <a:ext uri="{FF2B5EF4-FFF2-40B4-BE49-F238E27FC236}">
                <a16:creationId xmlns:a16="http://schemas.microsoft.com/office/drawing/2014/main" id="{EB283C44-8284-8E13-4D09-E87FC7CDEB7B}"/>
              </a:ext>
            </a:extLst>
          </p:cNvPr>
          <p:cNvPicPr>
            <a:picLocks noChangeAspect="1"/>
          </p:cNvPicPr>
          <p:nvPr userDrawn="1"/>
        </p:nvPicPr>
        <p:blipFill>
          <a:blip r:embed="rId3"/>
          <a:srcRect r="45888" b="3979"/>
          <a:stretch>
            <a:fillRect/>
          </a:stretch>
        </p:blipFill>
        <p:spPr>
          <a:xfrm rot="5400000">
            <a:off x="2131251" y="-2520000"/>
            <a:ext cx="8316000" cy="10440000"/>
          </a:xfrm>
          <a:prstGeom prst="rect">
            <a:avLst/>
          </a:prstGeom>
        </p:spPr>
      </p:pic>
      <p:sp>
        <p:nvSpPr>
          <p:cNvPr id="8" name="Tijdelijke aanduiding voor onlineafbeelding 7">
            <a:extLst>
              <a:ext uri="{FF2B5EF4-FFF2-40B4-BE49-F238E27FC236}">
                <a16:creationId xmlns:a16="http://schemas.microsoft.com/office/drawing/2014/main" id="{BFABC48E-5838-F8F6-B7C8-09EF584DDA61}"/>
              </a:ext>
            </a:extLst>
          </p:cNvPr>
          <p:cNvSpPr>
            <a:spLocks noGrp="1"/>
          </p:cNvSpPr>
          <p:nvPr>
            <p:ph type="clipArt" sz="quarter" idx="20"/>
          </p:nvPr>
        </p:nvSpPr>
        <p:spPr>
          <a:xfrm>
            <a:off x="3367169" y="1750402"/>
            <a:ext cx="5670550" cy="3235325"/>
          </a:xfrm>
          <a:ln w="19050">
            <a:noFill/>
          </a:ln>
        </p:spPr>
        <p:txBody>
          <a:bodyPr/>
          <a:lstStyle/>
          <a:p>
            <a:endParaRPr lang="nl-NL"/>
          </a:p>
        </p:txBody>
      </p:sp>
    </p:spTree>
    <p:extLst>
      <p:ext uri="{BB962C8B-B14F-4D97-AF65-F5344CB8AC3E}">
        <p14:creationId xmlns:p14="http://schemas.microsoft.com/office/powerpoint/2010/main" val="381222328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12_Sectiekop">
    <p:bg>
      <p:bgPr>
        <a:solidFill>
          <a:schemeClr val="accent1"/>
        </a:solidFill>
        <a:effectLst/>
      </p:bgPr>
    </p:bg>
    <p:spTree>
      <p:nvGrpSpPr>
        <p:cNvPr id="1" name=""/>
        <p:cNvGrpSpPr/>
        <p:nvPr/>
      </p:nvGrpSpPr>
      <p:grpSpPr>
        <a:xfrm>
          <a:off x="0" y="0"/>
          <a:ext cx="0" cy="0"/>
          <a:chOff x="0" y="0"/>
          <a:chExt cx="0" cy="0"/>
        </a:xfrm>
      </p:grpSpPr>
      <p:pic>
        <p:nvPicPr>
          <p:cNvPr id="2" name="Afbeelding 1" descr="Afbeelding met schermopname&#10;&#10;Door AI gegenereerde inhoud is mogelijk onjuist.">
            <a:extLst>
              <a:ext uri="{FF2B5EF4-FFF2-40B4-BE49-F238E27FC236}">
                <a16:creationId xmlns:a16="http://schemas.microsoft.com/office/drawing/2014/main" id="{273CF196-D9B9-02FB-BE96-EDB12A1A7B87}"/>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spTree>
    <p:extLst>
      <p:ext uri="{BB962C8B-B14F-4D97-AF65-F5344CB8AC3E}">
        <p14:creationId xmlns:p14="http://schemas.microsoft.com/office/powerpoint/2010/main" val="356963614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5_Sectiekop">
    <p:bg>
      <p:bgPr>
        <a:solidFill>
          <a:schemeClr val="accent3"/>
        </a:solidFill>
        <a:effectLst/>
      </p:bgPr>
    </p:bg>
    <p:spTree>
      <p:nvGrpSpPr>
        <p:cNvPr id="1" name=""/>
        <p:cNvGrpSpPr/>
        <p:nvPr/>
      </p:nvGrpSpPr>
      <p:grpSpPr>
        <a:xfrm>
          <a:off x="0" y="0"/>
          <a:ext cx="0" cy="0"/>
          <a:chOff x="0" y="0"/>
          <a:chExt cx="0" cy="0"/>
        </a:xfrm>
      </p:grpSpPr>
      <p:pic>
        <p:nvPicPr>
          <p:cNvPr id="2" name="Afbeelding 1" descr="Afbeelding met schermopname&#10;&#10;Door AI gegenereerde inhoud is mogelijk onjuist.">
            <a:extLst>
              <a:ext uri="{FF2B5EF4-FFF2-40B4-BE49-F238E27FC236}">
                <a16:creationId xmlns:a16="http://schemas.microsoft.com/office/drawing/2014/main" id="{273CF196-D9B9-02FB-BE96-EDB12A1A7B87}"/>
              </a:ext>
            </a:extLst>
          </p:cNvPr>
          <p:cNvPicPr>
            <a:picLocks noChangeAspect="1"/>
          </p:cNvPicPr>
          <p:nvPr userDrawn="1"/>
        </p:nvPicPr>
        <p:blipFill>
          <a:blip r:embed="rId2">
            <a:alphaModFix amt="30000"/>
          </a:blip>
          <a:srcRect t="30601"/>
          <a:stretch>
            <a:fillRect/>
          </a:stretch>
        </p:blipFill>
        <p:spPr>
          <a:xfrm>
            <a:off x="0" y="0"/>
            <a:ext cx="12191999" cy="6858000"/>
          </a:xfrm>
          <a:prstGeom prst="rect">
            <a:avLst/>
          </a:prstGeom>
        </p:spPr>
      </p:pic>
      <p:pic>
        <p:nvPicPr>
          <p:cNvPr id="15" name="Afbeelding 14">
            <a:extLst>
              <a:ext uri="{FF2B5EF4-FFF2-40B4-BE49-F238E27FC236}">
                <a16:creationId xmlns:a16="http://schemas.microsoft.com/office/drawing/2014/main" id="{B2D57851-CA4C-03EA-5C4E-736AA577A775}"/>
              </a:ext>
            </a:extLst>
          </p:cNvPr>
          <p:cNvPicPr>
            <a:picLocks noChangeAspect="1"/>
          </p:cNvPicPr>
          <p:nvPr userDrawn="1"/>
        </p:nvPicPr>
        <p:blipFill>
          <a:blip r:embed="rId3"/>
          <a:srcRect/>
          <a:stretch/>
        </p:blipFill>
        <p:spPr>
          <a:xfrm>
            <a:off x="2064818" y="397593"/>
            <a:ext cx="8128467" cy="5935474"/>
          </a:xfrm>
          <a:prstGeom prst="rect">
            <a:avLst/>
          </a:prstGeom>
        </p:spPr>
      </p:pic>
      <p:sp>
        <p:nvSpPr>
          <p:cNvPr id="8" name="Tijdelijke aanduiding voor onlineafbeelding 7">
            <a:extLst>
              <a:ext uri="{FF2B5EF4-FFF2-40B4-BE49-F238E27FC236}">
                <a16:creationId xmlns:a16="http://schemas.microsoft.com/office/drawing/2014/main" id="{BFABC48E-5838-F8F6-B7C8-09EF584DDA61}"/>
              </a:ext>
            </a:extLst>
          </p:cNvPr>
          <p:cNvSpPr>
            <a:spLocks noGrp="1"/>
          </p:cNvSpPr>
          <p:nvPr>
            <p:ph type="clipArt" sz="quarter" idx="20"/>
          </p:nvPr>
        </p:nvSpPr>
        <p:spPr>
          <a:xfrm>
            <a:off x="3260725" y="1747668"/>
            <a:ext cx="5670550" cy="3235325"/>
          </a:xfrm>
          <a:ln w="19050">
            <a:noFill/>
          </a:ln>
        </p:spPr>
        <p:txBody>
          <a:bodyPr/>
          <a:lstStyle/>
          <a:p>
            <a:endParaRPr lang="nl-NL"/>
          </a:p>
        </p:txBody>
      </p:sp>
      <p:sp>
        <p:nvSpPr>
          <p:cNvPr id="9" name="Tekstvak 8">
            <a:extLst>
              <a:ext uri="{FF2B5EF4-FFF2-40B4-BE49-F238E27FC236}">
                <a16:creationId xmlns:a16="http://schemas.microsoft.com/office/drawing/2014/main" id="{78F5BBA6-C1EA-2E3F-D285-442EBB42952B}"/>
              </a:ext>
            </a:extLst>
          </p:cNvPr>
          <p:cNvSpPr txBox="1"/>
          <p:nvPr userDrawn="1"/>
        </p:nvSpPr>
        <p:spPr>
          <a:xfrm>
            <a:off x="2099733" y="-155786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2" name="Tekstvak 11">
            <a:extLst>
              <a:ext uri="{FF2B5EF4-FFF2-40B4-BE49-F238E27FC236}">
                <a16:creationId xmlns:a16="http://schemas.microsoft.com/office/drawing/2014/main" id="{3C762977-2B14-BD8E-83EC-16D1F55B3AD5}"/>
              </a:ext>
            </a:extLst>
          </p:cNvPr>
          <p:cNvSpPr txBox="1"/>
          <p:nvPr userDrawn="1"/>
        </p:nvSpPr>
        <p:spPr>
          <a:xfrm>
            <a:off x="12649200" y="-1507067"/>
            <a:ext cx="0" cy="0"/>
          </a:xfrm>
          <a:prstGeom prst="rect">
            <a:avLst/>
          </a:prstGeom>
          <a:noFill/>
        </p:spPr>
        <p:txBody>
          <a:bodyPr wrap="none" rtlCol="0">
            <a:noAutofit/>
          </a:bodyPr>
          <a:lstStyle/>
          <a:p>
            <a:pPr algn="r"/>
            <a:endParaRPr lang="nl-NL" sz="1000" spc="1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98813838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Aangepaste indeling">
    <p:bg>
      <p:bgPr>
        <a:solidFill>
          <a:srgbClr val="641C76"/>
        </a:solidFill>
        <a:effectLst/>
      </p:bgPr>
    </p:bg>
    <p:spTree>
      <p:nvGrpSpPr>
        <p:cNvPr id="1" name=""/>
        <p:cNvGrpSpPr/>
        <p:nvPr/>
      </p:nvGrpSpPr>
      <p:grpSpPr>
        <a:xfrm>
          <a:off x="0" y="0"/>
          <a:ext cx="0" cy="0"/>
          <a:chOff x="0" y="0"/>
          <a:chExt cx="0" cy="0"/>
        </a:xfrm>
      </p:grpSpPr>
      <p:pic>
        <p:nvPicPr>
          <p:cNvPr id="2" name="Afbeelding 1" descr="Afbeelding met schermopname&#10;&#10;Door AI gegenereerde inhoud is mogelijk onjuist.">
            <a:extLst>
              <a:ext uri="{FF2B5EF4-FFF2-40B4-BE49-F238E27FC236}">
                <a16:creationId xmlns:a16="http://schemas.microsoft.com/office/drawing/2014/main" id="{F4951AD5-2926-5C36-D7B9-1A5D758CADED}"/>
              </a:ext>
            </a:extLst>
          </p:cNvPr>
          <p:cNvPicPr>
            <a:picLocks noChangeAspect="1"/>
          </p:cNvPicPr>
          <p:nvPr userDrawn="1"/>
        </p:nvPicPr>
        <p:blipFill>
          <a:blip r:embed="rId2">
            <a:alphaModFix/>
          </a:blip>
          <a:srcRect t="30601"/>
          <a:stretch>
            <a:fillRect/>
          </a:stretch>
        </p:blipFill>
        <p:spPr>
          <a:xfrm>
            <a:off x="0" y="0"/>
            <a:ext cx="12191999" cy="6858000"/>
          </a:xfrm>
          <a:prstGeom prst="rect">
            <a:avLst/>
          </a:prstGeom>
        </p:spPr>
      </p:pic>
      <p:pic>
        <p:nvPicPr>
          <p:cNvPr id="5" name="Afbeelding 4" descr="Afbeelding met clipart, wit, Graphics, Lettertype&#10;&#10;Automatisch gegenereerde beschrijving">
            <a:extLst>
              <a:ext uri="{FF2B5EF4-FFF2-40B4-BE49-F238E27FC236}">
                <a16:creationId xmlns:a16="http://schemas.microsoft.com/office/drawing/2014/main" id="{34995D09-93C5-4DF4-5DE9-BDD30E45EFA2}"/>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88440" y="1046589"/>
            <a:ext cx="6188004" cy="3434751"/>
          </a:xfrm>
          <a:prstGeom prst="rect">
            <a:avLst/>
          </a:prstGeom>
        </p:spPr>
      </p:pic>
      <p:sp>
        <p:nvSpPr>
          <p:cNvPr id="3" name="Rechthoek 2">
            <a:extLst>
              <a:ext uri="{FF2B5EF4-FFF2-40B4-BE49-F238E27FC236}">
                <a16:creationId xmlns:a16="http://schemas.microsoft.com/office/drawing/2014/main" id="{06CD56F0-5416-FAD2-A52A-23FDC6F10FE5}"/>
              </a:ext>
            </a:extLst>
          </p:cNvPr>
          <p:cNvSpPr/>
          <p:nvPr userDrawn="1"/>
        </p:nvSpPr>
        <p:spPr>
          <a:xfrm>
            <a:off x="0" y="5876692"/>
            <a:ext cx="12192001" cy="9813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Tekstvak 6">
            <a:extLst>
              <a:ext uri="{FF2B5EF4-FFF2-40B4-BE49-F238E27FC236}">
                <a16:creationId xmlns:a16="http://schemas.microsoft.com/office/drawing/2014/main" id="{C72FA550-FF8C-2428-BD13-F28D24A45743}"/>
              </a:ext>
            </a:extLst>
          </p:cNvPr>
          <p:cNvSpPr txBox="1"/>
          <p:nvPr userDrawn="1"/>
        </p:nvSpPr>
        <p:spPr>
          <a:xfrm rot="5400000">
            <a:off x="10680464" y="4159208"/>
            <a:ext cx="2034987" cy="246221"/>
          </a:xfrm>
          <a:prstGeom prst="rect">
            <a:avLst/>
          </a:prstGeom>
          <a:noFill/>
        </p:spPr>
        <p:txBody>
          <a:bodyPr wrap="square"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nl-NL" sz="10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WEEKVANHETGELD.NL</a:t>
            </a:r>
          </a:p>
        </p:txBody>
      </p:sp>
      <p:pic>
        <p:nvPicPr>
          <p:cNvPr id="10" name="Afbeelding 9" descr="Afbeelding met Lettertype, Graphics, grafische vormgeving, typografie&#10;&#10;Door AI gegenereerde inhoud is mogelijk onjuist.">
            <a:extLst>
              <a:ext uri="{FF2B5EF4-FFF2-40B4-BE49-F238E27FC236}">
                <a16:creationId xmlns:a16="http://schemas.microsoft.com/office/drawing/2014/main" id="{5B45E346-4291-461B-A481-79D5BA96D444}"/>
              </a:ext>
            </a:extLst>
          </p:cNvPr>
          <p:cNvPicPr>
            <a:picLocks noChangeAspect="1"/>
          </p:cNvPicPr>
          <p:nvPr userDrawn="1"/>
        </p:nvPicPr>
        <p:blipFill>
          <a:blip r:embed="rId4"/>
          <a:stretch>
            <a:fillRect/>
          </a:stretch>
        </p:blipFill>
        <p:spPr>
          <a:xfrm>
            <a:off x="8419170" y="6166624"/>
            <a:ext cx="3280650" cy="393679"/>
          </a:xfrm>
          <a:prstGeom prst="rect">
            <a:avLst/>
          </a:prstGeom>
        </p:spPr>
      </p:pic>
      <p:sp>
        <p:nvSpPr>
          <p:cNvPr id="11" name="Tekstvak 10">
            <a:extLst>
              <a:ext uri="{FF2B5EF4-FFF2-40B4-BE49-F238E27FC236}">
                <a16:creationId xmlns:a16="http://schemas.microsoft.com/office/drawing/2014/main" id="{8159546A-DD70-FFCA-0DD3-4FFB3A3A15FE}"/>
              </a:ext>
            </a:extLst>
          </p:cNvPr>
          <p:cNvSpPr txBox="1"/>
          <p:nvPr userDrawn="1"/>
        </p:nvSpPr>
        <p:spPr>
          <a:xfrm>
            <a:off x="6257217" y="6266788"/>
            <a:ext cx="2034987" cy="246221"/>
          </a:xfrm>
          <a:prstGeom prst="rect">
            <a:avLst/>
          </a:prstGeom>
          <a:noFill/>
        </p:spPr>
        <p:txBody>
          <a:bodyPr wrap="square"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nl-NL" sz="14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INITIATIEF VAN</a:t>
            </a:r>
          </a:p>
        </p:txBody>
      </p:sp>
      <p:sp>
        <p:nvSpPr>
          <p:cNvPr id="12" name="Tekstvak 11">
            <a:extLst>
              <a:ext uri="{FF2B5EF4-FFF2-40B4-BE49-F238E27FC236}">
                <a16:creationId xmlns:a16="http://schemas.microsoft.com/office/drawing/2014/main" id="{51532613-DE39-6A2E-DAD8-8B0D5A59C114}"/>
              </a:ext>
            </a:extLst>
          </p:cNvPr>
          <p:cNvSpPr txBox="1"/>
          <p:nvPr userDrawn="1"/>
        </p:nvSpPr>
        <p:spPr>
          <a:xfrm>
            <a:off x="451077" y="6251920"/>
            <a:ext cx="3050405" cy="327300"/>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6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WEEKVANHETGELD.NL</a:t>
            </a:r>
          </a:p>
        </p:txBody>
      </p:sp>
    </p:spTree>
    <p:extLst>
      <p:ext uri="{BB962C8B-B14F-4D97-AF65-F5344CB8AC3E}">
        <p14:creationId xmlns:p14="http://schemas.microsoft.com/office/powerpoint/2010/main" val="64552060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1_Aangepaste indeling">
    <p:bg>
      <p:bgPr>
        <a:solidFill>
          <a:srgbClr val="641C76"/>
        </a:solidFill>
        <a:effectLst/>
      </p:bgPr>
    </p:bg>
    <p:spTree>
      <p:nvGrpSpPr>
        <p:cNvPr id="1" name=""/>
        <p:cNvGrpSpPr/>
        <p:nvPr/>
      </p:nvGrpSpPr>
      <p:grpSpPr>
        <a:xfrm>
          <a:off x="0" y="0"/>
          <a:ext cx="0" cy="0"/>
          <a:chOff x="0" y="0"/>
          <a:chExt cx="0" cy="0"/>
        </a:xfrm>
      </p:grpSpPr>
      <p:pic>
        <p:nvPicPr>
          <p:cNvPr id="2" name="Afbeelding 1" descr="Afbeelding met schermopname&#10;&#10;Door AI gegenereerde inhoud is mogelijk onjuist.">
            <a:extLst>
              <a:ext uri="{FF2B5EF4-FFF2-40B4-BE49-F238E27FC236}">
                <a16:creationId xmlns:a16="http://schemas.microsoft.com/office/drawing/2014/main" id="{F4951AD5-2926-5C36-D7B9-1A5D758CADED}"/>
              </a:ext>
            </a:extLst>
          </p:cNvPr>
          <p:cNvPicPr>
            <a:picLocks noChangeAspect="1"/>
          </p:cNvPicPr>
          <p:nvPr userDrawn="1"/>
        </p:nvPicPr>
        <p:blipFill>
          <a:blip r:embed="rId2">
            <a:alphaModFix/>
          </a:blip>
          <a:srcRect t="30601"/>
          <a:stretch>
            <a:fillRect/>
          </a:stretch>
        </p:blipFill>
        <p:spPr>
          <a:xfrm>
            <a:off x="0" y="0"/>
            <a:ext cx="12191999" cy="6858000"/>
          </a:xfrm>
          <a:prstGeom prst="rect">
            <a:avLst/>
          </a:prstGeom>
        </p:spPr>
      </p:pic>
      <p:sp>
        <p:nvSpPr>
          <p:cNvPr id="3" name="Rechthoek 2">
            <a:extLst>
              <a:ext uri="{FF2B5EF4-FFF2-40B4-BE49-F238E27FC236}">
                <a16:creationId xmlns:a16="http://schemas.microsoft.com/office/drawing/2014/main" id="{06CD56F0-5416-FAD2-A52A-23FDC6F10FE5}"/>
              </a:ext>
            </a:extLst>
          </p:cNvPr>
          <p:cNvSpPr/>
          <p:nvPr userDrawn="1"/>
        </p:nvSpPr>
        <p:spPr>
          <a:xfrm>
            <a:off x="0" y="5876692"/>
            <a:ext cx="12192001" cy="9813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Tekstvak 6">
            <a:extLst>
              <a:ext uri="{FF2B5EF4-FFF2-40B4-BE49-F238E27FC236}">
                <a16:creationId xmlns:a16="http://schemas.microsoft.com/office/drawing/2014/main" id="{C72FA550-FF8C-2428-BD13-F28D24A45743}"/>
              </a:ext>
            </a:extLst>
          </p:cNvPr>
          <p:cNvSpPr txBox="1"/>
          <p:nvPr userDrawn="1"/>
        </p:nvSpPr>
        <p:spPr>
          <a:xfrm rot="5400000">
            <a:off x="10680464" y="4159208"/>
            <a:ext cx="2034987" cy="246221"/>
          </a:xfrm>
          <a:prstGeom prst="rect">
            <a:avLst/>
          </a:prstGeom>
          <a:noFill/>
        </p:spPr>
        <p:txBody>
          <a:bodyPr wrap="square"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nl-NL" sz="10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WEEKVANHETGELD.NL</a:t>
            </a:r>
          </a:p>
        </p:txBody>
      </p:sp>
      <p:pic>
        <p:nvPicPr>
          <p:cNvPr id="10" name="Afbeelding 9" descr="Afbeelding met Lettertype, Graphics, grafische vormgeving, typografie&#10;&#10;Door AI gegenereerde inhoud is mogelijk onjuist.">
            <a:extLst>
              <a:ext uri="{FF2B5EF4-FFF2-40B4-BE49-F238E27FC236}">
                <a16:creationId xmlns:a16="http://schemas.microsoft.com/office/drawing/2014/main" id="{5B45E346-4291-461B-A481-79D5BA96D444}"/>
              </a:ext>
            </a:extLst>
          </p:cNvPr>
          <p:cNvPicPr>
            <a:picLocks noChangeAspect="1"/>
          </p:cNvPicPr>
          <p:nvPr userDrawn="1"/>
        </p:nvPicPr>
        <p:blipFill>
          <a:blip r:embed="rId3"/>
          <a:stretch>
            <a:fillRect/>
          </a:stretch>
        </p:blipFill>
        <p:spPr>
          <a:xfrm>
            <a:off x="8419170" y="6166624"/>
            <a:ext cx="3280650" cy="393679"/>
          </a:xfrm>
          <a:prstGeom prst="rect">
            <a:avLst/>
          </a:prstGeom>
        </p:spPr>
      </p:pic>
      <p:sp>
        <p:nvSpPr>
          <p:cNvPr id="11" name="Tekstvak 10">
            <a:extLst>
              <a:ext uri="{FF2B5EF4-FFF2-40B4-BE49-F238E27FC236}">
                <a16:creationId xmlns:a16="http://schemas.microsoft.com/office/drawing/2014/main" id="{8159546A-DD70-FFCA-0DD3-4FFB3A3A15FE}"/>
              </a:ext>
            </a:extLst>
          </p:cNvPr>
          <p:cNvSpPr txBox="1"/>
          <p:nvPr userDrawn="1"/>
        </p:nvSpPr>
        <p:spPr>
          <a:xfrm>
            <a:off x="6257217" y="6266788"/>
            <a:ext cx="2034987" cy="246221"/>
          </a:xfrm>
          <a:prstGeom prst="rect">
            <a:avLst/>
          </a:prstGeom>
          <a:noFill/>
        </p:spPr>
        <p:txBody>
          <a:bodyPr wrap="square"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nl-NL" sz="14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INITIATIEF VAN</a:t>
            </a:r>
          </a:p>
        </p:txBody>
      </p:sp>
      <p:sp>
        <p:nvSpPr>
          <p:cNvPr id="12" name="Tekstvak 11">
            <a:extLst>
              <a:ext uri="{FF2B5EF4-FFF2-40B4-BE49-F238E27FC236}">
                <a16:creationId xmlns:a16="http://schemas.microsoft.com/office/drawing/2014/main" id="{51532613-DE39-6A2E-DAD8-8B0D5A59C114}"/>
              </a:ext>
            </a:extLst>
          </p:cNvPr>
          <p:cNvSpPr txBox="1"/>
          <p:nvPr userDrawn="1"/>
        </p:nvSpPr>
        <p:spPr>
          <a:xfrm>
            <a:off x="451077" y="6251920"/>
            <a:ext cx="3050405" cy="327300"/>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16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WEEKVANHETGELD.NL</a:t>
            </a:r>
          </a:p>
        </p:txBody>
      </p:sp>
    </p:spTree>
    <p:extLst>
      <p:ext uri="{BB962C8B-B14F-4D97-AF65-F5344CB8AC3E}">
        <p14:creationId xmlns:p14="http://schemas.microsoft.com/office/powerpoint/2010/main" val="221678323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2_Aangepaste indeling">
    <p:bg>
      <p:bgPr>
        <a:solidFill>
          <a:srgbClr val="641C76"/>
        </a:solidFill>
        <a:effectLst/>
      </p:bgPr>
    </p:bg>
    <p:spTree>
      <p:nvGrpSpPr>
        <p:cNvPr id="1" name=""/>
        <p:cNvGrpSpPr/>
        <p:nvPr/>
      </p:nvGrpSpPr>
      <p:grpSpPr>
        <a:xfrm>
          <a:off x="0" y="0"/>
          <a:ext cx="0" cy="0"/>
          <a:chOff x="0" y="0"/>
          <a:chExt cx="0" cy="0"/>
        </a:xfrm>
      </p:grpSpPr>
      <p:pic>
        <p:nvPicPr>
          <p:cNvPr id="2" name="Afbeelding 1" descr="Afbeelding met schermopname&#10;&#10;Door AI gegenereerde inhoud is mogelijk onjuist.">
            <a:extLst>
              <a:ext uri="{FF2B5EF4-FFF2-40B4-BE49-F238E27FC236}">
                <a16:creationId xmlns:a16="http://schemas.microsoft.com/office/drawing/2014/main" id="{F4951AD5-2926-5C36-D7B9-1A5D758CADED}"/>
              </a:ext>
            </a:extLst>
          </p:cNvPr>
          <p:cNvPicPr>
            <a:picLocks noChangeAspect="1"/>
          </p:cNvPicPr>
          <p:nvPr userDrawn="1"/>
        </p:nvPicPr>
        <p:blipFill>
          <a:blip r:embed="rId2">
            <a:alphaModFix/>
          </a:blip>
          <a:srcRect t="30601"/>
          <a:stretch>
            <a:fillRect/>
          </a:stretch>
        </p:blipFill>
        <p:spPr>
          <a:xfrm>
            <a:off x="0" y="0"/>
            <a:ext cx="12191999" cy="6858000"/>
          </a:xfrm>
          <a:prstGeom prst="rect">
            <a:avLst/>
          </a:prstGeom>
        </p:spPr>
      </p:pic>
      <p:sp>
        <p:nvSpPr>
          <p:cNvPr id="7" name="Tekstvak 6">
            <a:extLst>
              <a:ext uri="{FF2B5EF4-FFF2-40B4-BE49-F238E27FC236}">
                <a16:creationId xmlns:a16="http://schemas.microsoft.com/office/drawing/2014/main" id="{C72FA550-FF8C-2428-BD13-F28D24A45743}"/>
              </a:ext>
            </a:extLst>
          </p:cNvPr>
          <p:cNvSpPr txBox="1"/>
          <p:nvPr userDrawn="1"/>
        </p:nvSpPr>
        <p:spPr>
          <a:xfrm rot="5400000">
            <a:off x="10680464" y="4159208"/>
            <a:ext cx="2034987" cy="246221"/>
          </a:xfrm>
          <a:prstGeom prst="rect">
            <a:avLst/>
          </a:prstGeom>
          <a:noFill/>
        </p:spPr>
        <p:txBody>
          <a:bodyPr wrap="square"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nl-NL" sz="1000" b="0" i="0" spc="100" baseline="0">
                <a:solidFill>
                  <a:schemeClr val="accent2"/>
                </a:solidFill>
                <a:latin typeface="Open Sans" panose="020B0606030504020204" pitchFamily="34" charset="0"/>
                <a:ea typeface="Open Sans" panose="020B0606030504020204" pitchFamily="34" charset="0"/>
                <a:cs typeface="Open Sans" panose="020B0606030504020204" pitchFamily="34" charset="0"/>
              </a:rPr>
              <a:t>WEEKVANHETGELD.NL</a:t>
            </a:r>
          </a:p>
        </p:txBody>
      </p:sp>
    </p:spTree>
    <p:extLst>
      <p:ext uri="{BB962C8B-B14F-4D97-AF65-F5344CB8AC3E}">
        <p14:creationId xmlns:p14="http://schemas.microsoft.com/office/powerpoint/2010/main" val="303733922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Only">
  <p:cSld name="Alleen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4A7F8CB-E936-0B01-E4BE-F5A7395F927C}"/>
              </a:ext>
            </a:extLst>
          </p:cNvPr>
          <p:cNvSpPr>
            <a:spLocks noGrp="1"/>
          </p:cNvSpPr>
          <p:nvPr>
            <p:ph type="title"/>
          </p:nvPr>
        </p:nvSpPr>
        <p:spPr/>
        <p:txBody>
          <a:bodyPr/>
          <a:lstStyle/>
          <a:p>
            <a:r>
              <a:rPr lang="nl-NL"/>
              <a:t>Klik om stijl te bewerken</a:t>
            </a:r>
          </a:p>
        </p:txBody>
      </p:sp>
      <p:sp>
        <p:nvSpPr>
          <p:cNvPr id="3" name="Tijdelijke aanduiding voor datum 2">
            <a:extLst>
              <a:ext uri="{FF2B5EF4-FFF2-40B4-BE49-F238E27FC236}">
                <a16:creationId xmlns:a16="http://schemas.microsoft.com/office/drawing/2014/main" id="{C4603D9C-BC41-C50A-8F3C-CF95329A66CE}"/>
              </a:ext>
            </a:extLst>
          </p:cNvPr>
          <p:cNvSpPr>
            <a:spLocks noGrp="1"/>
          </p:cNvSpPr>
          <p:nvPr>
            <p:ph type="dt" sz="half" idx="10"/>
          </p:nvPr>
        </p:nvSpPr>
        <p:spPr/>
        <p:txBody>
          <a:bodyPr/>
          <a:lstStyle/>
          <a:p>
            <a:fld id="{0D6257B2-D069-482C-B9B6-6513C46C83C9}" type="datetimeFigureOut">
              <a:rPr lang="nl-NL" smtClean="0"/>
              <a:t>5-3-2026</a:t>
            </a:fld>
            <a:endParaRPr lang="nl-NL"/>
          </a:p>
        </p:txBody>
      </p:sp>
      <p:sp>
        <p:nvSpPr>
          <p:cNvPr id="4" name="Tijdelijke aanduiding voor voettekst 3">
            <a:extLst>
              <a:ext uri="{FF2B5EF4-FFF2-40B4-BE49-F238E27FC236}">
                <a16:creationId xmlns:a16="http://schemas.microsoft.com/office/drawing/2014/main" id="{988CD446-C3B7-7478-853F-93FC449DF68B}"/>
              </a:ext>
            </a:extLst>
          </p:cNvPr>
          <p:cNvSpPr>
            <a:spLocks noGrp="1"/>
          </p:cNvSpPr>
          <p:nvPr>
            <p:ph type="ftr" sz="quarter" idx="11"/>
          </p:nvPr>
        </p:nvSpPr>
        <p:spPr/>
        <p:txBody>
          <a:bodyPr/>
          <a:lstStyle/>
          <a:p>
            <a:endParaRPr lang="nl-NL"/>
          </a:p>
        </p:txBody>
      </p:sp>
      <p:sp>
        <p:nvSpPr>
          <p:cNvPr id="5" name="Tijdelijke aanduiding voor dianummer 4">
            <a:extLst>
              <a:ext uri="{FF2B5EF4-FFF2-40B4-BE49-F238E27FC236}">
                <a16:creationId xmlns:a16="http://schemas.microsoft.com/office/drawing/2014/main" id="{AC7106BB-2536-F413-06AF-F4A97C862D24}"/>
              </a:ext>
            </a:extLst>
          </p:cNvPr>
          <p:cNvSpPr>
            <a:spLocks noGrp="1"/>
          </p:cNvSpPr>
          <p:nvPr>
            <p:ph type="sldNum" sz="quarter" idx="12"/>
          </p:nvPr>
        </p:nvSpPr>
        <p:spPr/>
        <p:txBody>
          <a:bodyPr/>
          <a:lstStyle/>
          <a:p>
            <a:fld id="{C1982F7E-5A3D-48F1-935E-B158F59D548C}" type="slidenum">
              <a:rPr lang="nl-NL" smtClean="0"/>
              <a:t>‹nr.›</a:t>
            </a:fld>
            <a:endParaRPr lang="nl-NL"/>
          </a:p>
        </p:txBody>
      </p:sp>
    </p:spTree>
    <p:extLst>
      <p:ext uri="{BB962C8B-B14F-4D97-AF65-F5344CB8AC3E}">
        <p14:creationId xmlns:p14="http://schemas.microsoft.com/office/powerpoint/2010/main" val="254995347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cSld name="Leeg">
    <p:spTree>
      <p:nvGrpSpPr>
        <p:cNvPr id="1" name=""/>
        <p:cNvGrpSpPr/>
        <p:nvPr/>
      </p:nvGrpSpPr>
      <p:grpSpPr>
        <a:xfrm>
          <a:off x="0" y="0"/>
          <a:ext cx="0" cy="0"/>
          <a:chOff x="0" y="0"/>
          <a:chExt cx="0" cy="0"/>
        </a:xfrm>
      </p:grpSpPr>
      <p:sp>
        <p:nvSpPr>
          <p:cNvPr id="2" name="Tijdelijke aanduiding voor datum 1">
            <a:extLst>
              <a:ext uri="{FF2B5EF4-FFF2-40B4-BE49-F238E27FC236}">
                <a16:creationId xmlns:a16="http://schemas.microsoft.com/office/drawing/2014/main" id="{D0FC0FB1-997C-6D3B-AF01-32E77DA47C04}"/>
              </a:ext>
            </a:extLst>
          </p:cNvPr>
          <p:cNvSpPr>
            <a:spLocks noGrp="1"/>
          </p:cNvSpPr>
          <p:nvPr>
            <p:ph type="dt" sz="half" idx="10"/>
          </p:nvPr>
        </p:nvSpPr>
        <p:spPr/>
        <p:txBody>
          <a:bodyPr/>
          <a:lstStyle/>
          <a:p>
            <a:fld id="{60838EB1-4215-4000-8166-A70666F47C3A}" type="datetimeFigureOut">
              <a:rPr lang="nl-NL" smtClean="0"/>
              <a:t>5-3-2026</a:t>
            </a:fld>
            <a:endParaRPr lang="nl-NL"/>
          </a:p>
        </p:txBody>
      </p:sp>
      <p:sp>
        <p:nvSpPr>
          <p:cNvPr id="3" name="Tijdelijke aanduiding voor voettekst 2">
            <a:extLst>
              <a:ext uri="{FF2B5EF4-FFF2-40B4-BE49-F238E27FC236}">
                <a16:creationId xmlns:a16="http://schemas.microsoft.com/office/drawing/2014/main" id="{B09432E6-057B-6675-79F0-61D84723AB7F}"/>
              </a:ext>
            </a:extLst>
          </p:cNvPr>
          <p:cNvSpPr>
            <a:spLocks noGrp="1"/>
          </p:cNvSpPr>
          <p:nvPr>
            <p:ph type="ftr" sz="quarter" idx="11"/>
          </p:nvPr>
        </p:nvSpPr>
        <p:spPr/>
        <p:txBody>
          <a:bodyPr/>
          <a:lstStyle/>
          <a:p>
            <a:endParaRPr lang="nl-NL"/>
          </a:p>
        </p:txBody>
      </p:sp>
      <p:sp>
        <p:nvSpPr>
          <p:cNvPr id="4" name="Tijdelijke aanduiding voor dianummer 3">
            <a:extLst>
              <a:ext uri="{FF2B5EF4-FFF2-40B4-BE49-F238E27FC236}">
                <a16:creationId xmlns:a16="http://schemas.microsoft.com/office/drawing/2014/main" id="{48E413A9-1963-D1B0-BAC6-2A6FA7999269}"/>
              </a:ext>
            </a:extLst>
          </p:cNvPr>
          <p:cNvSpPr>
            <a:spLocks noGrp="1"/>
          </p:cNvSpPr>
          <p:nvPr>
            <p:ph type="sldNum" sz="quarter" idx="12"/>
          </p:nvPr>
        </p:nvSpPr>
        <p:spPr/>
        <p:txBody>
          <a:bodyPr/>
          <a:lstStyle/>
          <a:p>
            <a:fld id="{FC2A6227-F157-40EB-B7D9-41E48F1F13BD}" type="slidenum">
              <a:rPr lang="nl-NL" smtClean="0"/>
              <a:t>‹nr.›</a:t>
            </a:fld>
            <a:endParaRPr lang="nl-NL"/>
          </a:p>
        </p:txBody>
      </p:sp>
    </p:spTree>
    <p:extLst>
      <p:ext uri="{BB962C8B-B14F-4D97-AF65-F5344CB8AC3E}">
        <p14:creationId xmlns:p14="http://schemas.microsoft.com/office/powerpoint/2010/main" val="139343586"/>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83"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a:extLst>
              <a:ext uri="{FF2B5EF4-FFF2-40B4-BE49-F238E27FC236}">
                <a16:creationId xmlns:a16="http://schemas.microsoft.com/office/drawing/2014/main" id="{495294A0-2E62-B29E-C545-32B337FDF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stijl te bewerken</a:t>
            </a:r>
          </a:p>
        </p:txBody>
      </p:sp>
      <p:sp>
        <p:nvSpPr>
          <p:cNvPr id="3" name="Tijdelijke aanduiding voor tekst 2">
            <a:extLst>
              <a:ext uri="{FF2B5EF4-FFF2-40B4-BE49-F238E27FC236}">
                <a16:creationId xmlns:a16="http://schemas.microsoft.com/office/drawing/2014/main" id="{19400FC8-9078-BC19-DC50-44181BE7C4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voettekst 4">
            <a:extLst>
              <a:ext uri="{FF2B5EF4-FFF2-40B4-BE49-F238E27FC236}">
                <a16:creationId xmlns:a16="http://schemas.microsoft.com/office/drawing/2014/main" id="{5A463F31-9A78-8F61-66BB-452F8E68A05C}"/>
              </a:ext>
            </a:extLst>
          </p:cNvPr>
          <p:cNvSpPr>
            <a:spLocks noGrp="1"/>
          </p:cNvSpPr>
          <p:nvPr>
            <p:ph type="ftr" sz="quarter" idx="3"/>
          </p:nvPr>
        </p:nvSpPr>
        <p:spPr>
          <a:xfrm>
            <a:off x="2555631" y="6356350"/>
            <a:ext cx="7338645"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nl-NL"/>
          </a:p>
        </p:txBody>
      </p:sp>
      <p:sp>
        <p:nvSpPr>
          <p:cNvPr id="6" name="Tijdelijke aanduiding voor dianummer 5">
            <a:extLst>
              <a:ext uri="{FF2B5EF4-FFF2-40B4-BE49-F238E27FC236}">
                <a16:creationId xmlns:a16="http://schemas.microsoft.com/office/drawing/2014/main" id="{551B3052-F165-B940-0B1D-0CB6DFB0B3C8}"/>
              </a:ext>
            </a:extLst>
          </p:cNvPr>
          <p:cNvSpPr>
            <a:spLocks noGrp="1"/>
          </p:cNvSpPr>
          <p:nvPr>
            <p:ph type="sldNum" sz="quarter" idx="4"/>
          </p:nvPr>
        </p:nvSpPr>
        <p:spPr>
          <a:xfrm>
            <a:off x="10070122" y="6356350"/>
            <a:ext cx="1283677"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31EDBDF-5166-7F4E-A780-EAEFE6F9BDD1}" type="slidenum">
              <a:rPr lang="nl-NL" smtClean="0"/>
              <a:t>‹nr.›</a:t>
            </a:fld>
            <a:endParaRPr lang="nl-NL"/>
          </a:p>
        </p:txBody>
      </p:sp>
    </p:spTree>
    <p:extLst>
      <p:ext uri="{BB962C8B-B14F-4D97-AF65-F5344CB8AC3E}">
        <p14:creationId xmlns:p14="http://schemas.microsoft.com/office/powerpoint/2010/main" val="1302210213"/>
      </p:ext>
    </p:extLst>
  </p:cSld>
  <p:clrMap bg1="lt1" tx1="dk1" bg2="lt2" tx2="dk2" accent1="accent1" accent2="accent2" accent3="accent3" accent4="accent4" accent5="accent5" accent6="accent6" hlink="hlink" folHlink="folHlink"/>
  <p:sldLayoutIdLst>
    <p:sldLayoutId id="2147483719" r:id="rId1"/>
    <p:sldLayoutId id="2147483718" r:id="rId2"/>
    <p:sldLayoutId id="2147483649" r:id="rId3"/>
    <p:sldLayoutId id="2147483706" r:id="rId4"/>
    <p:sldLayoutId id="2147483671" r:id="rId5"/>
    <p:sldLayoutId id="2147483735" r:id="rId6"/>
    <p:sldLayoutId id="2147483737" r:id="rId7"/>
    <p:sldLayoutId id="2147483738" r:id="rId8"/>
    <p:sldLayoutId id="2147483722" r:id="rId9"/>
    <p:sldLayoutId id="2147483693" r:id="rId10"/>
    <p:sldLayoutId id="2147483695" r:id="rId11"/>
    <p:sldLayoutId id="2147483691" r:id="rId12"/>
    <p:sldLayoutId id="2147483694" r:id="rId13"/>
    <p:sldLayoutId id="2147483685" r:id="rId14"/>
    <p:sldLayoutId id="2147483724" r:id="rId15"/>
    <p:sldLayoutId id="2147483708" r:id="rId16"/>
    <p:sldLayoutId id="2147483687" r:id="rId17"/>
    <p:sldLayoutId id="2147483707" r:id="rId18"/>
    <p:sldLayoutId id="2147483650" r:id="rId19"/>
    <p:sldLayoutId id="2147483748" r:id="rId20"/>
    <p:sldLayoutId id="2147483750" r:id="rId21"/>
    <p:sldLayoutId id="2147483749" r:id="rId22"/>
    <p:sldLayoutId id="2147483746" r:id="rId23"/>
    <p:sldLayoutId id="2147483747" r:id="rId24"/>
    <p:sldLayoutId id="2147483732" r:id="rId25"/>
    <p:sldLayoutId id="2147483705" r:id="rId26"/>
    <p:sldLayoutId id="2147483663" r:id="rId27"/>
    <p:sldLayoutId id="2147483699" r:id="rId28"/>
    <p:sldLayoutId id="2147483684" r:id="rId29"/>
    <p:sldLayoutId id="2147483723" r:id="rId30"/>
    <p:sldLayoutId id="2147483700" r:id="rId31"/>
    <p:sldLayoutId id="2147483701" r:id="rId32"/>
    <p:sldLayoutId id="2147483662" r:id="rId33"/>
    <p:sldLayoutId id="2147483709" r:id="rId34"/>
    <p:sldLayoutId id="2147483683" r:id="rId35"/>
    <p:sldLayoutId id="2147483734" r:id="rId36"/>
    <p:sldLayoutId id="2147483721" r:id="rId37"/>
    <p:sldLayoutId id="2147483696" r:id="rId38"/>
    <p:sldLayoutId id="2147483679" r:id="rId39"/>
    <p:sldLayoutId id="2147483728" r:id="rId40"/>
    <p:sldLayoutId id="2147483744" r:id="rId41"/>
    <p:sldLayoutId id="2147483745" r:id="rId42"/>
    <p:sldLayoutId id="2147483751" r:id="rId43"/>
    <p:sldLayoutId id="2147483697" r:id="rId44"/>
    <p:sldLayoutId id="2147483664" r:id="rId45"/>
    <p:sldLayoutId id="2147483698" r:id="rId46"/>
    <p:sldLayoutId id="2147483678" r:id="rId47"/>
    <p:sldLayoutId id="2147483716" r:id="rId48"/>
    <p:sldLayoutId id="2147483702" r:id="rId49"/>
    <p:sldLayoutId id="2147483703" r:id="rId50"/>
    <p:sldLayoutId id="2147483704" r:id="rId51"/>
    <p:sldLayoutId id="2147483726" r:id="rId52"/>
    <p:sldLayoutId id="2147483715" r:id="rId53"/>
    <p:sldLayoutId id="2147483741" r:id="rId54"/>
    <p:sldLayoutId id="2147483672" r:id="rId55"/>
    <p:sldLayoutId id="2147483729" r:id="rId56"/>
    <p:sldLayoutId id="2147483681" r:id="rId57"/>
    <p:sldLayoutId id="2147483673" r:id="rId58"/>
    <p:sldLayoutId id="2147483675" r:id="rId59"/>
    <p:sldLayoutId id="2147483710" r:id="rId60"/>
    <p:sldLayoutId id="2147483711" r:id="rId61"/>
    <p:sldLayoutId id="2147483712" r:id="rId62"/>
    <p:sldLayoutId id="2147483713" r:id="rId63"/>
    <p:sldLayoutId id="2147483742" r:id="rId64"/>
    <p:sldLayoutId id="2147483667" r:id="rId65"/>
    <p:sldLayoutId id="2147483680" r:id="rId66"/>
    <p:sldLayoutId id="2147483727" r:id="rId67"/>
    <p:sldLayoutId id="2147483740" r:id="rId68"/>
    <p:sldLayoutId id="2147483739" r:id="rId69"/>
    <p:sldLayoutId id="2147483651" r:id="rId70"/>
    <p:sldLayoutId id="2147483688" r:id="rId71"/>
    <p:sldLayoutId id="2147483689" r:id="rId72"/>
    <p:sldLayoutId id="2147483714" r:id="rId73"/>
    <p:sldLayoutId id="2147483717" r:id="rId74"/>
    <p:sldLayoutId id="2147483677" r:id="rId75"/>
    <p:sldLayoutId id="2147483725" r:id="rId76"/>
    <p:sldLayoutId id="2147483690" r:id="rId77"/>
    <p:sldLayoutId id="2147483676" r:id="rId78"/>
    <p:sldLayoutId id="2147483720" r:id="rId79"/>
    <p:sldLayoutId id="2147483730" r:id="rId80"/>
    <p:sldLayoutId id="2147483743" r:id="rId81"/>
    <p:sldLayoutId id="2147483753" r:id="rId82"/>
  </p:sldLayoutIdLst>
  <p:txStyles>
    <p:titleStyle>
      <a:lvl1pPr algn="l" defTabSz="914400" rtl="0" eaLnBrk="1" latinLnBrk="0" hangingPunct="1">
        <a:lnSpc>
          <a:spcPct val="90000"/>
        </a:lnSpc>
        <a:spcBef>
          <a:spcPct val="0"/>
        </a:spcBef>
        <a:buNone/>
        <a:defRPr sz="4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23.png"/><Relationship Id="rId7" Type="http://schemas.openxmlformats.org/officeDocument/2006/relationships/image" Target="../media/image38.png"/><Relationship Id="rId2" Type="http://schemas.openxmlformats.org/officeDocument/2006/relationships/notesSlide" Target="../notesSlides/notesSlide1.xml"/><Relationship Id="rId1" Type="http://schemas.openxmlformats.org/officeDocument/2006/relationships/slideLayout" Target="../slideLayouts/slideLayout81.xml"/><Relationship Id="rId6" Type="http://schemas.openxmlformats.org/officeDocument/2006/relationships/image" Target="../media/image37.png"/><Relationship Id="rId5" Type="http://schemas.openxmlformats.org/officeDocument/2006/relationships/image" Target="../media/image3.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png"/><Relationship Id="rId7"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image" Target="../media/image37.png"/><Relationship Id="rId5" Type="http://schemas.openxmlformats.org/officeDocument/2006/relationships/image" Target="../media/image5.png"/><Relationship Id="rId4" Type="http://schemas.openxmlformats.org/officeDocument/2006/relationships/image" Target="../media/image40.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0.xml"/><Relationship Id="rId5" Type="http://schemas.openxmlformats.org/officeDocument/2006/relationships/image" Target="../media/image38.png"/><Relationship Id="rId4" Type="http://schemas.openxmlformats.org/officeDocument/2006/relationships/image" Target="../media/image40.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0.xml"/><Relationship Id="rId4" Type="http://schemas.openxmlformats.org/officeDocument/2006/relationships/image" Target="../media/image38.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0.xml"/><Relationship Id="rId6" Type="http://schemas.openxmlformats.org/officeDocument/2006/relationships/image" Target="../media/image29.png"/><Relationship Id="rId5" Type="http://schemas.openxmlformats.org/officeDocument/2006/relationships/image" Target="../media/image30.png"/><Relationship Id="rId4" Type="http://schemas.openxmlformats.org/officeDocument/2006/relationships/image" Target="../media/image38.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43.xml"/><Relationship Id="rId6" Type="http://schemas.openxmlformats.org/officeDocument/2006/relationships/image" Target="../media/image30.png"/><Relationship Id="rId5" Type="http://schemas.openxmlformats.org/officeDocument/2006/relationships/image" Target="../media/image41.png"/><Relationship Id="rId4" Type="http://schemas.openxmlformats.org/officeDocument/2006/relationships/image" Target="../media/image38.png"/></Relationships>
</file>

<file path=ppt/slides/_rels/slide7.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3.png"/><Relationship Id="rId7"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43.xml"/><Relationship Id="rId6" Type="http://schemas.openxmlformats.org/officeDocument/2006/relationships/image" Target="../media/image41.png"/><Relationship Id="rId5" Type="http://schemas.openxmlformats.org/officeDocument/2006/relationships/image" Target="../media/image42.png"/><Relationship Id="rId4" Type="http://schemas.openxmlformats.org/officeDocument/2006/relationships/image" Target="../media/image38.png"/><Relationship Id="rId9"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43.xml"/><Relationship Id="rId6" Type="http://schemas.openxmlformats.org/officeDocument/2006/relationships/image" Target="../media/image30.png"/><Relationship Id="rId5" Type="http://schemas.openxmlformats.org/officeDocument/2006/relationships/image" Target="../media/image42.png"/><Relationship Id="rId4" Type="http://schemas.openxmlformats.org/officeDocument/2006/relationships/image" Target="../media/image38.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43.xml"/><Relationship Id="rId6" Type="http://schemas.openxmlformats.org/officeDocument/2006/relationships/image" Target="../media/image30.png"/><Relationship Id="rId5" Type="http://schemas.openxmlformats.org/officeDocument/2006/relationships/image" Target="../media/image44.png"/><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0.xml"/><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3.png"/><Relationship Id="rId7"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20.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0.xml"/><Relationship Id="rId6" Type="http://schemas.openxmlformats.org/officeDocument/2006/relationships/image" Target="../media/image49.png"/><Relationship Id="rId5" Type="http://schemas.openxmlformats.org/officeDocument/2006/relationships/image" Target="../media/image26.png"/><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71.xml"/><Relationship Id="rId4" Type="http://schemas.openxmlformats.org/officeDocument/2006/relationships/image" Target="../media/image49.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1.xml"/><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0.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43.xml"/><Relationship Id="rId6" Type="http://schemas.openxmlformats.org/officeDocument/2006/relationships/image" Target="../media/image45.png"/><Relationship Id="rId5" Type="http://schemas.openxmlformats.org/officeDocument/2006/relationships/image" Target="../media/image51.png"/><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71.xml"/><Relationship Id="rId5" Type="http://schemas.openxmlformats.org/officeDocument/2006/relationships/image" Target="../media/image53.jpeg"/><Relationship Id="rId4"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71.xml"/><Relationship Id="rId5" Type="http://schemas.openxmlformats.org/officeDocument/2006/relationships/image" Target="../media/image53.jpeg"/><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71.xml"/><Relationship Id="rId5" Type="http://schemas.openxmlformats.org/officeDocument/2006/relationships/image" Target="../media/image53.jpeg"/><Relationship Id="rId4" Type="http://schemas.openxmlformats.org/officeDocument/2006/relationships/image" Target="../media/image52.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71.xml"/><Relationship Id="rId5" Type="http://schemas.openxmlformats.org/officeDocument/2006/relationships/image" Target="../media/image53.jpeg"/><Relationship Id="rId4" Type="http://schemas.openxmlformats.org/officeDocument/2006/relationships/image" Target="../media/image52.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B4FC4-D91E-5DEE-F090-FC72620149CA}"/>
            </a:ext>
          </a:extLst>
        </p:cNvPr>
        <p:cNvGrpSpPr/>
        <p:nvPr/>
      </p:nvGrpSpPr>
      <p:grpSpPr>
        <a:xfrm>
          <a:off x="0" y="0"/>
          <a:ext cx="0" cy="0"/>
          <a:chOff x="0" y="0"/>
          <a:chExt cx="0" cy="0"/>
        </a:xfrm>
      </p:grpSpPr>
      <p:sp>
        <p:nvSpPr>
          <p:cNvPr id="5" name="Rechthoek 4">
            <a:extLst>
              <a:ext uri="{FF2B5EF4-FFF2-40B4-BE49-F238E27FC236}">
                <a16:creationId xmlns:a16="http://schemas.microsoft.com/office/drawing/2014/main" id="{2E9A673B-362E-4AC8-ECDF-58B17FEE4084}"/>
              </a:ext>
            </a:extLst>
          </p:cNvPr>
          <p:cNvSpPr/>
          <p:nvPr/>
        </p:nvSpPr>
        <p:spPr>
          <a:xfrm>
            <a:off x="0" y="0"/>
            <a:ext cx="12192000" cy="6858000"/>
          </a:xfrm>
          <a:prstGeom prst="rect">
            <a:avLst/>
          </a:prstGeom>
          <a:solidFill>
            <a:srgbClr val="641C7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7" name="Afbeelding 16" descr="Afbeelding met groen, schermopname&#10;&#10;Door AI gegenereerde inhoud is mogelijk onjuist.">
            <a:extLst>
              <a:ext uri="{FF2B5EF4-FFF2-40B4-BE49-F238E27FC236}">
                <a16:creationId xmlns:a16="http://schemas.microsoft.com/office/drawing/2014/main" id="{AB02B3E0-9210-A05A-7B64-8D2E2DF1F71E}"/>
              </a:ext>
            </a:extLst>
          </p:cNvPr>
          <p:cNvPicPr>
            <a:picLocks noChangeAspect="1"/>
          </p:cNvPicPr>
          <p:nvPr/>
        </p:nvPicPr>
        <p:blipFill>
          <a:blip r:embed="rId3"/>
          <a:stretch>
            <a:fillRect/>
          </a:stretch>
        </p:blipFill>
        <p:spPr>
          <a:xfrm>
            <a:off x="0" y="5137151"/>
            <a:ext cx="12192001" cy="1720849"/>
          </a:xfrm>
          <a:prstGeom prst="rect">
            <a:avLst/>
          </a:prstGeom>
        </p:spPr>
      </p:pic>
      <p:grpSp>
        <p:nvGrpSpPr>
          <p:cNvPr id="9" name="Groep 8">
            <a:extLst>
              <a:ext uri="{FF2B5EF4-FFF2-40B4-BE49-F238E27FC236}">
                <a16:creationId xmlns:a16="http://schemas.microsoft.com/office/drawing/2014/main" id="{C13AB38D-FC42-18A7-9F3E-1F2E1CFA1571}"/>
              </a:ext>
            </a:extLst>
          </p:cNvPr>
          <p:cNvGrpSpPr/>
          <p:nvPr/>
        </p:nvGrpSpPr>
        <p:grpSpPr>
          <a:xfrm>
            <a:off x="6130814" y="420396"/>
            <a:ext cx="4700042" cy="6275262"/>
            <a:chOff x="6130814" y="420396"/>
            <a:chExt cx="4700042" cy="6275262"/>
          </a:xfrm>
        </p:grpSpPr>
        <p:pic>
          <p:nvPicPr>
            <p:cNvPr id="11" name="Afbeelding 10">
              <a:extLst>
                <a:ext uri="{FF2B5EF4-FFF2-40B4-BE49-F238E27FC236}">
                  <a16:creationId xmlns:a16="http://schemas.microsoft.com/office/drawing/2014/main" id="{42BD9CED-5615-988A-E32E-EBEC52F1BB04}"/>
                </a:ext>
              </a:extLst>
            </p:cNvPr>
            <p:cNvPicPr>
              <a:picLocks noChangeAspect="1"/>
            </p:cNvPicPr>
            <p:nvPr/>
          </p:nvPicPr>
          <p:blipFill>
            <a:blip r:embed="rId4"/>
            <a:srcRect/>
            <a:stretch/>
          </p:blipFill>
          <p:spPr>
            <a:xfrm rot="609260">
              <a:off x="6130814" y="420396"/>
              <a:ext cx="4700042" cy="6275262"/>
            </a:xfrm>
            <a:prstGeom prst="rect">
              <a:avLst/>
            </a:prstGeom>
          </p:spPr>
        </p:pic>
        <p:sp>
          <p:nvSpPr>
            <p:cNvPr id="13" name="Titel 19">
              <a:extLst>
                <a:ext uri="{FF2B5EF4-FFF2-40B4-BE49-F238E27FC236}">
                  <a16:creationId xmlns:a16="http://schemas.microsoft.com/office/drawing/2014/main" id="{A6D5E5EA-FE2F-2960-451C-D6D5D7B408DC}"/>
                </a:ext>
              </a:extLst>
            </p:cNvPr>
            <p:cNvSpPr txBox="1">
              <a:spLocks/>
            </p:cNvSpPr>
            <p:nvPr/>
          </p:nvSpPr>
          <p:spPr>
            <a:xfrm rot="606886">
              <a:off x="7212438" y="2544448"/>
              <a:ext cx="2743311" cy="105686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600" b="1" i="0" kern="1200">
                  <a:solidFill>
                    <a:schemeClr val="accent4"/>
                  </a:solidFill>
                  <a:latin typeface="Open Sans" panose="020B0606030504020204" pitchFamily="34" charset="0"/>
                  <a:ea typeface="Open Sans" panose="020B0606030504020204" pitchFamily="34" charset="0"/>
                  <a:cs typeface="Open Sans" panose="020B0606030504020204" pitchFamily="34" charset="0"/>
                </a:defRPr>
              </a:lvl1pPr>
            </a:lstStyle>
            <a:p>
              <a:endParaRPr lang="nl-NL" sz="1600" b="0">
                <a:solidFill>
                  <a:srgbClr val="ECD316"/>
                </a:solidFill>
                <a:latin typeface="Calabri"/>
              </a:endParaRPr>
            </a:p>
            <a:p>
              <a:r>
                <a:rPr lang="nl-NL" sz="3200" b="0">
                  <a:solidFill>
                    <a:srgbClr val="ECD316"/>
                  </a:solidFill>
                  <a:latin typeface="VAGRounded Lt" panose="020F0502020203020204" pitchFamily="34" charset="0"/>
                </a:rPr>
                <a:t>Maakt geld gelukkig?</a:t>
              </a:r>
              <a:endParaRPr lang="nl-NL" sz="3200" b="0">
                <a:latin typeface="VAGRounded Lt" panose="020F0502020203020204" pitchFamily="34" charset="0"/>
              </a:endParaRPr>
            </a:p>
          </p:txBody>
        </p:sp>
      </p:grpSp>
      <p:pic>
        <p:nvPicPr>
          <p:cNvPr id="21" name="Afbeelding 20">
            <a:extLst>
              <a:ext uri="{FF2B5EF4-FFF2-40B4-BE49-F238E27FC236}">
                <a16:creationId xmlns:a16="http://schemas.microsoft.com/office/drawing/2014/main" id="{5C8F8BCE-2EE9-4C68-02FC-28B3AC021B67}"/>
              </a:ext>
            </a:extLst>
          </p:cNvPr>
          <p:cNvPicPr>
            <a:picLocks noChangeAspect="1"/>
          </p:cNvPicPr>
          <p:nvPr/>
        </p:nvPicPr>
        <p:blipFill>
          <a:blip r:embed="rId5"/>
          <a:srcRect/>
          <a:stretch/>
        </p:blipFill>
        <p:spPr>
          <a:xfrm flipH="1">
            <a:off x="-649254" y="-12560"/>
            <a:ext cx="6745254" cy="6283695"/>
          </a:xfrm>
          <a:prstGeom prst="rect">
            <a:avLst/>
          </a:prstGeom>
        </p:spPr>
      </p:pic>
      <p:pic>
        <p:nvPicPr>
          <p:cNvPr id="4" name="Afbeelding 3">
            <a:extLst>
              <a:ext uri="{FF2B5EF4-FFF2-40B4-BE49-F238E27FC236}">
                <a16:creationId xmlns:a16="http://schemas.microsoft.com/office/drawing/2014/main" id="{FF6552AE-8783-13EE-460F-27FAAE295CCE}"/>
              </a:ext>
            </a:extLst>
          </p:cNvPr>
          <p:cNvPicPr>
            <a:picLocks noChangeAspect="1"/>
          </p:cNvPicPr>
          <p:nvPr/>
        </p:nvPicPr>
        <p:blipFill>
          <a:blip r:embed="rId6"/>
          <a:stretch>
            <a:fillRect/>
          </a:stretch>
        </p:blipFill>
        <p:spPr>
          <a:xfrm>
            <a:off x="1635419" y="5238561"/>
            <a:ext cx="3856360" cy="1720849"/>
          </a:xfrm>
          <a:prstGeom prst="rect">
            <a:avLst/>
          </a:prstGeom>
        </p:spPr>
      </p:pic>
      <p:pic>
        <p:nvPicPr>
          <p:cNvPr id="2" name="Afbeelding 1" descr="Afbeelding met speelgoed, kleding, tekenfilm, pop&#10;&#10;Door AI gegenereerde inhoud is mogelijk onjuist.">
            <a:extLst>
              <a:ext uri="{FF2B5EF4-FFF2-40B4-BE49-F238E27FC236}">
                <a16:creationId xmlns:a16="http://schemas.microsoft.com/office/drawing/2014/main" id="{D0B1A2AB-BB20-74AD-8BE9-3C50C18C01F6}"/>
              </a:ext>
            </a:extLst>
          </p:cNvPr>
          <p:cNvPicPr>
            <a:picLocks noChangeAspect="1"/>
          </p:cNvPicPr>
          <p:nvPr/>
        </p:nvPicPr>
        <p:blipFill>
          <a:blip r:embed="rId7"/>
          <a:stretch>
            <a:fillRect/>
          </a:stretch>
        </p:blipFill>
        <p:spPr>
          <a:xfrm>
            <a:off x="2211381" y="1145913"/>
            <a:ext cx="2607457" cy="5125222"/>
          </a:xfrm>
          <a:prstGeom prst="rect">
            <a:avLst/>
          </a:prstGeom>
        </p:spPr>
      </p:pic>
      <p:sp>
        <p:nvSpPr>
          <p:cNvPr id="8" name="Rechthoek: afgeronde hoeken 7">
            <a:extLst>
              <a:ext uri="{FF2B5EF4-FFF2-40B4-BE49-F238E27FC236}">
                <a16:creationId xmlns:a16="http://schemas.microsoft.com/office/drawing/2014/main" id="{A16FA1C3-E21C-1162-07EE-6FD6109398CF}"/>
              </a:ext>
            </a:extLst>
          </p:cNvPr>
          <p:cNvSpPr/>
          <p:nvPr/>
        </p:nvSpPr>
        <p:spPr>
          <a:xfrm rot="21448618">
            <a:off x="-307484" y="543569"/>
            <a:ext cx="4619234"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sz="4400">
                <a:solidFill>
                  <a:srgbClr val="641C76"/>
                </a:solidFill>
                <a:latin typeface="VAGRounded-Bold"/>
              </a:rPr>
              <a:t>Start les</a:t>
            </a:r>
          </a:p>
        </p:txBody>
      </p:sp>
      <p:grpSp>
        <p:nvGrpSpPr>
          <p:cNvPr id="7" name="Groep 6">
            <a:extLst>
              <a:ext uri="{FF2B5EF4-FFF2-40B4-BE49-F238E27FC236}">
                <a16:creationId xmlns:a16="http://schemas.microsoft.com/office/drawing/2014/main" id="{855D6FAD-FE00-D79B-EAD2-78F194FD6901}"/>
              </a:ext>
            </a:extLst>
          </p:cNvPr>
          <p:cNvGrpSpPr/>
          <p:nvPr/>
        </p:nvGrpSpPr>
        <p:grpSpPr>
          <a:xfrm>
            <a:off x="10607769" y="5122000"/>
            <a:ext cx="1161837" cy="1161837"/>
            <a:chOff x="10607769" y="5122000"/>
            <a:chExt cx="1161837" cy="1161837"/>
          </a:xfrm>
        </p:grpSpPr>
        <p:sp>
          <p:nvSpPr>
            <p:cNvPr id="10" name="Ovaal 9">
              <a:extLst>
                <a:ext uri="{FF2B5EF4-FFF2-40B4-BE49-F238E27FC236}">
                  <a16:creationId xmlns:a16="http://schemas.microsoft.com/office/drawing/2014/main" id="{014FE0C0-AAD3-0CA9-5AF9-A0495FEDDD62}"/>
                </a:ext>
              </a:extLst>
            </p:cNvPr>
            <p:cNvSpPr/>
            <p:nvPr/>
          </p:nvSpPr>
          <p:spPr>
            <a:xfrm>
              <a:off x="10607769" y="5122000"/>
              <a:ext cx="1161837" cy="1161837"/>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4" name="Afbeelding 13">
              <a:extLst>
                <a:ext uri="{FF2B5EF4-FFF2-40B4-BE49-F238E27FC236}">
                  <a16:creationId xmlns:a16="http://schemas.microsoft.com/office/drawing/2014/main" id="{19FC2BB4-E744-4DB9-AADD-A4EEA1AB1CE7}"/>
                </a:ext>
              </a:extLst>
            </p:cNvPr>
            <p:cNvPicPr>
              <a:picLocks noChangeAspect="1"/>
            </p:cNvPicPr>
            <p:nvPr/>
          </p:nvPicPr>
          <p:blipFill>
            <a:blip r:embed="rId8"/>
            <a:stretch>
              <a:fillRect/>
            </a:stretch>
          </p:blipFill>
          <p:spPr>
            <a:xfrm>
              <a:off x="10691860" y="5312286"/>
              <a:ext cx="970794" cy="609612"/>
            </a:xfrm>
            <a:prstGeom prst="rect">
              <a:avLst/>
            </a:prstGeom>
          </p:spPr>
        </p:pic>
      </p:grpSp>
    </p:spTree>
    <p:extLst>
      <p:ext uri="{BB962C8B-B14F-4D97-AF65-F5344CB8AC3E}">
        <p14:creationId xmlns:p14="http://schemas.microsoft.com/office/powerpoint/2010/main" val="116988336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6E1C8D-0CAB-E64E-2291-648C9EB6F3DC}"/>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5D57C27D-510E-F27D-C52A-D39B66959B71}"/>
              </a:ext>
            </a:extLst>
          </p:cNvPr>
          <p:cNvPicPr>
            <a:picLocks noChangeAspect="1"/>
          </p:cNvPicPr>
          <p:nvPr/>
        </p:nvPicPr>
        <p:blipFill>
          <a:blip r:embed="rId3"/>
          <a:srcRect/>
          <a:stretch/>
        </p:blipFill>
        <p:spPr>
          <a:xfrm flipH="1">
            <a:off x="-2530079" y="-36618"/>
            <a:ext cx="7538014" cy="7022209"/>
          </a:xfrm>
          <a:prstGeom prst="rect">
            <a:avLst/>
          </a:prstGeom>
        </p:spPr>
      </p:pic>
      <p:pic>
        <p:nvPicPr>
          <p:cNvPr id="14" name="Afbeelding 13" descr="Afbeelding met tekenfilm, pop, beeldje, kleding&#10;&#10;Door AI gegenereerde inhoud is mogelijk onjuist.">
            <a:extLst>
              <a:ext uri="{FF2B5EF4-FFF2-40B4-BE49-F238E27FC236}">
                <a16:creationId xmlns:a16="http://schemas.microsoft.com/office/drawing/2014/main" id="{02697232-B541-1136-E62D-B6F7557BDA90}"/>
              </a:ext>
            </a:extLst>
          </p:cNvPr>
          <p:cNvPicPr>
            <a:picLocks noChangeAspect="1"/>
          </p:cNvPicPr>
          <p:nvPr/>
        </p:nvPicPr>
        <p:blipFill>
          <a:blip r:embed="rId4"/>
          <a:stretch>
            <a:fillRect/>
          </a:stretch>
        </p:blipFill>
        <p:spPr>
          <a:xfrm>
            <a:off x="7011792" y="595033"/>
            <a:ext cx="3019655" cy="5979515"/>
          </a:xfrm>
          <a:prstGeom prst="rect">
            <a:avLst/>
          </a:prstGeom>
        </p:spPr>
      </p:pic>
      <p:sp>
        <p:nvSpPr>
          <p:cNvPr id="6" name="Rechthoek: afgeronde hoeken 5">
            <a:extLst>
              <a:ext uri="{FF2B5EF4-FFF2-40B4-BE49-F238E27FC236}">
                <a16:creationId xmlns:a16="http://schemas.microsoft.com/office/drawing/2014/main" id="{8B389867-5D00-3B29-7B74-40D156618648}"/>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5" name="Tekstvak 14">
            <a:extLst>
              <a:ext uri="{FF2B5EF4-FFF2-40B4-BE49-F238E27FC236}">
                <a16:creationId xmlns:a16="http://schemas.microsoft.com/office/drawing/2014/main" id="{E446D120-F3E1-28DD-C14F-F58036D5FCE6}"/>
              </a:ext>
            </a:extLst>
          </p:cNvPr>
          <p:cNvSpPr txBox="1"/>
          <p:nvPr/>
        </p:nvSpPr>
        <p:spPr>
          <a:xfrm rot="21448618">
            <a:off x="513879" y="523533"/>
            <a:ext cx="4678823" cy="818707"/>
          </a:xfrm>
          <a:prstGeom prst="rect">
            <a:avLst/>
          </a:prstGeom>
          <a:noFill/>
        </p:spPr>
        <p:txBody>
          <a:bodyPr wrap="none" rtlCol="0">
            <a:noAutofit/>
          </a:bodyPr>
          <a:lstStyle/>
          <a:p>
            <a:r>
              <a:rPr lang="nl-NL" sz="4400" spc="100" dirty="0">
                <a:solidFill>
                  <a:srgbClr val="641C76"/>
                </a:solidFill>
                <a:latin typeface="VAGRounded-Bold" pitchFamily="2" charset="0"/>
                <a:ea typeface="Open Sans" panose="020B0606030504020204" pitchFamily="34" charset="0"/>
                <a:cs typeface="Open Sans" panose="020B0606030504020204" pitchFamily="34" charset="0"/>
              </a:rPr>
              <a:t>In deze les...</a:t>
            </a:r>
            <a:endParaRPr lang="nl-NL" sz="5400" spc="100" dirty="0">
              <a:solidFill>
                <a:srgbClr val="641C76"/>
              </a:solidFill>
              <a:latin typeface="VAGRounded-Bold" pitchFamily="2" charset="0"/>
              <a:ea typeface="Open Sans" panose="020B0606030504020204" pitchFamily="34" charset="0"/>
              <a:cs typeface="Open Sans" panose="020B0606030504020204" pitchFamily="34" charset="0"/>
            </a:endParaRPr>
          </a:p>
        </p:txBody>
      </p:sp>
      <p:sp>
        <p:nvSpPr>
          <p:cNvPr id="36" name="Titel 1">
            <a:extLst>
              <a:ext uri="{FF2B5EF4-FFF2-40B4-BE49-F238E27FC236}">
                <a16:creationId xmlns:a16="http://schemas.microsoft.com/office/drawing/2014/main" id="{CCEF77EA-FB68-2803-2A3B-DFCEAEC9D785}"/>
              </a:ext>
            </a:extLst>
          </p:cNvPr>
          <p:cNvSpPr txBox="1">
            <a:spLocks/>
          </p:cNvSpPr>
          <p:nvPr/>
        </p:nvSpPr>
        <p:spPr>
          <a:xfrm>
            <a:off x="2814680" y="4131090"/>
            <a:ext cx="3985254" cy="1421168"/>
          </a:xfrm>
          <a:prstGeom prst="wedgeRoundRectCallout">
            <a:avLst>
              <a:gd name="adj1" fmla="val 69897"/>
              <a:gd name="adj2" fmla="val -62911"/>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dirty="0">
                <a:latin typeface="Calibri" panose="020F0502020204030204" pitchFamily="34" charset="0"/>
                <a:ea typeface="Calibri" panose="020F0502020204030204" pitchFamily="34" charset="0"/>
                <a:cs typeface="Calibri" panose="020F0502020204030204" pitchFamily="34" charset="0"/>
              </a:rPr>
              <a:t>En wat </a:t>
            </a:r>
            <a:r>
              <a:rPr lang="nl-NL" sz="2800" dirty="0">
                <a:latin typeface="Calibri" panose="020F0502020204030204" pitchFamily="34" charset="0"/>
                <a:ea typeface="Calibri" panose="020F0502020204030204" pitchFamily="34" charset="0"/>
                <a:cs typeface="Calibri" panose="020F0502020204030204" pitchFamily="34" charset="0"/>
              </a:rPr>
              <a:t>peer </a:t>
            </a:r>
            <a:r>
              <a:rPr lang="nl-NL" sz="2800" dirty="0" err="1">
                <a:latin typeface="Calibri" panose="020F0502020204030204" pitchFamily="34" charset="0"/>
                <a:ea typeface="Calibri" panose="020F0502020204030204" pitchFamily="34" charset="0"/>
                <a:cs typeface="Calibri" panose="020F0502020204030204" pitchFamily="34" charset="0"/>
              </a:rPr>
              <a:t>pressure</a:t>
            </a:r>
            <a:r>
              <a:rPr lang="nl-NL" sz="2800" dirty="0">
                <a:latin typeface="Calibri" panose="020F0502020204030204" pitchFamily="34" charset="0"/>
                <a:ea typeface="Calibri" panose="020F0502020204030204" pitchFamily="34" charset="0"/>
                <a:cs typeface="Calibri" panose="020F0502020204030204" pitchFamily="34" charset="0"/>
              </a:rPr>
              <a:t> </a:t>
            </a:r>
            <a:r>
              <a:rPr lang="nl-NL" sz="2800" b="0" dirty="0">
                <a:latin typeface="Calibri" panose="020F0502020204030204" pitchFamily="34" charset="0"/>
                <a:ea typeface="Calibri" panose="020F0502020204030204" pitchFamily="34" charset="0"/>
                <a:cs typeface="Calibri" panose="020F0502020204030204" pitchFamily="34" charset="0"/>
              </a:rPr>
              <a:t>is</a:t>
            </a:r>
            <a:r>
              <a:rPr lang="nl-NL" sz="2800" dirty="0">
                <a:latin typeface="Calibri" panose="020F0502020204030204" pitchFamily="34" charset="0"/>
                <a:ea typeface="Calibri" panose="020F0502020204030204" pitchFamily="34" charset="0"/>
                <a:cs typeface="Calibri" panose="020F0502020204030204" pitchFamily="34" charset="0"/>
              </a:rPr>
              <a:t> </a:t>
            </a:r>
            <a:r>
              <a:rPr lang="nl-NL" sz="2800" b="0" dirty="0">
                <a:latin typeface="Calibri" panose="020F0502020204030204" pitchFamily="34" charset="0"/>
                <a:ea typeface="Calibri" panose="020F0502020204030204" pitchFamily="34" charset="0"/>
                <a:cs typeface="Calibri" panose="020F0502020204030204" pitchFamily="34" charset="0"/>
              </a:rPr>
              <a:t>en wat </a:t>
            </a:r>
            <a:r>
              <a:rPr lang="nl-NL" sz="2800" dirty="0">
                <a:latin typeface="Calibri" panose="020F0502020204030204" pitchFamily="34" charset="0"/>
                <a:ea typeface="Calibri" panose="020F0502020204030204" pitchFamily="34" charset="0"/>
                <a:cs typeface="Calibri" panose="020F0502020204030204" pitchFamily="34" charset="0"/>
              </a:rPr>
              <a:t>rages</a:t>
            </a:r>
            <a:r>
              <a:rPr lang="nl-NL" sz="2800" b="0" dirty="0">
                <a:latin typeface="Calibri" panose="020F0502020204030204" pitchFamily="34" charset="0"/>
                <a:ea typeface="Calibri" panose="020F0502020204030204" pitchFamily="34" charset="0"/>
                <a:cs typeface="Calibri" panose="020F0502020204030204" pitchFamily="34" charset="0"/>
              </a:rPr>
              <a:t> zijn!</a:t>
            </a:r>
            <a:endParaRPr lang="nl-NL" sz="2800" b="0" dirty="0"/>
          </a:p>
        </p:txBody>
      </p:sp>
      <p:sp>
        <p:nvSpPr>
          <p:cNvPr id="38" name="Titel 1">
            <a:extLst>
              <a:ext uri="{FF2B5EF4-FFF2-40B4-BE49-F238E27FC236}">
                <a16:creationId xmlns:a16="http://schemas.microsoft.com/office/drawing/2014/main" id="{F89128AC-52C1-F23A-AA41-BD5B56D13C6B}"/>
              </a:ext>
            </a:extLst>
          </p:cNvPr>
          <p:cNvSpPr txBox="1">
            <a:spLocks/>
          </p:cNvSpPr>
          <p:nvPr/>
        </p:nvSpPr>
        <p:spPr>
          <a:xfrm>
            <a:off x="1721789" y="1628735"/>
            <a:ext cx="4170780" cy="2279275"/>
          </a:xfrm>
          <a:prstGeom prst="wedgeRoundRectCallout">
            <a:avLst>
              <a:gd name="adj1" fmla="val 76136"/>
              <a:gd name="adj2" fmla="val 12839"/>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dirty="0">
                <a:latin typeface="Calibri" panose="020F0502020204030204" pitchFamily="34" charset="0"/>
                <a:ea typeface="Calibri" panose="020F0502020204030204" pitchFamily="34" charset="0"/>
                <a:cs typeface="Calibri" panose="020F0502020204030204" pitchFamily="34" charset="0"/>
              </a:rPr>
              <a:t>...staan we stil bij de vraag: </a:t>
            </a:r>
            <a:r>
              <a:rPr lang="nl-NL" sz="2800" dirty="0">
                <a:latin typeface="Calibri" panose="020F0502020204030204" pitchFamily="34" charset="0"/>
                <a:ea typeface="Calibri" panose="020F0502020204030204" pitchFamily="34" charset="0"/>
                <a:cs typeface="Calibri" panose="020F0502020204030204" pitchFamily="34" charset="0"/>
              </a:rPr>
              <a:t>heb je geld nodig om gelukkig te zijn? </a:t>
            </a:r>
            <a:endParaRPr lang="nl-NL" sz="2800" dirty="0"/>
          </a:p>
        </p:txBody>
      </p:sp>
      <p:grpSp>
        <p:nvGrpSpPr>
          <p:cNvPr id="3" name="Groep 2">
            <a:extLst>
              <a:ext uri="{FF2B5EF4-FFF2-40B4-BE49-F238E27FC236}">
                <a16:creationId xmlns:a16="http://schemas.microsoft.com/office/drawing/2014/main" id="{BCACF43A-1C76-529F-0E49-CABC91DCBF92}"/>
              </a:ext>
            </a:extLst>
          </p:cNvPr>
          <p:cNvGrpSpPr/>
          <p:nvPr/>
        </p:nvGrpSpPr>
        <p:grpSpPr>
          <a:xfrm rot="368671">
            <a:off x="13205382" y="-715181"/>
            <a:ext cx="4700042" cy="6275262"/>
            <a:chOff x="6130814" y="420396"/>
            <a:chExt cx="4700042" cy="6275262"/>
          </a:xfrm>
        </p:grpSpPr>
        <p:pic>
          <p:nvPicPr>
            <p:cNvPr id="4" name="Afbeelding 3">
              <a:extLst>
                <a:ext uri="{FF2B5EF4-FFF2-40B4-BE49-F238E27FC236}">
                  <a16:creationId xmlns:a16="http://schemas.microsoft.com/office/drawing/2014/main" id="{AE4AB0F3-C09C-8F55-031E-F75211C976DE}"/>
                </a:ext>
              </a:extLst>
            </p:cNvPr>
            <p:cNvPicPr>
              <a:picLocks noChangeAspect="1"/>
            </p:cNvPicPr>
            <p:nvPr/>
          </p:nvPicPr>
          <p:blipFill>
            <a:blip r:embed="rId5"/>
            <a:srcRect/>
            <a:stretch/>
          </p:blipFill>
          <p:spPr>
            <a:xfrm rot="609260">
              <a:off x="6130814" y="420396"/>
              <a:ext cx="4700042" cy="6275262"/>
            </a:xfrm>
            <a:prstGeom prst="rect">
              <a:avLst/>
            </a:prstGeom>
          </p:spPr>
        </p:pic>
        <p:sp>
          <p:nvSpPr>
            <p:cNvPr id="5" name="Titel 19">
              <a:extLst>
                <a:ext uri="{FF2B5EF4-FFF2-40B4-BE49-F238E27FC236}">
                  <a16:creationId xmlns:a16="http://schemas.microsoft.com/office/drawing/2014/main" id="{6F0003A0-6778-8857-1E5A-3DBA2711B926}"/>
                </a:ext>
              </a:extLst>
            </p:cNvPr>
            <p:cNvSpPr txBox="1">
              <a:spLocks/>
            </p:cNvSpPr>
            <p:nvPr/>
          </p:nvSpPr>
          <p:spPr>
            <a:xfrm rot="606886">
              <a:off x="7212438" y="2544448"/>
              <a:ext cx="2743311" cy="105686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600" b="1" i="0" kern="1200">
                  <a:solidFill>
                    <a:schemeClr val="accent4"/>
                  </a:solidFill>
                  <a:latin typeface="Open Sans" panose="020B0606030504020204" pitchFamily="34" charset="0"/>
                  <a:ea typeface="Open Sans" panose="020B0606030504020204" pitchFamily="34" charset="0"/>
                  <a:cs typeface="Open Sans" panose="020B0606030504020204" pitchFamily="34" charset="0"/>
                </a:defRPr>
              </a:lvl1pPr>
            </a:lstStyle>
            <a:p>
              <a:endParaRPr lang="nl-NL" sz="1600" b="0">
                <a:solidFill>
                  <a:srgbClr val="ECD316"/>
                </a:solidFill>
                <a:latin typeface="Calabri"/>
              </a:endParaRPr>
            </a:p>
            <a:p>
              <a:r>
                <a:rPr lang="nl-NL" sz="3200" b="0">
                  <a:solidFill>
                    <a:srgbClr val="ECD316"/>
                  </a:solidFill>
                  <a:latin typeface="VAGRounded Lt" panose="020F0502020203020204" pitchFamily="34" charset="0"/>
                </a:rPr>
                <a:t>Maakt geld gelukkig?</a:t>
              </a:r>
              <a:endParaRPr lang="nl-NL" sz="3200" b="0">
                <a:latin typeface="VAGRounded Lt" panose="020F0502020203020204" pitchFamily="34" charset="0"/>
              </a:endParaRPr>
            </a:p>
          </p:txBody>
        </p:sp>
      </p:grpSp>
      <p:pic>
        <p:nvPicPr>
          <p:cNvPr id="9" name="Afbeelding 8">
            <a:extLst>
              <a:ext uri="{FF2B5EF4-FFF2-40B4-BE49-F238E27FC236}">
                <a16:creationId xmlns:a16="http://schemas.microsoft.com/office/drawing/2014/main" id="{7FE708D5-1432-5662-2C58-5B60D30EC1A7}"/>
              </a:ext>
            </a:extLst>
          </p:cNvPr>
          <p:cNvPicPr>
            <a:picLocks noChangeAspect="1"/>
          </p:cNvPicPr>
          <p:nvPr/>
        </p:nvPicPr>
        <p:blipFill>
          <a:blip r:embed="rId6"/>
          <a:stretch>
            <a:fillRect/>
          </a:stretch>
        </p:blipFill>
        <p:spPr>
          <a:xfrm>
            <a:off x="-4360162" y="5238561"/>
            <a:ext cx="3856360" cy="1720849"/>
          </a:xfrm>
          <a:prstGeom prst="rect">
            <a:avLst/>
          </a:prstGeom>
        </p:spPr>
      </p:pic>
      <p:pic>
        <p:nvPicPr>
          <p:cNvPr id="10" name="Afbeelding 9" descr="Afbeelding met speelgoed, kleding, tekenfilm, pop&#10;&#10;Door AI gegenereerde inhoud is mogelijk onjuist.">
            <a:extLst>
              <a:ext uri="{FF2B5EF4-FFF2-40B4-BE49-F238E27FC236}">
                <a16:creationId xmlns:a16="http://schemas.microsoft.com/office/drawing/2014/main" id="{6A19EA19-0426-CE86-A541-294EDF9F7FF3}"/>
              </a:ext>
            </a:extLst>
          </p:cNvPr>
          <p:cNvPicPr>
            <a:picLocks noChangeAspect="1"/>
          </p:cNvPicPr>
          <p:nvPr/>
        </p:nvPicPr>
        <p:blipFill>
          <a:blip r:embed="rId7"/>
          <a:stretch>
            <a:fillRect/>
          </a:stretch>
        </p:blipFill>
        <p:spPr>
          <a:xfrm>
            <a:off x="-3784200" y="1145913"/>
            <a:ext cx="2607457" cy="5125222"/>
          </a:xfrm>
          <a:prstGeom prst="rect">
            <a:avLst/>
          </a:prstGeom>
        </p:spPr>
      </p:pic>
      <p:grpSp>
        <p:nvGrpSpPr>
          <p:cNvPr id="18" name="Groep 17">
            <a:extLst>
              <a:ext uri="{FF2B5EF4-FFF2-40B4-BE49-F238E27FC236}">
                <a16:creationId xmlns:a16="http://schemas.microsoft.com/office/drawing/2014/main" id="{F021E0C4-D451-D9F5-5A09-4CD1A76C9F7F}"/>
              </a:ext>
            </a:extLst>
          </p:cNvPr>
          <p:cNvGrpSpPr/>
          <p:nvPr/>
        </p:nvGrpSpPr>
        <p:grpSpPr>
          <a:xfrm rot="7200000">
            <a:off x="12732425" y="5366730"/>
            <a:ext cx="1161837" cy="1161837"/>
            <a:chOff x="10607769" y="5122000"/>
            <a:chExt cx="1161837" cy="1161837"/>
          </a:xfrm>
        </p:grpSpPr>
        <p:sp>
          <p:nvSpPr>
            <p:cNvPr id="19" name="Ovaal 18">
              <a:extLst>
                <a:ext uri="{FF2B5EF4-FFF2-40B4-BE49-F238E27FC236}">
                  <a16:creationId xmlns:a16="http://schemas.microsoft.com/office/drawing/2014/main" id="{C8C1A914-481F-6F85-2B1C-B8D24A4991E0}"/>
                </a:ext>
              </a:extLst>
            </p:cNvPr>
            <p:cNvSpPr/>
            <p:nvPr/>
          </p:nvSpPr>
          <p:spPr>
            <a:xfrm>
              <a:off x="10607769" y="5122000"/>
              <a:ext cx="1161837" cy="1161837"/>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20" name="Afbeelding 19">
              <a:extLst>
                <a:ext uri="{FF2B5EF4-FFF2-40B4-BE49-F238E27FC236}">
                  <a16:creationId xmlns:a16="http://schemas.microsoft.com/office/drawing/2014/main" id="{D8093910-68EF-3104-7730-CCE62F0D436F}"/>
                </a:ext>
              </a:extLst>
            </p:cNvPr>
            <p:cNvPicPr>
              <a:picLocks noChangeAspect="1"/>
            </p:cNvPicPr>
            <p:nvPr/>
          </p:nvPicPr>
          <p:blipFill>
            <a:blip r:embed="rId8"/>
            <a:stretch>
              <a:fillRect/>
            </a:stretch>
          </p:blipFill>
          <p:spPr>
            <a:xfrm>
              <a:off x="10691860" y="5312286"/>
              <a:ext cx="970794" cy="609612"/>
            </a:xfrm>
            <a:prstGeom prst="rect">
              <a:avLst/>
            </a:prstGeom>
          </p:spPr>
        </p:pic>
      </p:grpSp>
    </p:spTree>
    <p:extLst>
      <p:ext uri="{BB962C8B-B14F-4D97-AF65-F5344CB8AC3E}">
        <p14:creationId xmlns:p14="http://schemas.microsoft.com/office/powerpoint/2010/main" val="23851089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p:cTn id="7" dur="500" fill="hold"/>
                                        <p:tgtEl>
                                          <p:spTgt spid="38"/>
                                        </p:tgtEl>
                                        <p:attrNameLst>
                                          <p:attrName>ppt_w</p:attrName>
                                        </p:attrNameLst>
                                      </p:cBhvr>
                                      <p:tavLst>
                                        <p:tav tm="0">
                                          <p:val>
                                            <p:fltVal val="0"/>
                                          </p:val>
                                        </p:tav>
                                        <p:tav tm="100000">
                                          <p:val>
                                            <p:strVal val="#ppt_w"/>
                                          </p:val>
                                        </p:tav>
                                      </p:tavLst>
                                    </p:anim>
                                    <p:anim calcmode="lin" valueType="num">
                                      <p:cBhvr>
                                        <p:cTn id="8" dur="500" fill="hold"/>
                                        <p:tgtEl>
                                          <p:spTgt spid="38"/>
                                        </p:tgtEl>
                                        <p:attrNameLst>
                                          <p:attrName>ppt_h</p:attrName>
                                        </p:attrNameLst>
                                      </p:cBhvr>
                                      <p:tavLst>
                                        <p:tav tm="0">
                                          <p:val>
                                            <p:fltVal val="0"/>
                                          </p:val>
                                        </p:tav>
                                        <p:tav tm="100000">
                                          <p:val>
                                            <p:strVal val="#ppt_h"/>
                                          </p:val>
                                        </p:tav>
                                      </p:tavLst>
                                    </p:anim>
                                    <p:animEffect transition="in" filter="fade">
                                      <p:cBhvr>
                                        <p:cTn id="9" dur="500"/>
                                        <p:tgtEl>
                                          <p:spTgt spid="38"/>
                                        </p:tgtEl>
                                      </p:cBhvr>
                                    </p:animEffect>
                                  </p:childTnLst>
                                </p:cTn>
                              </p:par>
                            </p:childTnLst>
                          </p:cTn>
                        </p:par>
                        <p:par>
                          <p:cTn id="10" fill="hold">
                            <p:stCondLst>
                              <p:cond delay="500"/>
                            </p:stCondLst>
                            <p:childTnLst>
                              <p:par>
                                <p:cTn id="11" presetID="10" presetClass="entr" presetSubtype="0" fill="hold" grpId="0" nodeType="afterEffect">
                                  <p:stCondLst>
                                    <p:cond delay="1000"/>
                                  </p:stCondLst>
                                  <p:childTnLst>
                                    <p:set>
                                      <p:cBhvr>
                                        <p:cTn id="12" dur="1" fill="hold">
                                          <p:stCondLst>
                                            <p:cond delay="0"/>
                                          </p:stCondLst>
                                        </p:cTn>
                                        <p:tgtEl>
                                          <p:spTgt spid="36"/>
                                        </p:tgtEl>
                                        <p:attrNameLst>
                                          <p:attrName>style.visibility</p:attrName>
                                        </p:attrNameLst>
                                      </p:cBhvr>
                                      <p:to>
                                        <p:strVal val="visible"/>
                                      </p:to>
                                    </p:set>
                                    <p:animEffect transition="in" filter="fade">
                                      <p:cBhvr>
                                        <p:cTn id="13" dur="1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D99AA-C31E-37AD-C79D-9D7ADE47822C}"/>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DFACDA7F-AC01-3BC9-AAB0-098AF922FB35}"/>
              </a:ext>
            </a:extLst>
          </p:cNvPr>
          <p:cNvPicPr>
            <a:picLocks noChangeAspect="1"/>
          </p:cNvPicPr>
          <p:nvPr/>
        </p:nvPicPr>
        <p:blipFill>
          <a:blip r:embed="rId3"/>
          <a:srcRect/>
          <a:stretch/>
        </p:blipFill>
        <p:spPr>
          <a:xfrm flipH="1">
            <a:off x="-2541212" y="-30637"/>
            <a:ext cx="7538014" cy="7022209"/>
          </a:xfrm>
          <a:prstGeom prst="rect">
            <a:avLst/>
          </a:prstGeom>
        </p:spPr>
      </p:pic>
      <p:sp>
        <p:nvSpPr>
          <p:cNvPr id="33" name="Rechthoek: afgeronde hoeken 32">
            <a:extLst>
              <a:ext uri="{FF2B5EF4-FFF2-40B4-BE49-F238E27FC236}">
                <a16:creationId xmlns:a16="http://schemas.microsoft.com/office/drawing/2014/main" id="{83D633AE-7EC0-32EB-BBD6-D3376EE00AD3}"/>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F9839640-40A3-3C96-634C-3D56D70B5556}"/>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Aladin</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sp>
        <p:nvSpPr>
          <p:cNvPr id="22" name="Titel 1">
            <a:extLst>
              <a:ext uri="{FF2B5EF4-FFF2-40B4-BE49-F238E27FC236}">
                <a16:creationId xmlns:a16="http://schemas.microsoft.com/office/drawing/2014/main" id="{AB669A23-00A5-B4B3-6C16-83BFE274C0F0}"/>
              </a:ext>
            </a:extLst>
          </p:cNvPr>
          <p:cNvSpPr txBox="1">
            <a:spLocks/>
          </p:cNvSpPr>
          <p:nvPr/>
        </p:nvSpPr>
        <p:spPr>
          <a:xfrm>
            <a:off x="7323398" y="1423759"/>
            <a:ext cx="3255541" cy="2279275"/>
          </a:xfrm>
          <a:prstGeom prst="wedgeRoundRectCallout">
            <a:avLst>
              <a:gd name="adj1" fmla="val 63395"/>
              <a:gd name="adj2" fmla="val -37436"/>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a:latin typeface="Calibri" panose="020F0502020204030204" pitchFamily="34" charset="0"/>
                <a:ea typeface="Calibri" panose="020F0502020204030204" pitchFamily="34" charset="0"/>
                <a:cs typeface="Calibri" panose="020F0502020204030204" pitchFamily="34" charset="0"/>
              </a:rPr>
              <a:t>We krijgen hierbij hulp van m’n vriendje </a:t>
            </a:r>
            <a:r>
              <a:rPr lang="nl-NL" sz="2800">
                <a:latin typeface="Calibri" panose="020F0502020204030204" pitchFamily="34" charset="0"/>
                <a:ea typeface="Calibri" panose="020F0502020204030204" pitchFamily="34" charset="0"/>
                <a:cs typeface="Calibri" panose="020F0502020204030204" pitchFamily="34" charset="0"/>
              </a:rPr>
              <a:t>Aladin</a:t>
            </a:r>
            <a:r>
              <a:rPr lang="nl-NL" sz="2800" b="0">
                <a:latin typeface="Calibri" panose="020F0502020204030204" pitchFamily="34" charset="0"/>
                <a:ea typeface="Calibri" panose="020F0502020204030204" pitchFamily="34" charset="0"/>
                <a:cs typeface="Calibri" panose="020F0502020204030204" pitchFamily="34" charset="0"/>
              </a:rPr>
              <a:t>!</a:t>
            </a:r>
            <a:endParaRPr lang="nl-NL" sz="2800" b="0"/>
          </a:p>
        </p:txBody>
      </p:sp>
      <p:pic>
        <p:nvPicPr>
          <p:cNvPr id="23" name="Afbeelding 22" descr="Afbeelding met tekenfilm, pop, beeldje, kleding&#10;&#10;Door AI gegenereerde inhoud is mogelijk onjuist.">
            <a:extLst>
              <a:ext uri="{FF2B5EF4-FFF2-40B4-BE49-F238E27FC236}">
                <a16:creationId xmlns:a16="http://schemas.microsoft.com/office/drawing/2014/main" id="{8306F891-6225-838C-BC4E-99D9FCDA1E65}"/>
              </a:ext>
            </a:extLst>
          </p:cNvPr>
          <p:cNvPicPr>
            <a:picLocks noChangeAspect="1"/>
          </p:cNvPicPr>
          <p:nvPr/>
        </p:nvPicPr>
        <p:blipFill>
          <a:blip r:embed="rId4"/>
          <a:stretch>
            <a:fillRect/>
          </a:stretch>
        </p:blipFill>
        <p:spPr>
          <a:xfrm rot="19713527">
            <a:off x="11088552" y="244880"/>
            <a:ext cx="1986996" cy="3934646"/>
          </a:xfrm>
          <a:prstGeom prst="rect">
            <a:avLst/>
          </a:prstGeom>
        </p:spPr>
      </p:pic>
      <p:pic>
        <p:nvPicPr>
          <p:cNvPr id="24" name="Afbeelding 23" descr="Afbeelding met tekenfilm, pop, beeldje, kleding&#10;&#10;Door AI gegenereerde inhoud is mogelijk onjuist.">
            <a:extLst>
              <a:ext uri="{FF2B5EF4-FFF2-40B4-BE49-F238E27FC236}">
                <a16:creationId xmlns:a16="http://schemas.microsoft.com/office/drawing/2014/main" id="{5B53EB6E-E7A8-F5B0-E9F8-FC2D8DF24261}"/>
              </a:ext>
            </a:extLst>
          </p:cNvPr>
          <p:cNvPicPr>
            <a:picLocks noChangeAspect="1"/>
          </p:cNvPicPr>
          <p:nvPr/>
        </p:nvPicPr>
        <p:blipFill>
          <a:blip r:embed="rId4"/>
          <a:stretch>
            <a:fillRect/>
          </a:stretch>
        </p:blipFill>
        <p:spPr>
          <a:xfrm>
            <a:off x="12523683" y="2600249"/>
            <a:ext cx="2256025" cy="4467377"/>
          </a:xfrm>
          <a:prstGeom prst="rect">
            <a:avLst/>
          </a:prstGeom>
        </p:spPr>
      </p:pic>
      <p:pic>
        <p:nvPicPr>
          <p:cNvPr id="6" name="Afbeelding 5" descr="Afbeelding met speelgoed, kleding, tekenfilm, pop&#10;&#10;Door AI gegenereerde inhoud is mogelijk onjuist.">
            <a:extLst>
              <a:ext uri="{FF2B5EF4-FFF2-40B4-BE49-F238E27FC236}">
                <a16:creationId xmlns:a16="http://schemas.microsoft.com/office/drawing/2014/main" id="{35370D11-DDCC-C5A1-72A1-D16672F2FF1C}"/>
              </a:ext>
            </a:extLst>
          </p:cNvPr>
          <p:cNvPicPr>
            <a:picLocks noChangeAspect="1"/>
          </p:cNvPicPr>
          <p:nvPr/>
        </p:nvPicPr>
        <p:blipFill>
          <a:blip r:embed="rId5"/>
          <a:stretch>
            <a:fillRect/>
          </a:stretch>
        </p:blipFill>
        <p:spPr>
          <a:xfrm>
            <a:off x="4577259" y="1664951"/>
            <a:ext cx="2607457" cy="5125222"/>
          </a:xfrm>
          <a:prstGeom prst="rect">
            <a:avLst/>
          </a:prstGeom>
        </p:spPr>
      </p:pic>
    </p:spTree>
    <p:extLst>
      <p:ext uri="{BB962C8B-B14F-4D97-AF65-F5344CB8AC3E}">
        <p14:creationId xmlns:p14="http://schemas.microsoft.com/office/powerpoint/2010/main" val="26735118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1+#ppt_w/2"/>
                                          </p:val>
                                        </p:tav>
                                        <p:tav tm="100000">
                                          <p:val>
                                            <p:strVal val="#ppt_x"/>
                                          </p:val>
                                        </p:tav>
                                      </p:tavLst>
                                    </p:anim>
                                    <p:anim calcmode="lin" valueType="num">
                                      <p:cBhvr additive="base">
                                        <p:cTn id="8" dur="500" fill="hold"/>
                                        <p:tgtEl>
                                          <p:spTgt spid="2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53" presetClass="entr" presetSubtype="16"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500" fill="hold"/>
                                        <p:tgtEl>
                                          <p:spTgt spid="22"/>
                                        </p:tgtEl>
                                        <p:attrNameLst>
                                          <p:attrName>ppt_w</p:attrName>
                                        </p:attrNameLst>
                                      </p:cBhvr>
                                      <p:tavLst>
                                        <p:tav tm="0">
                                          <p:val>
                                            <p:fltVal val="0"/>
                                          </p:val>
                                        </p:tav>
                                        <p:tav tm="100000">
                                          <p:val>
                                            <p:strVal val="#ppt_w"/>
                                          </p:val>
                                        </p:tav>
                                      </p:tavLst>
                                    </p:anim>
                                    <p:anim calcmode="lin" valueType="num">
                                      <p:cBhvr>
                                        <p:cTn id="13" dur="500" fill="hold"/>
                                        <p:tgtEl>
                                          <p:spTgt spid="22"/>
                                        </p:tgtEl>
                                        <p:attrNameLst>
                                          <p:attrName>ppt_h</p:attrName>
                                        </p:attrNameLst>
                                      </p:cBhvr>
                                      <p:tavLst>
                                        <p:tav tm="0">
                                          <p:val>
                                            <p:fltVal val="0"/>
                                          </p:val>
                                        </p:tav>
                                        <p:tav tm="100000">
                                          <p:val>
                                            <p:strVal val="#ppt_h"/>
                                          </p:val>
                                        </p:tav>
                                      </p:tavLst>
                                    </p:anim>
                                    <p:animEffect transition="in" filter="fade">
                                      <p:cBhvr>
                                        <p:cTn id="1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77AB4-5025-60EA-AAB4-717DCF3149E4}"/>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95E34CF7-E442-8304-0C70-F5F098755291}"/>
              </a:ext>
            </a:extLst>
          </p:cNvPr>
          <p:cNvPicPr>
            <a:picLocks noChangeAspect="1"/>
          </p:cNvPicPr>
          <p:nvPr/>
        </p:nvPicPr>
        <p:blipFill>
          <a:blip r:embed="rId3"/>
          <a:srcRect/>
          <a:stretch/>
        </p:blipFill>
        <p:spPr>
          <a:xfrm flipH="1">
            <a:off x="-2541212" y="-30637"/>
            <a:ext cx="7538014" cy="7022209"/>
          </a:xfrm>
          <a:prstGeom prst="rect">
            <a:avLst/>
          </a:prstGeom>
        </p:spPr>
      </p:pic>
      <p:sp>
        <p:nvSpPr>
          <p:cNvPr id="33" name="Rechthoek: afgeronde hoeken 32">
            <a:extLst>
              <a:ext uri="{FF2B5EF4-FFF2-40B4-BE49-F238E27FC236}">
                <a16:creationId xmlns:a16="http://schemas.microsoft.com/office/drawing/2014/main" id="{61C7B2EC-2D84-FB32-375C-A5C9615D6680}"/>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CB2AC134-763A-9DF6-2B18-ECA653901570}"/>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Aladin</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38D5F61E-3723-9FA4-0061-ECCE64F21842}"/>
              </a:ext>
            </a:extLst>
          </p:cNvPr>
          <p:cNvPicPr>
            <a:picLocks noChangeAspect="1"/>
          </p:cNvPicPr>
          <p:nvPr/>
        </p:nvPicPr>
        <p:blipFill>
          <a:blip r:embed="rId4"/>
          <a:stretch>
            <a:fillRect/>
          </a:stretch>
        </p:blipFill>
        <p:spPr>
          <a:xfrm>
            <a:off x="4577259" y="1664951"/>
            <a:ext cx="2607457" cy="5125222"/>
          </a:xfrm>
          <a:prstGeom prst="rect">
            <a:avLst/>
          </a:prstGeom>
        </p:spPr>
      </p:pic>
      <p:sp>
        <p:nvSpPr>
          <p:cNvPr id="3" name="Titel 1">
            <a:extLst>
              <a:ext uri="{FF2B5EF4-FFF2-40B4-BE49-F238E27FC236}">
                <a16:creationId xmlns:a16="http://schemas.microsoft.com/office/drawing/2014/main" id="{02E04CE9-F5B2-C0BC-4991-06472B668138}"/>
              </a:ext>
            </a:extLst>
          </p:cNvPr>
          <p:cNvSpPr txBox="1">
            <a:spLocks/>
          </p:cNvSpPr>
          <p:nvPr/>
        </p:nvSpPr>
        <p:spPr>
          <a:xfrm>
            <a:off x="7520267" y="1361940"/>
            <a:ext cx="3746978" cy="1850221"/>
          </a:xfrm>
          <a:prstGeom prst="wedgeRoundRectCallout">
            <a:avLst>
              <a:gd name="adj1" fmla="val -45494"/>
              <a:gd name="adj2" fmla="val 77267"/>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dirty="0">
                <a:latin typeface="Calibri" panose="020F0502020204030204" pitchFamily="34" charset="0"/>
                <a:ea typeface="Calibri" panose="020F0502020204030204" pitchFamily="34" charset="0"/>
                <a:cs typeface="Calibri" panose="020F0502020204030204" pitchFamily="34" charset="0"/>
              </a:rPr>
              <a:t>Maar nu twijfel ik of ik daar nou </a:t>
            </a:r>
            <a:r>
              <a:rPr lang="nl-NL" sz="2800" dirty="0">
                <a:latin typeface="Calibri" panose="020F0502020204030204" pitchFamily="34" charset="0"/>
                <a:ea typeface="Calibri" panose="020F0502020204030204" pitchFamily="34" charset="0"/>
                <a:cs typeface="Calibri" panose="020F0502020204030204" pitchFamily="34" charset="0"/>
              </a:rPr>
              <a:t>echt gelukkig </a:t>
            </a:r>
            <a:r>
              <a:rPr lang="nl-NL" sz="2800" b="0" dirty="0">
                <a:latin typeface="Calibri" panose="020F0502020204030204" pitchFamily="34" charset="0"/>
                <a:ea typeface="Calibri" panose="020F0502020204030204" pitchFamily="34" charset="0"/>
                <a:cs typeface="Calibri" panose="020F0502020204030204" pitchFamily="34" charset="0"/>
              </a:rPr>
              <a:t>van word...</a:t>
            </a:r>
            <a:endParaRPr lang="nl-NL" sz="2800" b="0" dirty="0"/>
          </a:p>
        </p:txBody>
      </p:sp>
      <p:sp>
        <p:nvSpPr>
          <p:cNvPr id="4" name="Titel 1">
            <a:extLst>
              <a:ext uri="{FF2B5EF4-FFF2-40B4-BE49-F238E27FC236}">
                <a16:creationId xmlns:a16="http://schemas.microsoft.com/office/drawing/2014/main" id="{A340C216-060F-0395-771C-00CCB2D81610}"/>
              </a:ext>
            </a:extLst>
          </p:cNvPr>
          <p:cNvSpPr txBox="1">
            <a:spLocks/>
          </p:cNvSpPr>
          <p:nvPr/>
        </p:nvSpPr>
        <p:spPr>
          <a:xfrm>
            <a:off x="924755" y="1857562"/>
            <a:ext cx="3440851" cy="2279275"/>
          </a:xfrm>
          <a:prstGeom prst="wedgeRoundRectCallout">
            <a:avLst>
              <a:gd name="adj1" fmla="val 55141"/>
              <a:gd name="adj2" fmla="val 78368"/>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dirty="0">
                <a:latin typeface="Calibri" panose="020F0502020204030204" pitchFamily="34" charset="0"/>
                <a:ea typeface="Calibri" panose="020F0502020204030204" pitchFamily="34" charset="0"/>
                <a:cs typeface="Calibri" panose="020F0502020204030204" pitchFamily="34" charset="0"/>
              </a:rPr>
              <a:t>Hoi! Vroeger wilde ik een </a:t>
            </a:r>
            <a:r>
              <a:rPr lang="nl-NL" sz="2800" dirty="0">
                <a:latin typeface="Calibri" panose="020F0502020204030204" pitchFamily="34" charset="0"/>
                <a:ea typeface="Calibri" panose="020F0502020204030204" pitchFamily="34" charset="0"/>
                <a:cs typeface="Calibri" panose="020F0502020204030204" pitchFamily="34" charset="0"/>
              </a:rPr>
              <a:t>prins</a:t>
            </a:r>
            <a:r>
              <a:rPr lang="nl-NL" sz="2800" b="0" dirty="0">
                <a:latin typeface="Calibri" panose="020F0502020204030204" pitchFamily="34" charset="0"/>
                <a:ea typeface="Calibri" panose="020F0502020204030204" pitchFamily="34" charset="0"/>
                <a:cs typeface="Calibri" panose="020F0502020204030204" pitchFamily="34" charset="0"/>
              </a:rPr>
              <a:t> worden met een </a:t>
            </a:r>
            <a:r>
              <a:rPr lang="nl-NL" sz="2800" dirty="0">
                <a:latin typeface="Calibri" panose="020F0502020204030204" pitchFamily="34" charset="0"/>
                <a:ea typeface="Calibri" panose="020F0502020204030204" pitchFamily="34" charset="0"/>
                <a:cs typeface="Calibri" panose="020F0502020204030204" pitchFamily="34" charset="0"/>
              </a:rPr>
              <a:t>groot paleis</a:t>
            </a:r>
            <a:r>
              <a:rPr lang="nl-NL" sz="2800" b="0" dirty="0">
                <a:latin typeface="Calibri" panose="020F0502020204030204" pitchFamily="34" charset="0"/>
                <a:ea typeface="Calibri" panose="020F0502020204030204" pitchFamily="34" charset="0"/>
                <a:cs typeface="Calibri" panose="020F0502020204030204" pitchFamily="34" charset="0"/>
              </a:rPr>
              <a:t>!</a:t>
            </a:r>
            <a:endParaRPr lang="nl-NL" sz="2800" b="0" dirty="0"/>
          </a:p>
        </p:txBody>
      </p:sp>
    </p:spTree>
    <p:extLst>
      <p:ext uri="{BB962C8B-B14F-4D97-AF65-F5344CB8AC3E}">
        <p14:creationId xmlns:p14="http://schemas.microsoft.com/office/powerpoint/2010/main" val="1831121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10"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5E426-67FC-DCB6-346E-FC8BDB368A50}"/>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55BADEAE-D19F-75B2-D822-1E72ED4AF59C}"/>
              </a:ext>
            </a:extLst>
          </p:cNvPr>
          <p:cNvPicPr>
            <a:picLocks noChangeAspect="1"/>
          </p:cNvPicPr>
          <p:nvPr/>
        </p:nvPicPr>
        <p:blipFill>
          <a:blip r:embed="rId3"/>
          <a:srcRect/>
          <a:stretch/>
        </p:blipFill>
        <p:spPr>
          <a:xfrm flipH="1">
            <a:off x="-2541212" y="-30637"/>
            <a:ext cx="7538014" cy="7022209"/>
          </a:xfrm>
          <a:prstGeom prst="rect">
            <a:avLst/>
          </a:prstGeom>
        </p:spPr>
      </p:pic>
      <p:sp>
        <p:nvSpPr>
          <p:cNvPr id="33" name="Rechthoek: afgeronde hoeken 32">
            <a:extLst>
              <a:ext uri="{FF2B5EF4-FFF2-40B4-BE49-F238E27FC236}">
                <a16:creationId xmlns:a16="http://schemas.microsoft.com/office/drawing/2014/main" id="{6DCF63EF-8194-EA70-0A37-C8F2DF45C99C}"/>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5E93F168-38B7-87DD-0742-2911D028C3EE}"/>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Aladin</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F6D36550-8E95-E216-CF08-AACA2FBE0664}"/>
              </a:ext>
            </a:extLst>
          </p:cNvPr>
          <p:cNvPicPr>
            <a:picLocks noChangeAspect="1"/>
          </p:cNvPicPr>
          <p:nvPr/>
        </p:nvPicPr>
        <p:blipFill>
          <a:blip r:embed="rId4"/>
          <a:stretch>
            <a:fillRect/>
          </a:stretch>
        </p:blipFill>
        <p:spPr>
          <a:xfrm>
            <a:off x="4577259" y="1664951"/>
            <a:ext cx="2607457" cy="5125222"/>
          </a:xfrm>
          <a:prstGeom prst="rect">
            <a:avLst/>
          </a:prstGeom>
        </p:spPr>
      </p:pic>
      <p:sp>
        <p:nvSpPr>
          <p:cNvPr id="3" name="Titel 1">
            <a:extLst>
              <a:ext uri="{FF2B5EF4-FFF2-40B4-BE49-F238E27FC236}">
                <a16:creationId xmlns:a16="http://schemas.microsoft.com/office/drawing/2014/main" id="{D042DF9E-4AE4-704A-57C5-88F96EDAD789}"/>
              </a:ext>
            </a:extLst>
          </p:cNvPr>
          <p:cNvSpPr txBox="1">
            <a:spLocks/>
          </p:cNvSpPr>
          <p:nvPr/>
        </p:nvSpPr>
        <p:spPr>
          <a:xfrm>
            <a:off x="7520267" y="1576466"/>
            <a:ext cx="3746978" cy="1421168"/>
          </a:xfrm>
          <a:prstGeom prst="wedgeRoundRectCallout">
            <a:avLst>
              <a:gd name="adj1" fmla="val -45494"/>
              <a:gd name="adj2" fmla="val 77267"/>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a:latin typeface="Calibri" panose="020F0502020204030204" pitchFamily="34" charset="0"/>
                <a:ea typeface="Calibri" panose="020F0502020204030204" pitchFamily="34" charset="0"/>
                <a:cs typeface="Calibri" panose="020F0502020204030204" pitchFamily="34" charset="0"/>
              </a:rPr>
              <a:t>Er zijn </a:t>
            </a:r>
            <a:r>
              <a:rPr lang="nl-NL" sz="2800">
                <a:latin typeface="Calibri" panose="020F0502020204030204" pitchFamily="34" charset="0"/>
                <a:ea typeface="Calibri" panose="020F0502020204030204" pitchFamily="34" charset="0"/>
                <a:cs typeface="Calibri" panose="020F0502020204030204" pitchFamily="34" charset="0"/>
              </a:rPr>
              <a:t>geen goede of foute antwoorden</a:t>
            </a:r>
            <a:endParaRPr lang="nl-NL" sz="2800"/>
          </a:p>
        </p:txBody>
      </p:sp>
      <p:sp>
        <p:nvSpPr>
          <p:cNvPr id="4" name="Titel 1">
            <a:extLst>
              <a:ext uri="{FF2B5EF4-FFF2-40B4-BE49-F238E27FC236}">
                <a16:creationId xmlns:a16="http://schemas.microsoft.com/office/drawing/2014/main" id="{C229AA57-9481-9163-5B74-A0EDE58549D8}"/>
              </a:ext>
            </a:extLst>
          </p:cNvPr>
          <p:cNvSpPr txBox="1">
            <a:spLocks/>
          </p:cNvSpPr>
          <p:nvPr/>
        </p:nvSpPr>
        <p:spPr>
          <a:xfrm>
            <a:off x="924755" y="1643036"/>
            <a:ext cx="3440851" cy="2708328"/>
          </a:xfrm>
          <a:prstGeom prst="wedgeRoundRectCallout">
            <a:avLst>
              <a:gd name="adj1" fmla="val 55141"/>
              <a:gd name="adj2" fmla="val 78368"/>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a:latin typeface="Calibri" panose="020F0502020204030204" pitchFamily="34" charset="0"/>
                <a:ea typeface="Calibri" panose="020F0502020204030204" pitchFamily="34" charset="0"/>
                <a:cs typeface="Calibri" panose="020F0502020204030204" pitchFamily="34" charset="0"/>
              </a:rPr>
              <a:t>Ik heb voor jullie een </a:t>
            </a:r>
            <a:r>
              <a:rPr lang="nl-NL" sz="2800">
                <a:latin typeface="Calibri" panose="020F0502020204030204" pitchFamily="34" charset="0"/>
                <a:ea typeface="Calibri" panose="020F0502020204030204" pitchFamily="34" charset="0"/>
                <a:cs typeface="Calibri" panose="020F0502020204030204" pitchFamily="34" charset="0"/>
              </a:rPr>
              <a:t>aantal stellingen </a:t>
            </a:r>
            <a:r>
              <a:rPr lang="nl-NL" sz="2800" b="0">
                <a:latin typeface="Calibri" panose="020F0502020204030204" pitchFamily="34" charset="0"/>
                <a:ea typeface="Calibri" panose="020F0502020204030204" pitchFamily="34" charset="0"/>
                <a:cs typeface="Calibri" panose="020F0502020204030204" pitchFamily="34" charset="0"/>
              </a:rPr>
              <a:t>om te bespreken in de klas!</a:t>
            </a:r>
            <a:endParaRPr lang="nl-NL" sz="2800" b="0"/>
          </a:p>
        </p:txBody>
      </p:sp>
      <p:grpSp>
        <p:nvGrpSpPr>
          <p:cNvPr id="2" name="Groep 1">
            <a:extLst>
              <a:ext uri="{FF2B5EF4-FFF2-40B4-BE49-F238E27FC236}">
                <a16:creationId xmlns:a16="http://schemas.microsoft.com/office/drawing/2014/main" id="{984E350B-CEA8-B7A8-AD1B-C4A65AD5550C}"/>
              </a:ext>
            </a:extLst>
          </p:cNvPr>
          <p:cNvGrpSpPr/>
          <p:nvPr/>
        </p:nvGrpSpPr>
        <p:grpSpPr>
          <a:xfrm rot="900000">
            <a:off x="12468774" y="1222533"/>
            <a:ext cx="2395248" cy="1394706"/>
            <a:chOff x="9560913" y="2468316"/>
            <a:chExt cx="4007442" cy="2215177"/>
          </a:xfrm>
        </p:grpSpPr>
        <p:pic>
          <p:nvPicPr>
            <p:cNvPr id="5" name="Afbeelding 4">
              <a:extLst>
                <a:ext uri="{FF2B5EF4-FFF2-40B4-BE49-F238E27FC236}">
                  <a16:creationId xmlns:a16="http://schemas.microsoft.com/office/drawing/2014/main" id="{1C766B0D-33A0-AA92-D750-9DC8D7D37637}"/>
                </a:ext>
              </a:extLst>
            </p:cNvPr>
            <p:cNvPicPr>
              <a:picLocks noChangeAspect="1"/>
            </p:cNvPicPr>
            <p:nvPr/>
          </p:nvPicPr>
          <p:blipFill>
            <a:blip r:embed="rId5"/>
            <a:srcRect/>
            <a:stretch/>
          </p:blipFill>
          <p:spPr>
            <a:xfrm rot="20700000" flipH="1">
              <a:off x="9560913" y="2622026"/>
              <a:ext cx="2061467" cy="2061467"/>
            </a:xfrm>
            <a:prstGeom prst="rect">
              <a:avLst/>
            </a:prstGeom>
            <a:effectLst>
              <a:outerShdw blurRad="50800" dist="38100" dir="2700000" algn="tl" rotWithShape="0">
                <a:prstClr val="black">
                  <a:alpha val="40000"/>
                </a:prstClr>
              </a:outerShdw>
            </a:effectLst>
          </p:spPr>
        </p:pic>
        <p:sp>
          <p:nvSpPr>
            <p:cNvPr id="8" name="Tekstvak 7">
              <a:extLst>
                <a:ext uri="{FF2B5EF4-FFF2-40B4-BE49-F238E27FC236}">
                  <a16:creationId xmlns:a16="http://schemas.microsoft.com/office/drawing/2014/main" id="{905775FB-B534-CD42-A40D-5511B879070D}"/>
                </a:ext>
              </a:extLst>
            </p:cNvPr>
            <p:cNvSpPr txBox="1"/>
            <p:nvPr/>
          </p:nvSpPr>
          <p:spPr>
            <a:xfrm rot="20700000">
              <a:off x="11448609" y="2468316"/>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Oneens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grpSp>
        <p:nvGrpSpPr>
          <p:cNvPr id="9" name="Groep 8">
            <a:extLst>
              <a:ext uri="{FF2B5EF4-FFF2-40B4-BE49-F238E27FC236}">
                <a16:creationId xmlns:a16="http://schemas.microsoft.com/office/drawing/2014/main" id="{FBDF1BD2-831F-0A0F-E89A-FD8E758337E8}"/>
              </a:ext>
            </a:extLst>
          </p:cNvPr>
          <p:cNvGrpSpPr/>
          <p:nvPr/>
        </p:nvGrpSpPr>
        <p:grpSpPr>
          <a:xfrm rot="20462749">
            <a:off x="12419987" y="-38677"/>
            <a:ext cx="2495902" cy="1433496"/>
            <a:chOff x="9710442" y="2525565"/>
            <a:chExt cx="3949200" cy="2268183"/>
          </a:xfrm>
        </p:grpSpPr>
        <p:pic>
          <p:nvPicPr>
            <p:cNvPr id="10" name="Afbeelding 9" descr="Afbeelding met vinger, hand, ontwerp&#10;&#10;Door AI gegenereerde inhoud is mogelijk onjuist.">
              <a:extLst>
                <a:ext uri="{FF2B5EF4-FFF2-40B4-BE49-F238E27FC236}">
                  <a16:creationId xmlns:a16="http://schemas.microsoft.com/office/drawing/2014/main" id="{EAC3DC7D-55E6-2FBF-478D-0DF2F61657A8}"/>
                </a:ext>
              </a:extLst>
            </p:cNvPr>
            <p:cNvPicPr>
              <a:picLocks noChangeAspect="1"/>
            </p:cNvPicPr>
            <p:nvPr/>
          </p:nvPicPr>
          <p:blipFill>
            <a:blip r:embed="rId6"/>
            <a:stretch>
              <a:fillRect/>
            </a:stretch>
          </p:blipFill>
          <p:spPr>
            <a:xfrm rot="237251" flipH="1">
              <a:off x="9710442" y="2525565"/>
              <a:ext cx="2085370" cy="2085371"/>
            </a:xfrm>
            <a:prstGeom prst="rect">
              <a:avLst/>
            </a:prstGeom>
          </p:spPr>
        </p:pic>
        <p:sp>
          <p:nvSpPr>
            <p:cNvPr id="11" name="Tekstvak 10">
              <a:extLst>
                <a:ext uri="{FF2B5EF4-FFF2-40B4-BE49-F238E27FC236}">
                  <a16:creationId xmlns:a16="http://schemas.microsoft.com/office/drawing/2014/main" id="{CB6CD36F-92DE-D0BF-BB85-C8C1894E8C6B}"/>
                </a:ext>
              </a:extLst>
            </p:cNvPr>
            <p:cNvSpPr txBox="1"/>
            <p:nvPr/>
          </p:nvSpPr>
          <p:spPr>
            <a:xfrm rot="1137251">
              <a:off x="11539896" y="3879347"/>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spTree>
    <p:extLst>
      <p:ext uri="{BB962C8B-B14F-4D97-AF65-F5344CB8AC3E}">
        <p14:creationId xmlns:p14="http://schemas.microsoft.com/office/powerpoint/2010/main" val="68350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10"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FF0DE"/>
        </a:solidFill>
        <a:effectLst/>
      </p:bgPr>
    </p:bg>
    <p:spTree>
      <p:nvGrpSpPr>
        <p:cNvPr id="1" name="">
          <a:extLst>
            <a:ext uri="{FF2B5EF4-FFF2-40B4-BE49-F238E27FC236}">
              <a16:creationId xmlns:a16="http://schemas.microsoft.com/office/drawing/2014/main" id="{2A716767-92EB-F619-0818-D963AC3964A0}"/>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A9984436-78CB-2508-FA9F-90591078EBC4}"/>
              </a:ext>
            </a:extLst>
          </p:cNvPr>
          <p:cNvPicPr>
            <a:picLocks noChangeAspect="1"/>
          </p:cNvPicPr>
          <p:nvPr/>
        </p:nvPicPr>
        <p:blipFill>
          <a:blip r:embed="rId3"/>
          <a:srcRect/>
          <a:stretch/>
        </p:blipFill>
        <p:spPr>
          <a:xfrm flipH="1">
            <a:off x="-2530079" y="-36618"/>
            <a:ext cx="7538014" cy="7022209"/>
          </a:xfrm>
          <a:prstGeom prst="rect">
            <a:avLst/>
          </a:prstGeom>
        </p:spPr>
      </p:pic>
      <p:sp>
        <p:nvSpPr>
          <p:cNvPr id="33" name="Rechthoek: afgeronde hoeken 32">
            <a:extLst>
              <a:ext uri="{FF2B5EF4-FFF2-40B4-BE49-F238E27FC236}">
                <a16:creationId xmlns:a16="http://schemas.microsoft.com/office/drawing/2014/main" id="{9C8FF23A-9648-FCA4-017E-8F633A7A6870}"/>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2C3EB5EE-1984-0075-C36C-C29EC674D174}"/>
              </a:ext>
            </a:extLst>
          </p:cNvPr>
          <p:cNvSpPr txBox="1"/>
          <p:nvPr/>
        </p:nvSpPr>
        <p:spPr>
          <a:xfrm rot="21448618">
            <a:off x="513879" y="523533"/>
            <a:ext cx="4678823" cy="818707"/>
          </a:xfrm>
          <a:prstGeom prst="rect">
            <a:avLst/>
          </a:prstGeom>
          <a:noFill/>
        </p:spPr>
        <p:txBody>
          <a:bodyPr wrap="none" rtlCol="0">
            <a:noAutofit/>
          </a:bodyPr>
          <a:lstStyle/>
          <a:p>
            <a:r>
              <a:rPr lang="nl-NL" sz="4400" spc="100" dirty="0">
                <a:solidFill>
                  <a:srgbClr val="641C76"/>
                </a:solidFill>
                <a:latin typeface="VAGRounded-Bold" pitchFamily="2" charset="0"/>
                <a:ea typeface="Open Sans" panose="020B0606030504020204" pitchFamily="34" charset="0"/>
                <a:cs typeface="Open Sans" panose="020B0606030504020204" pitchFamily="34" charset="0"/>
              </a:rPr>
              <a:t>Wat vind jij?</a:t>
            </a:r>
            <a:endParaRPr lang="nl-NL" sz="5400" spc="100" dirty="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54A0C409-DFE4-9E69-77AD-F47B13298BD3}"/>
              </a:ext>
            </a:extLst>
          </p:cNvPr>
          <p:cNvPicPr>
            <a:picLocks noChangeAspect="1"/>
          </p:cNvPicPr>
          <p:nvPr/>
        </p:nvPicPr>
        <p:blipFill>
          <a:blip r:embed="rId4"/>
          <a:stretch>
            <a:fillRect/>
          </a:stretch>
        </p:blipFill>
        <p:spPr>
          <a:xfrm>
            <a:off x="227013" y="3429000"/>
            <a:ext cx="1709997" cy="3361173"/>
          </a:xfrm>
          <a:prstGeom prst="rect">
            <a:avLst/>
          </a:prstGeom>
        </p:spPr>
      </p:pic>
      <p:grpSp>
        <p:nvGrpSpPr>
          <p:cNvPr id="19" name="Groep 18">
            <a:extLst>
              <a:ext uri="{FF2B5EF4-FFF2-40B4-BE49-F238E27FC236}">
                <a16:creationId xmlns:a16="http://schemas.microsoft.com/office/drawing/2014/main" id="{E2ED1A05-AE9F-D926-F15B-7DF026BF6D8B}"/>
              </a:ext>
            </a:extLst>
          </p:cNvPr>
          <p:cNvGrpSpPr/>
          <p:nvPr/>
        </p:nvGrpSpPr>
        <p:grpSpPr>
          <a:xfrm>
            <a:off x="3447830" y="2669894"/>
            <a:ext cx="7063012" cy="3498986"/>
            <a:chOff x="3447830" y="2669894"/>
            <a:chExt cx="7063012" cy="3498986"/>
          </a:xfrm>
        </p:grpSpPr>
        <p:sp>
          <p:nvSpPr>
            <p:cNvPr id="5" name="Rechthoek: afgeronde hoeken 4">
              <a:extLst>
                <a:ext uri="{FF2B5EF4-FFF2-40B4-BE49-F238E27FC236}">
                  <a16:creationId xmlns:a16="http://schemas.microsoft.com/office/drawing/2014/main" id="{214DE843-2B9F-24A1-7566-71B6A8CADBEA}"/>
                </a:ext>
              </a:extLst>
            </p:cNvPr>
            <p:cNvSpPr/>
            <p:nvPr/>
          </p:nvSpPr>
          <p:spPr>
            <a:xfrm>
              <a:off x="3447830" y="3998664"/>
              <a:ext cx="7063012" cy="2170216"/>
            </a:xfrm>
            <a:prstGeom prst="roundRect">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sz="3200" b="1">
                  <a:solidFill>
                    <a:srgbClr val="641C76"/>
                  </a:solidFill>
                  <a:latin typeface="Calibri" panose="020F0502020204030204" pitchFamily="34" charset="0"/>
                  <a:ea typeface="Calibri" panose="020F0502020204030204" pitchFamily="34" charset="0"/>
                  <a:cs typeface="Calibri" panose="020F0502020204030204" pitchFamily="34" charset="0"/>
                </a:rPr>
                <a:t>Alleen als ik later veel geld verdien,</a:t>
              </a:r>
            </a:p>
            <a:p>
              <a:pPr algn="ctr"/>
              <a:r>
                <a:rPr lang="nl-NL" sz="2800">
                  <a:solidFill>
                    <a:srgbClr val="641C76"/>
                  </a:solidFill>
                  <a:latin typeface="Calibri" panose="020F0502020204030204" pitchFamily="34" charset="0"/>
                  <a:ea typeface="Calibri" panose="020F0502020204030204" pitchFamily="34" charset="0"/>
                  <a:cs typeface="Calibri" panose="020F0502020204030204" pitchFamily="34" charset="0"/>
                </a:rPr>
                <a:t>ben ik gelukkig</a:t>
              </a:r>
            </a:p>
          </p:txBody>
        </p:sp>
        <p:pic>
          <p:nvPicPr>
            <p:cNvPr id="18" name="Afbeelding 17" descr="Afbeelding met geel, symbool, schermopname, Graphics&#10;&#10;Door AI gegenereerde inhoud is mogelijk onjuist.">
              <a:extLst>
                <a:ext uri="{FF2B5EF4-FFF2-40B4-BE49-F238E27FC236}">
                  <a16:creationId xmlns:a16="http://schemas.microsoft.com/office/drawing/2014/main" id="{6D4EAD56-A7F4-C13A-BC7B-E06951262BD7}"/>
                </a:ext>
              </a:extLst>
            </p:cNvPr>
            <p:cNvPicPr>
              <a:picLocks noChangeAspect="1"/>
            </p:cNvPicPr>
            <p:nvPr/>
          </p:nvPicPr>
          <p:blipFill>
            <a:blip r:embed="rId5"/>
            <a:stretch>
              <a:fillRect/>
            </a:stretch>
          </p:blipFill>
          <p:spPr>
            <a:xfrm>
              <a:off x="7766057" y="2669894"/>
              <a:ext cx="1857660" cy="1721431"/>
            </a:xfrm>
            <a:prstGeom prst="rect">
              <a:avLst/>
            </a:prstGeom>
          </p:spPr>
        </p:pic>
        <p:pic>
          <p:nvPicPr>
            <p:cNvPr id="17" name="Afbeelding 16" descr="Afbeelding met geel, symbool, schermopname, Graphics&#10;&#10;Door AI gegenereerde inhoud is mogelijk onjuist.">
              <a:extLst>
                <a:ext uri="{FF2B5EF4-FFF2-40B4-BE49-F238E27FC236}">
                  <a16:creationId xmlns:a16="http://schemas.microsoft.com/office/drawing/2014/main" id="{16288145-184A-CD77-E319-D9D63D30FF60}"/>
                </a:ext>
              </a:extLst>
            </p:cNvPr>
            <p:cNvPicPr>
              <a:picLocks noChangeAspect="1"/>
            </p:cNvPicPr>
            <p:nvPr/>
          </p:nvPicPr>
          <p:blipFill>
            <a:blip r:embed="rId5"/>
            <a:stretch>
              <a:fillRect/>
            </a:stretch>
          </p:blipFill>
          <p:spPr>
            <a:xfrm>
              <a:off x="6255237" y="2669894"/>
              <a:ext cx="1857660" cy="1721431"/>
            </a:xfrm>
            <a:prstGeom prst="rect">
              <a:avLst/>
            </a:prstGeom>
          </p:spPr>
        </p:pic>
        <p:pic>
          <p:nvPicPr>
            <p:cNvPr id="8" name="Afbeelding 7" descr="Afbeelding met geel, symbool, schermopname, Graphics&#10;&#10;Door AI gegenereerde inhoud is mogelijk onjuist.">
              <a:extLst>
                <a:ext uri="{FF2B5EF4-FFF2-40B4-BE49-F238E27FC236}">
                  <a16:creationId xmlns:a16="http://schemas.microsoft.com/office/drawing/2014/main" id="{58919875-630D-BDB7-1960-3DD5EE0AD2A6}"/>
                </a:ext>
              </a:extLst>
            </p:cNvPr>
            <p:cNvPicPr>
              <a:picLocks noChangeAspect="1"/>
            </p:cNvPicPr>
            <p:nvPr/>
          </p:nvPicPr>
          <p:blipFill>
            <a:blip r:embed="rId5"/>
            <a:stretch>
              <a:fillRect/>
            </a:stretch>
          </p:blipFill>
          <p:spPr>
            <a:xfrm>
              <a:off x="4661095" y="2669894"/>
              <a:ext cx="1857660" cy="1721431"/>
            </a:xfrm>
            <a:prstGeom prst="rect">
              <a:avLst/>
            </a:prstGeom>
          </p:spPr>
        </p:pic>
      </p:grpSp>
      <p:grpSp>
        <p:nvGrpSpPr>
          <p:cNvPr id="2" name="Groep 1">
            <a:extLst>
              <a:ext uri="{FF2B5EF4-FFF2-40B4-BE49-F238E27FC236}">
                <a16:creationId xmlns:a16="http://schemas.microsoft.com/office/drawing/2014/main" id="{68E94B34-17C6-2F38-B729-50DA1DB078E3}"/>
              </a:ext>
            </a:extLst>
          </p:cNvPr>
          <p:cNvGrpSpPr/>
          <p:nvPr/>
        </p:nvGrpSpPr>
        <p:grpSpPr>
          <a:xfrm rot="900000">
            <a:off x="8926434" y="1222534"/>
            <a:ext cx="2395248" cy="1394706"/>
            <a:chOff x="9560913" y="2468316"/>
            <a:chExt cx="4007442" cy="2215177"/>
          </a:xfrm>
        </p:grpSpPr>
        <p:pic>
          <p:nvPicPr>
            <p:cNvPr id="3" name="Afbeelding 2">
              <a:extLst>
                <a:ext uri="{FF2B5EF4-FFF2-40B4-BE49-F238E27FC236}">
                  <a16:creationId xmlns:a16="http://schemas.microsoft.com/office/drawing/2014/main" id="{6466B2D7-2A86-BD05-9198-6113075F8597}"/>
                </a:ext>
              </a:extLst>
            </p:cNvPr>
            <p:cNvPicPr>
              <a:picLocks noChangeAspect="1"/>
            </p:cNvPicPr>
            <p:nvPr/>
          </p:nvPicPr>
          <p:blipFill>
            <a:blip r:embed="rId6"/>
            <a:srcRect/>
            <a:stretch/>
          </p:blipFill>
          <p:spPr>
            <a:xfrm rot="20700000" flipH="1">
              <a:off x="9560913" y="2622026"/>
              <a:ext cx="2061467" cy="2061467"/>
            </a:xfrm>
            <a:prstGeom prst="rect">
              <a:avLst/>
            </a:prstGeom>
            <a:effectLst>
              <a:outerShdw blurRad="50800" dist="38100" dir="2700000" algn="tl" rotWithShape="0">
                <a:prstClr val="black">
                  <a:alpha val="40000"/>
                </a:prstClr>
              </a:outerShdw>
            </a:effectLst>
          </p:spPr>
        </p:pic>
        <p:sp>
          <p:nvSpPr>
            <p:cNvPr id="4" name="Tekstvak 3">
              <a:extLst>
                <a:ext uri="{FF2B5EF4-FFF2-40B4-BE49-F238E27FC236}">
                  <a16:creationId xmlns:a16="http://schemas.microsoft.com/office/drawing/2014/main" id="{58626B44-8F06-72DD-66AC-D7ABB679CAD3}"/>
                </a:ext>
              </a:extLst>
            </p:cNvPr>
            <p:cNvSpPr txBox="1"/>
            <p:nvPr/>
          </p:nvSpPr>
          <p:spPr>
            <a:xfrm rot="20700000">
              <a:off x="11448609" y="2468316"/>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Oneens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grpSp>
        <p:nvGrpSpPr>
          <p:cNvPr id="9" name="Groep 8">
            <a:extLst>
              <a:ext uri="{FF2B5EF4-FFF2-40B4-BE49-F238E27FC236}">
                <a16:creationId xmlns:a16="http://schemas.microsoft.com/office/drawing/2014/main" id="{A670AC88-A0D3-917E-181A-8490AD54DEF2}"/>
              </a:ext>
            </a:extLst>
          </p:cNvPr>
          <p:cNvGrpSpPr/>
          <p:nvPr/>
        </p:nvGrpSpPr>
        <p:grpSpPr>
          <a:xfrm rot="20462749">
            <a:off x="8877647" y="-38676"/>
            <a:ext cx="2495902" cy="1433496"/>
            <a:chOff x="9710442" y="2525565"/>
            <a:chExt cx="3949200" cy="2268183"/>
          </a:xfrm>
        </p:grpSpPr>
        <p:pic>
          <p:nvPicPr>
            <p:cNvPr id="10" name="Afbeelding 9" descr="Afbeelding met vinger, hand, ontwerp&#10;&#10;Door AI gegenereerde inhoud is mogelijk onjuist.">
              <a:extLst>
                <a:ext uri="{FF2B5EF4-FFF2-40B4-BE49-F238E27FC236}">
                  <a16:creationId xmlns:a16="http://schemas.microsoft.com/office/drawing/2014/main" id="{AFC532C2-8B54-71E6-F61C-B66A37B3BB82}"/>
                </a:ext>
              </a:extLst>
            </p:cNvPr>
            <p:cNvPicPr>
              <a:picLocks noChangeAspect="1"/>
            </p:cNvPicPr>
            <p:nvPr/>
          </p:nvPicPr>
          <p:blipFill>
            <a:blip r:embed="rId7"/>
            <a:stretch>
              <a:fillRect/>
            </a:stretch>
          </p:blipFill>
          <p:spPr>
            <a:xfrm rot="237251" flipH="1">
              <a:off x="9710442" y="2525565"/>
              <a:ext cx="2085370" cy="2085371"/>
            </a:xfrm>
            <a:prstGeom prst="rect">
              <a:avLst/>
            </a:prstGeom>
          </p:spPr>
        </p:pic>
        <p:sp>
          <p:nvSpPr>
            <p:cNvPr id="11" name="Tekstvak 10">
              <a:extLst>
                <a:ext uri="{FF2B5EF4-FFF2-40B4-BE49-F238E27FC236}">
                  <a16:creationId xmlns:a16="http://schemas.microsoft.com/office/drawing/2014/main" id="{D001726F-7012-9ECD-04AC-68C1D194B1CB}"/>
                </a:ext>
              </a:extLst>
            </p:cNvPr>
            <p:cNvSpPr txBox="1"/>
            <p:nvPr/>
          </p:nvSpPr>
          <p:spPr>
            <a:xfrm rot="1137251">
              <a:off x="11539896" y="3879347"/>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spTree>
    <p:extLst>
      <p:ext uri="{BB962C8B-B14F-4D97-AF65-F5344CB8AC3E}">
        <p14:creationId xmlns:p14="http://schemas.microsoft.com/office/powerpoint/2010/main" val="873899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FF0DE"/>
        </a:solidFill>
        <a:effectLst/>
      </p:bgPr>
    </p:bg>
    <p:spTree>
      <p:nvGrpSpPr>
        <p:cNvPr id="1" name="">
          <a:extLst>
            <a:ext uri="{FF2B5EF4-FFF2-40B4-BE49-F238E27FC236}">
              <a16:creationId xmlns:a16="http://schemas.microsoft.com/office/drawing/2014/main" id="{A791AAAA-0D13-0716-6DDB-CD522E290CB7}"/>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661C6AB0-2EAD-38F6-F8E3-72DB294DC35E}"/>
              </a:ext>
            </a:extLst>
          </p:cNvPr>
          <p:cNvPicPr>
            <a:picLocks noChangeAspect="1"/>
          </p:cNvPicPr>
          <p:nvPr/>
        </p:nvPicPr>
        <p:blipFill>
          <a:blip r:embed="rId3"/>
          <a:srcRect/>
          <a:stretch/>
        </p:blipFill>
        <p:spPr>
          <a:xfrm flipH="1">
            <a:off x="-2530079" y="-36618"/>
            <a:ext cx="7538014" cy="7022209"/>
          </a:xfrm>
          <a:prstGeom prst="rect">
            <a:avLst/>
          </a:prstGeom>
        </p:spPr>
      </p:pic>
      <p:sp>
        <p:nvSpPr>
          <p:cNvPr id="33" name="Rechthoek: afgeronde hoeken 32">
            <a:extLst>
              <a:ext uri="{FF2B5EF4-FFF2-40B4-BE49-F238E27FC236}">
                <a16:creationId xmlns:a16="http://schemas.microsoft.com/office/drawing/2014/main" id="{B6B9B197-6961-E245-B9D2-D68E4098DD14}"/>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36A162C2-AA2C-FBBF-837E-DAF71842B520}"/>
              </a:ext>
            </a:extLst>
          </p:cNvPr>
          <p:cNvSpPr txBox="1"/>
          <p:nvPr/>
        </p:nvSpPr>
        <p:spPr>
          <a:xfrm rot="21448618">
            <a:off x="513879" y="523533"/>
            <a:ext cx="4678823" cy="818707"/>
          </a:xfrm>
          <a:prstGeom prst="rect">
            <a:avLst/>
          </a:prstGeom>
          <a:noFill/>
        </p:spPr>
        <p:txBody>
          <a:bodyPr wrap="none" rtlCol="0">
            <a:noAutofit/>
          </a:bodyPr>
          <a:lstStyle/>
          <a:p>
            <a:r>
              <a:rPr lang="nl-NL" sz="4400" spc="100" dirty="0">
                <a:solidFill>
                  <a:srgbClr val="641C76"/>
                </a:solidFill>
                <a:latin typeface="VAGRounded-Bold" pitchFamily="2" charset="0"/>
                <a:ea typeface="Open Sans" panose="020B0606030504020204" pitchFamily="34" charset="0"/>
                <a:cs typeface="Open Sans" panose="020B0606030504020204" pitchFamily="34" charset="0"/>
              </a:rPr>
              <a:t>Wat vind jij?</a:t>
            </a:r>
            <a:endParaRPr lang="nl-NL" sz="5400" spc="100" dirty="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0D7D48B5-58AD-5966-F7B0-1466DF095755}"/>
              </a:ext>
            </a:extLst>
          </p:cNvPr>
          <p:cNvPicPr>
            <a:picLocks noChangeAspect="1"/>
          </p:cNvPicPr>
          <p:nvPr/>
        </p:nvPicPr>
        <p:blipFill>
          <a:blip r:embed="rId4"/>
          <a:stretch>
            <a:fillRect/>
          </a:stretch>
        </p:blipFill>
        <p:spPr>
          <a:xfrm>
            <a:off x="227013" y="3429000"/>
            <a:ext cx="1709997" cy="3361173"/>
          </a:xfrm>
          <a:prstGeom prst="rect">
            <a:avLst/>
          </a:prstGeom>
        </p:spPr>
      </p:pic>
      <p:grpSp>
        <p:nvGrpSpPr>
          <p:cNvPr id="12" name="Groep 11">
            <a:extLst>
              <a:ext uri="{FF2B5EF4-FFF2-40B4-BE49-F238E27FC236}">
                <a16:creationId xmlns:a16="http://schemas.microsoft.com/office/drawing/2014/main" id="{04E65967-9CFA-F993-874D-93ED3ADC5BC4}"/>
              </a:ext>
            </a:extLst>
          </p:cNvPr>
          <p:cNvGrpSpPr/>
          <p:nvPr/>
        </p:nvGrpSpPr>
        <p:grpSpPr>
          <a:xfrm>
            <a:off x="3447830" y="932886"/>
            <a:ext cx="7063012" cy="5235994"/>
            <a:chOff x="3447830" y="932886"/>
            <a:chExt cx="7063012" cy="5235994"/>
          </a:xfrm>
        </p:grpSpPr>
        <p:sp>
          <p:nvSpPr>
            <p:cNvPr id="5" name="Rechthoek: afgeronde hoeken 4">
              <a:extLst>
                <a:ext uri="{FF2B5EF4-FFF2-40B4-BE49-F238E27FC236}">
                  <a16:creationId xmlns:a16="http://schemas.microsoft.com/office/drawing/2014/main" id="{9E007D27-52A9-3DD0-5248-DDE8453BC976}"/>
                </a:ext>
              </a:extLst>
            </p:cNvPr>
            <p:cNvSpPr/>
            <p:nvPr/>
          </p:nvSpPr>
          <p:spPr>
            <a:xfrm>
              <a:off x="3447830" y="3998664"/>
              <a:ext cx="7063012" cy="2170216"/>
            </a:xfrm>
            <a:prstGeom prst="roundRect">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sz="3200" b="1">
                  <a:solidFill>
                    <a:srgbClr val="641C76"/>
                  </a:solidFill>
                  <a:latin typeface="Calibri" panose="020F0502020204030204" pitchFamily="34" charset="0"/>
                  <a:ea typeface="Calibri" panose="020F0502020204030204" pitchFamily="34" charset="0"/>
                  <a:cs typeface="Calibri" panose="020F0502020204030204" pitchFamily="34" charset="0"/>
                </a:rPr>
                <a:t>Niet iedereen heeft evenveel geld,</a:t>
              </a:r>
            </a:p>
            <a:p>
              <a:pPr algn="ctr"/>
              <a:r>
                <a:rPr lang="nl-NL" sz="2800">
                  <a:solidFill>
                    <a:srgbClr val="641C76"/>
                  </a:solidFill>
                  <a:latin typeface="Calibri" panose="020F0502020204030204" pitchFamily="34" charset="0"/>
                  <a:ea typeface="Calibri" panose="020F0502020204030204" pitchFamily="34" charset="0"/>
                  <a:cs typeface="Calibri" panose="020F0502020204030204" pitchFamily="34" charset="0"/>
                </a:rPr>
                <a:t>dat vind ik oneerlijk</a:t>
              </a:r>
            </a:p>
          </p:txBody>
        </p:sp>
        <p:grpSp>
          <p:nvGrpSpPr>
            <p:cNvPr id="11" name="Groep 10">
              <a:extLst>
                <a:ext uri="{FF2B5EF4-FFF2-40B4-BE49-F238E27FC236}">
                  <a16:creationId xmlns:a16="http://schemas.microsoft.com/office/drawing/2014/main" id="{B7CF6746-C4A1-19D9-B289-1355B44AB786}"/>
                </a:ext>
              </a:extLst>
            </p:cNvPr>
            <p:cNvGrpSpPr/>
            <p:nvPr/>
          </p:nvGrpSpPr>
          <p:grpSpPr>
            <a:xfrm>
              <a:off x="5270915" y="932886"/>
              <a:ext cx="3381936" cy="3580598"/>
              <a:chOff x="5270915" y="932886"/>
              <a:chExt cx="3381936" cy="3580598"/>
            </a:xfrm>
          </p:grpSpPr>
          <p:pic>
            <p:nvPicPr>
              <p:cNvPr id="10" name="Afbeelding 9" descr="Afbeelding met geel, cirkel, Graphics, logo&#10;&#10;Door AI gegenereerde inhoud is mogelijk onjuist.">
                <a:extLst>
                  <a:ext uri="{FF2B5EF4-FFF2-40B4-BE49-F238E27FC236}">
                    <a16:creationId xmlns:a16="http://schemas.microsoft.com/office/drawing/2014/main" id="{A24819AD-26AC-CA2B-90BC-FD07518FB7AB}"/>
                  </a:ext>
                </a:extLst>
              </p:cNvPr>
              <p:cNvPicPr>
                <a:picLocks noChangeAspect="1"/>
              </p:cNvPicPr>
              <p:nvPr/>
            </p:nvPicPr>
            <p:blipFill>
              <a:blip r:embed="rId5"/>
              <a:stretch>
                <a:fillRect/>
              </a:stretch>
            </p:blipFill>
            <p:spPr>
              <a:xfrm>
                <a:off x="5270915" y="2608446"/>
                <a:ext cx="979638" cy="979638"/>
              </a:xfrm>
              <a:prstGeom prst="rect">
                <a:avLst/>
              </a:prstGeom>
            </p:spPr>
          </p:pic>
          <p:pic>
            <p:nvPicPr>
              <p:cNvPr id="9" name="Afbeelding 8" descr="Afbeelding met geel, symbool, schermopname, Graphics&#10;&#10;Door AI gegenereerde inhoud is mogelijk onjuist.">
                <a:extLst>
                  <a:ext uri="{FF2B5EF4-FFF2-40B4-BE49-F238E27FC236}">
                    <a16:creationId xmlns:a16="http://schemas.microsoft.com/office/drawing/2014/main" id="{7C09180B-4B1C-264F-C948-D718F76DF504}"/>
                  </a:ext>
                </a:extLst>
              </p:cNvPr>
              <p:cNvPicPr>
                <a:picLocks noChangeAspect="1"/>
              </p:cNvPicPr>
              <p:nvPr/>
            </p:nvPicPr>
            <p:blipFill>
              <a:blip r:embed="rId6"/>
              <a:stretch>
                <a:fillRect/>
              </a:stretch>
            </p:blipFill>
            <p:spPr>
              <a:xfrm>
                <a:off x="7308042" y="2343268"/>
                <a:ext cx="1229491" cy="1139328"/>
              </a:xfrm>
              <a:prstGeom prst="rect">
                <a:avLst/>
              </a:prstGeom>
            </p:spPr>
          </p:pic>
          <p:pic>
            <p:nvPicPr>
              <p:cNvPr id="8" name="Afbeelding 7">
                <a:extLst>
                  <a:ext uri="{FF2B5EF4-FFF2-40B4-BE49-F238E27FC236}">
                    <a16:creationId xmlns:a16="http://schemas.microsoft.com/office/drawing/2014/main" id="{44CC2FB6-693E-1704-83B5-FF5EF8E68E37}"/>
                  </a:ext>
                </a:extLst>
              </p:cNvPr>
              <p:cNvPicPr>
                <a:picLocks noChangeAspect="1"/>
              </p:cNvPicPr>
              <p:nvPr/>
            </p:nvPicPr>
            <p:blipFill>
              <a:blip r:embed="rId7"/>
              <a:srcRect l="30043" t="17965" r="30148" b="29825"/>
              <a:stretch>
                <a:fillRect/>
              </a:stretch>
            </p:blipFill>
            <p:spPr>
              <a:xfrm>
                <a:off x="5305820" y="932886"/>
                <a:ext cx="3347031" cy="3580598"/>
              </a:xfrm>
              <a:prstGeom prst="rect">
                <a:avLst/>
              </a:prstGeom>
            </p:spPr>
          </p:pic>
        </p:grpSp>
      </p:grpSp>
      <p:grpSp>
        <p:nvGrpSpPr>
          <p:cNvPr id="2" name="Groep 1">
            <a:extLst>
              <a:ext uri="{FF2B5EF4-FFF2-40B4-BE49-F238E27FC236}">
                <a16:creationId xmlns:a16="http://schemas.microsoft.com/office/drawing/2014/main" id="{77FAF555-D411-EF03-D6CF-160655176CEA}"/>
              </a:ext>
            </a:extLst>
          </p:cNvPr>
          <p:cNvGrpSpPr/>
          <p:nvPr/>
        </p:nvGrpSpPr>
        <p:grpSpPr>
          <a:xfrm rot="900000">
            <a:off x="8926434" y="1222534"/>
            <a:ext cx="2395248" cy="1394706"/>
            <a:chOff x="9560913" y="2468316"/>
            <a:chExt cx="4007442" cy="2215177"/>
          </a:xfrm>
        </p:grpSpPr>
        <p:pic>
          <p:nvPicPr>
            <p:cNvPr id="3" name="Afbeelding 2">
              <a:extLst>
                <a:ext uri="{FF2B5EF4-FFF2-40B4-BE49-F238E27FC236}">
                  <a16:creationId xmlns:a16="http://schemas.microsoft.com/office/drawing/2014/main" id="{32DA6F2D-F0F4-5E4C-E136-655476BCC30F}"/>
                </a:ext>
              </a:extLst>
            </p:cNvPr>
            <p:cNvPicPr>
              <a:picLocks noChangeAspect="1"/>
            </p:cNvPicPr>
            <p:nvPr/>
          </p:nvPicPr>
          <p:blipFill>
            <a:blip r:embed="rId8"/>
            <a:srcRect/>
            <a:stretch/>
          </p:blipFill>
          <p:spPr>
            <a:xfrm rot="20700000" flipH="1">
              <a:off x="9560913" y="2622026"/>
              <a:ext cx="2061467" cy="2061467"/>
            </a:xfrm>
            <a:prstGeom prst="rect">
              <a:avLst/>
            </a:prstGeom>
            <a:effectLst>
              <a:outerShdw blurRad="50800" dist="38100" dir="2700000" algn="tl" rotWithShape="0">
                <a:prstClr val="black">
                  <a:alpha val="40000"/>
                </a:prstClr>
              </a:outerShdw>
            </a:effectLst>
          </p:spPr>
        </p:pic>
        <p:sp>
          <p:nvSpPr>
            <p:cNvPr id="4" name="Tekstvak 3">
              <a:extLst>
                <a:ext uri="{FF2B5EF4-FFF2-40B4-BE49-F238E27FC236}">
                  <a16:creationId xmlns:a16="http://schemas.microsoft.com/office/drawing/2014/main" id="{A000845B-91F7-021B-84BA-718809E61AC3}"/>
                </a:ext>
              </a:extLst>
            </p:cNvPr>
            <p:cNvSpPr txBox="1"/>
            <p:nvPr/>
          </p:nvSpPr>
          <p:spPr>
            <a:xfrm rot="20700000">
              <a:off x="11448609" y="2468316"/>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Oneens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grpSp>
        <p:nvGrpSpPr>
          <p:cNvPr id="13" name="Groep 12">
            <a:extLst>
              <a:ext uri="{FF2B5EF4-FFF2-40B4-BE49-F238E27FC236}">
                <a16:creationId xmlns:a16="http://schemas.microsoft.com/office/drawing/2014/main" id="{DAE04600-072D-6646-3838-D0A6AE14D0F4}"/>
              </a:ext>
            </a:extLst>
          </p:cNvPr>
          <p:cNvGrpSpPr/>
          <p:nvPr/>
        </p:nvGrpSpPr>
        <p:grpSpPr>
          <a:xfrm rot="20462749">
            <a:off x="8877647" y="-38676"/>
            <a:ext cx="2495902" cy="1433496"/>
            <a:chOff x="9710442" y="2525565"/>
            <a:chExt cx="3949200" cy="2268183"/>
          </a:xfrm>
        </p:grpSpPr>
        <p:pic>
          <p:nvPicPr>
            <p:cNvPr id="14" name="Afbeelding 13" descr="Afbeelding met vinger, hand, ontwerp&#10;&#10;Door AI gegenereerde inhoud is mogelijk onjuist.">
              <a:extLst>
                <a:ext uri="{FF2B5EF4-FFF2-40B4-BE49-F238E27FC236}">
                  <a16:creationId xmlns:a16="http://schemas.microsoft.com/office/drawing/2014/main" id="{11476148-1D4A-8665-1811-231697062F31}"/>
                </a:ext>
              </a:extLst>
            </p:cNvPr>
            <p:cNvPicPr>
              <a:picLocks noChangeAspect="1"/>
            </p:cNvPicPr>
            <p:nvPr/>
          </p:nvPicPr>
          <p:blipFill>
            <a:blip r:embed="rId9"/>
            <a:stretch>
              <a:fillRect/>
            </a:stretch>
          </p:blipFill>
          <p:spPr>
            <a:xfrm rot="237251" flipH="1">
              <a:off x="9710442" y="2525565"/>
              <a:ext cx="2085370" cy="2085371"/>
            </a:xfrm>
            <a:prstGeom prst="rect">
              <a:avLst/>
            </a:prstGeom>
          </p:spPr>
        </p:pic>
        <p:sp>
          <p:nvSpPr>
            <p:cNvPr id="15" name="Tekstvak 14">
              <a:extLst>
                <a:ext uri="{FF2B5EF4-FFF2-40B4-BE49-F238E27FC236}">
                  <a16:creationId xmlns:a16="http://schemas.microsoft.com/office/drawing/2014/main" id="{B5387314-E431-E359-FA0D-4540EB76734B}"/>
                </a:ext>
              </a:extLst>
            </p:cNvPr>
            <p:cNvSpPr txBox="1"/>
            <p:nvPr/>
          </p:nvSpPr>
          <p:spPr>
            <a:xfrm rot="1137251">
              <a:off x="11539896" y="3879347"/>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spTree>
    <p:extLst>
      <p:ext uri="{BB962C8B-B14F-4D97-AF65-F5344CB8AC3E}">
        <p14:creationId xmlns:p14="http://schemas.microsoft.com/office/powerpoint/2010/main" val="349943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FF0DE"/>
        </a:solidFill>
        <a:effectLst/>
      </p:bgPr>
    </p:bg>
    <p:spTree>
      <p:nvGrpSpPr>
        <p:cNvPr id="1" name="">
          <a:extLst>
            <a:ext uri="{FF2B5EF4-FFF2-40B4-BE49-F238E27FC236}">
              <a16:creationId xmlns:a16="http://schemas.microsoft.com/office/drawing/2014/main" id="{061613D4-CE4C-8E14-CCC5-35F538F72469}"/>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771ED6F1-1C32-F0FC-CC06-43C4F2777BB0}"/>
              </a:ext>
            </a:extLst>
          </p:cNvPr>
          <p:cNvPicPr>
            <a:picLocks noChangeAspect="1"/>
          </p:cNvPicPr>
          <p:nvPr/>
        </p:nvPicPr>
        <p:blipFill>
          <a:blip r:embed="rId3"/>
          <a:srcRect/>
          <a:stretch/>
        </p:blipFill>
        <p:spPr>
          <a:xfrm flipH="1">
            <a:off x="-2530079" y="-36618"/>
            <a:ext cx="7538014" cy="7022209"/>
          </a:xfrm>
          <a:prstGeom prst="rect">
            <a:avLst/>
          </a:prstGeom>
        </p:spPr>
      </p:pic>
      <p:sp>
        <p:nvSpPr>
          <p:cNvPr id="33" name="Rechthoek: afgeronde hoeken 32">
            <a:extLst>
              <a:ext uri="{FF2B5EF4-FFF2-40B4-BE49-F238E27FC236}">
                <a16:creationId xmlns:a16="http://schemas.microsoft.com/office/drawing/2014/main" id="{C216B9EC-2B24-2ACF-D293-C78C95985FB9}"/>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E5CDBF75-7D20-96C2-2144-37DCB4FC4AAC}"/>
              </a:ext>
            </a:extLst>
          </p:cNvPr>
          <p:cNvSpPr txBox="1"/>
          <p:nvPr/>
        </p:nvSpPr>
        <p:spPr>
          <a:xfrm rot="21448618">
            <a:off x="513879" y="523533"/>
            <a:ext cx="4678823" cy="818707"/>
          </a:xfrm>
          <a:prstGeom prst="rect">
            <a:avLst/>
          </a:prstGeom>
          <a:noFill/>
        </p:spPr>
        <p:txBody>
          <a:bodyPr wrap="none" rtlCol="0">
            <a:noAutofit/>
          </a:bodyPr>
          <a:lstStyle/>
          <a:p>
            <a:r>
              <a:rPr lang="nl-NL" sz="4400" spc="100" dirty="0">
                <a:solidFill>
                  <a:srgbClr val="641C76"/>
                </a:solidFill>
                <a:latin typeface="VAGRounded-Bold" pitchFamily="2" charset="0"/>
                <a:ea typeface="Open Sans" panose="020B0606030504020204" pitchFamily="34" charset="0"/>
                <a:cs typeface="Open Sans" panose="020B0606030504020204" pitchFamily="34" charset="0"/>
              </a:rPr>
              <a:t>Wat vind jij?</a:t>
            </a:r>
            <a:endParaRPr lang="nl-NL" sz="5400" spc="100" dirty="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C052D22B-DDEB-A0BA-BAFE-28A74BA943A3}"/>
              </a:ext>
            </a:extLst>
          </p:cNvPr>
          <p:cNvPicPr>
            <a:picLocks noChangeAspect="1"/>
          </p:cNvPicPr>
          <p:nvPr/>
        </p:nvPicPr>
        <p:blipFill>
          <a:blip r:embed="rId4"/>
          <a:stretch>
            <a:fillRect/>
          </a:stretch>
        </p:blipFill>
        <p:spPr>
          <a:xfrm>
            <a:off x="227013" y="3429000"/>
            <a:ext cx="1709997" cy="3361173"/>
          </a:xfrm>
          <a:prstGeom prst="rect">
            <a:avLst/>
          </a:prstGeom>
        </p:spPr>
      </p:pic>
      <p:grpSp>
        <p:nvGrpSpPr>
          <p:cNvPr id="4" name="Groep 3">
            <a:extLst>
              <a:ext uri="{FF2B5EF4-FFF2-40B4-BE49-F238E27FC236}">
                <a16:creationId xmlns:a16="http://schemas.microsoft.com/office/drawing/2014/main" id="{C17A1C73-A16B-54E7-3A48-2692115771B9}"/>
              </a:ext>
            </a:extLst>
          </p:cNvPr>
          <p:cNvGrpSpPr/>
          <p:nvPr/>
        </p:nvGrpSpPr>
        <p:grpSpPr>
          <a:xfrm>
            <a:off x="3447830" y="2859336"/>
            <a:ext cx="7063012" cy="3309544"/>
            <a:chOff x="3447830" y="2859336"/>
            <a:chExt cx="7063012" cy="3309544"/>
          </a:xfrm>
        </p:grpSpPr>
        <p:sp>
          <p:nvSpPr>
            <p:cNvPr id="5" name="Rechthoek: afgeronde hoeken 4">
              <a:extLst>
                <a:ext uri="{FF2B5EF4-FFF2-40B4-BE49-F238E27FC236}">
                  <a16:creationId xmlns:a16="http://schemas.microsoft.com/office/drawing/2014/main" id="{0E079EAE-5652-4B24-EE3E-C942027049E9}"/>
                </a:ext>
              </a:extLst>
            </p:cNvPr>
            <p:cNvSpPr/>
            <p:nvPr/>
          </p:nvSpPr>
          <p:spPr>
            <a:xfrm>
              <a:off x="3447830" y="3998664"/>
              <a:ext cx="7063012" cy="2170216"/>
            </a:xfrm>
            <a:prstGeom prst="roundRect">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sz="3200" b="1">
                  <a:solidFill>
                    <a:srgbClr val="641C76"/>
                  </a:solidFill>
                  <a:latin typeface="Calibri" panose="020F0502020204030204" pitchFamily="34" charset="0"/>
                  <a:ea typeface="Calibri" panose="020F0502020204030204" pitchFamily="34" charset="0"/>
                  <a:cs typeface="Calibri" panose="020F0502020204030204" pitchFamily="34" charset="0"/>
                </a:rPr>
                <a:t>Ook met weinig of geen geld,</a:t>
              </a:r>
            </a:p>
            <a:p>
              <a:pPr algn="ctr"/>
              <a:r>
                <a:rPr lang="nl-NL" sz="2800">
                  <a:solidFill>
                    <a:srgbClr val="641C76"/>
                  </a:solidFill>
                  <a:latin typeface="Calibri" panose="020F0502020204030204" pitchFamily="34" charset="0"/>
                  <a:ea typeface="Calibri" panose="020F0502020204030204" pitchFamily="34" charset="0"/>
                  <a:cs typeface="Calibri" panose="020F0502020204030204" pitchFamily="34" charset="0"/>
                </a:rPr>
                <a:t>kan ik toch leuke dingen verzinnen om te doen waar ik blij van word</a:t>
              </a:r>
            </a:p>
          </p:txBody>
        </p:sp>
        <p:pic>
          <p:nvPicPr>
            <p:cNvPr id="3" name="Afbeelding 2" descr="Afbeelding met geel, cirkel, Graphics, logo&#10;&#10;Door AI gegenereerde inhoud is mogelijk onjuist.">
              <a:extLst>
                <a:ext uri="{FF2B5EF4-FFF2-40B4-BE49-F238E27FC236}">
                  <a16:creationId xmlns:a16="http://schemas.microsoft.com/office/drawing/2014/main" id="{B196D320-18B5-D5A1-F3AE-58CCCD92E485}"/>
                </a:ext>
              </a:extLst>
            </p:cNvPr>
            <p:cNvPicPr>
              <a:picLocks noChangeAspect="1"/>
            </p:cNvPicPr>
            <p:nvPr/>
          </p:nvPicPr>
          <p:blipFill>
            <a:blip r:embed="rId5"/>
            <a:stretch>
              <a:fillRect/>
            </a:stretch>
          </p:blipFill>
          <p:spPr>
            <a:xfrm>
              <a:off x="6145260" y="2859336"/>
              <a:ext cx="1619767" cy="1619767"/>
            </a:xfrm>
            <a:prstGeom prst="rect">
              <a:avLst/>
            </a:prstGeom>
          </p:spPr>
        </p:pic>
      </p:grpSp>
      <p:grpSp>
        <p:nvGrpSpPr>
          <p:cNvPr id="2" name="Groep 1">
            <a:extLst>
              <a:ext uri="{FF2B5EF4-FFF2-40B4-BE49-F238E27FC236}">
                <a16:creationId xmlns:a16="http://schemas.microsoft.com/office/drawing/2014/main" id="{B9B4D989-6211-3622-E1F4-ED1CAAEA666A}"/>
              </a:ext>
            </a:extLst>
          </p:cNvPr>
          <p:cNvGrpSpPr/>
          <p:nvPr/>
        </p:nvGrpSpPr>
        <p:grpSpPr>
          <a:xfrm rot="900000">
            <a:off x="8926434" y="1222534"/>
            <a:ext cx="2395248" cy="1394706"/>
            <a:chOff x="9560913" y="2468316"/>
            <a:chExt cx="4007442" cy="2215177"/>
          </a:xfrm>
        </p:grpSpPr>
        <p:pic>
          <p:nvPicPr>
            <p:cNvPr id="8" name="Afbeelding 7">
              <a:extLst>
                <a:ext uri="{FF2B5EF4-FFF2-40B4-BE49-F238E27FC236}">
                  <a16:creationId xmlns:a16="http://schemas.microsoft.com/office/drawing/2014/main" id="{59D061D5-E33A-19BB-D4DA-15C4D95D9247}"/>
                </a:ext>
              </a:extLst>
            </p:cNvPr>
            <p:cNvPicPr>
              <a:picLocks noChangeAspect="1"/>
            </p:cNvPicPr>
            <p:nvPr/>
          </p:nvPicPr>
          <p:blipFill>
            <a:blip r:embed="rId6"/>
            <a:srcRect/>
            <a:stretch/>
          </p:blipFill>
          <p:spPr>
            <a:xfrm rot="20700000" flipH="1">
              <a:off x="9560913" y="2622026"/>
              <a:ext cx="2061467" cy="2061467"/>
            </a:xfrm>
            <a:prstGeom prst="rect">
              <a:avLst/>
            </a:prstGeom>
            <a:effectLst>
              <a:outerShdw blurRad="50800" dist="38100" dir="2700000" algn="tl" rotWithShape="0">
                <a:prstClr val="black">
                  <a:alpha val="40000"/>
                </a:prstClr>
              </a:outerShdw>
            </a:effectLst>
          </p:spPr>
        </p:pic>
        <p:sp>
          <p:nvSpPr>
            <p:cNvPr id="9" name="Tekstvak 8">
              <a:extLst>
                <a:ext uri="{FF2B5EF4-FFF2-40B4-BE49-F238E27FC236}">
                  <a16:creationId xmlns:a16="http://schemas.microsoft.com/office/drawing/2014/main" id="{7BFAC7D9-18BF-03ED-CE2F-3516C0B0D6B6}"/>
                </a:ext>
              </a:extLst>
            </p:cNvPr>
            <p:cNvSpPr txBox="1"/>
            <p:nvPr/>
          </p:nvSpPr>
          <p:spPr>
            <a:xfrm rot="20700000">
              <a:off x="11448609" y="2468316"/>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Oneens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grpSp>
        <p:nvGrpSpPr>
          <p:cNvPr id="10" name="Groep 9">
            <a:extLst>
              <a:ext uri="{FF2B5EF4-FFF2-40B4-BE49-F238E27FC236}">
                <a16:creationId xmlns:a16="http://schemas.microsoft.com/office/drawing/2014/main" id="{6F9C4288-F72D-226C-19D5-7C3B5BCF6F9F}"/>
              </a:ext>
            </a:extLst>
          </p:cNvPr>
          <p:cNvGrpSpPr/>
          <p:nvPr/>
        </p:nvGrpSpPr>
        <p:grpSpPr>
          <a:xfrm rot="20462749">
            <a:off x="8877647" y="-38676"/>
            <a:ext cx="2495902" cy="1433496"/>
            <a:chOff x="9710442" y="2525565"/>
            <a:chExt cx="3949200" cy="2268183"/>
          </a:xfrm>
        </p:grpSpPr>
        <p:pic>
          <p:nvPicPr>
            <p:cNvPr id="11" name="Afbeelding 10" descr="Afbeelding met vinger, hand, ontwerp&#10;&#10;Door AI gegenereerde inhoud is mogelijk onjuist.">
              <a:extLst>
                <a:ext uri="{FF2B5EF4-FFF2-40B4-BE49-F238E27FC236}">
                  <a16:creationId xmlns:a16="http://schemas.microsoft.com/office/drawing/2014/main" id="{E86ABAB2-9850-684E-2041-BF8B4F0283BD}"/>
                </a:ext>
              </a:extLst>
            </p:cNvPr>
            <p:cNvPicPr>
              <a:picLocks noChangeAspect="1"/>
            </p:cNvPicPr>
            <p:nvPr/>
          </p:nvPicPr>
          <p:blipFill>
            <a:blip r:embed="rId7"/>
            <a:stretch>
              <a:fillRect/>
            </a:stretch>
          </p:blipFill>
          <p:spPr>
            <a:xfrm rot="237251" flipH="1">
              <a:off x="9710442" y="2525565"/>
              <a:ext cx="2085370" cy="2085371"/>
            </a:xfrm>
            <a:prstGeom prst="rect">
              <a:avLst/>
            </a:prstGeom>
          </p:spPr>
        </p:pic>
        <p:sp>
          <p:nvSpPr>
            <p:cNvPr id="12" name="Tekstvak 11">
              <a:extLst>
                <a:ext uri="{FF2B5EF4-FFF2-40B4-BE49-F238E27FC236}">
                  <a16:creationId xmlns:a16="http://schemas.microsoft.com/office/drawing/2014/main" id="{3D37B572-F68B-2422-BE11-4322CB6E56AB}"/>
                </a:ext>
              </a:extLst>
            </p:cNvPr>
            <p:cNvSpPr txBox="1"/>
            <p:nvPr/>
          </p:nvSpPr>
          <p:spPr>
            <a:xfrm rot="1137251">
              <a:off x="11539896" y="3879347"/>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spTree>
    <p:extLst>
      <p:ext uri="{BB962C8B-B14F-4D97-AF65-F5344CB8AC3E}">
        <p14:creationId xmlns:p14="http://schemas.microsoft.com/office/powerpoint/2010/main" val="2213363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FF0DE"/>
        </a:solidFill>
        <a:effectLst/>
      </p:bgPr>
    </p:bg>
    <p:spTree>
      <p:nvGrpSpPr>
        <p:cNvPr id="1" name="">
          <a:extLst>
            <a:ext uri="{FF2B5EF4-FFF2-40B4-BE49-F238E27FC236}">
              <a16:creationId xmlns:a16="http://schemas.microsoft.com/office/drawing/2014/main" id="{F738726B-C46A-FACA-ED50-DBB3DE378C41}"/>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DC758C04-0434-07FE-DD69-7E5DF292C43F}"/>
              </a:ext>
            </a:extLst>
          </p:cNvPr>
          <p:cNvPicPr>
            <a:picLocks noChangeAspect="1"/>
          </p:cNvPicPr>
          <p:nvPr/>
        </p:nvPicPr>
        <p:blipFill>
          <a:blip r:embed="rId3"/>
          <a:srcRect/>
          <a:stretch/>
        </p:blipFill>
        <p:spPr>
          <a:xfrm flipH="1">
            <a:off x="-2530079" y="-36618"/>
            <a:ext cx="7538014" cy="7022209"/>
          </a:xfrm>
          <a:prstGeom prst="rect">
            <a:avLst/>
          </a:prstGeom>
        </p:spPr>
      </p:pic>
      <p:sp>
        <p:nvSpPr>
          <p:cNvPr id="33" name="Rechthoek: afgeronde hoeken 32">
            <a:extLst>
              <a:ext uri="{FF2B5EF4-FFF2-40B4-BE49-F238E27FC236}">
                <a16:creationId xmlns:a16="http://schemas.microsoft.com/office/drawing/2014/main" id="{1F6D06F3-A166-24AE-3398-E8120AAF1389}"/>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475CD881-707F-223E-C63A-033C4E1AD4DF}"/>
              </a:ext>
            </a:extLst>
          </p:cNvPr>
          <p:cNvSpPr txBox="1"/>
          <p:nvPr/>
        </p:nvSpPr>
        <p:spPr>
          <a:xfrm rot="21448618">
            <a:off x="513879" y="523533"/>
            <a:ext cx="4678823" cy="818707"/>
          </a:xfrm>
          <a:prstGeom prst="rect">
            <a:avLst/>
          </a:prstGeom>
          <a:noFill/>
        </p:spPr>
        <p:txBody>
          <a:bodyPr wrap="none" rtlCol="0">
            <a:noAutofit/>
          </a:bodyPr>
          <a:lstStyle/>
          <a:p>
            <a:r>
              <a:rPr lang="nl-NL" sz="4400" spc="100" dirty="0">
                <a:solidFill>
                  <a:srgbClr val="641C76"/>
                </a:solidFill>
                <a:latin typeface="VAGRounded-Bold" pitchFamily="2" charset="0"/>
                <a:ea typeface="Open Sans" panose="020B0606030504020204" pitchFamily="34" charset="0"/>
                <a:cs typeface="Open Sans" panose="020B0606030504020204" pitchFamily="34" charset="0"/>
              </a:rPr>
              <a:t>Wat vind jij?</a:t>
            </a:r>
            <a:endParaRPr lang="nl-NL" sz="5400" spc="100" dirty="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8A23CCAB-1164-5D89-42DA-347C04D29330}"/>
              </a:ext>
            </a:extLst>
          </p:cNvPr>
          <p:cNvPicPr>
            <a:picLocks noChangeAspect="1"/>
          </p:cNvPicPr>
          <p:nvPr/>
        </p:nvPicPr>
        <p:blipFill>
          <a:blip r:embed="rId4"/>
          <a:stretch>
            <a:fillRect/>
          </a:stretch>
        </p:blipFill>
        <p:spPr>
          <a:xfrm>
            <a:off x="227013" y="3429000"/>
            <a:ext cx="1709997" cy="3361173"/>
          </a:xfrm>
          <a:prstGeom prst="rect">
            <a:avLst/>
          </a:prstGeom>
        </p:spPr>
      </p:pic>
      <p:grpSp>
        <p:nvGrpSpPr>
          <p:cNvPr id="3" name="Groep 2">
            <a:extLst>
              <a:ext uri="{FF2B5EF4-FFF2-40B4-BE49-F238E27FC236}">
                <a16:creationId xmlns:a16="http://schemas.microsoft.com/office/drawing/2014/main" id="{CE002DDA-5F2E-F847-B31B-3C4D9B0680D8}"/>
              </a:ext>
            </a:extLst>
          </p:cNvPr>
          <p:cNvGrpSpPr/>
          <p:nvPr/>
        </p:nvGrpSpPr>
        <p:grpSpPr>
          <a:xfrm>
            <a:off x="3447830" y="2667000"/>
            <a:ext cx="7063012" cy="3501880"/>
            <a:chOff x="3447830" y="2667000"/>
            <a:chExt cx="7063012" cy="3501880"/>
          </a:xfrm>
        </p:grpSpPr>
        <p:sp>
          <p:nvSpPr>
            <p:cNvPr id="5" name="Rechthoek: afgeronde hoeken 4">
              <a:extLst>
                <a:ext uri="{FF2B5EF4-FFF2-40B4-BE49-F238E27FC236}">
                  <a16:creationId xmlns:a16="http://schemas.microsoft.com/office/drawing/2014/main" id="{BC3C6C02-1D48-EDFC-862A-93D40D6BDB77}"/>
                </a:ext>
              </a:extLst>
            </p:cNvPr>
            <p:cNvSpPr/>
            <p:nvPr/>
          </p:nvSpPr>
          <p:spPr>
            <a:xfrm>
              <a:off x="3447830" y="3998664"/>
              <a:ext cx="7063012" cy="2170216"/>
            </a:xfrm>
            <a:prstGeom prst="roundRect">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sz="3200" b="1">
                  <a:solidFill>
                    <a:srgbClr val="641C76"/>
                  </a:solidFill>
                  <a:latin typeface="Calibri" panose="020F0502020204030204" pitchFamily="34" charset="0"/>
                  <a:ea typeface="Calibri" panose="020F0502020204030204" pitchFamily="34" charset="0"/>
                  <a:cs typeface="Calibri" panose="020F0502020204030204" pitchFamily="34" charset="0"/>
                </a:rPr>
                <a:t>Geld kan handig zijn,</a:t>
              </a:r>
            </a:p>
            <a:p>
              <a:pPr algn="ctr"/>
              <a:r>
                <a:rPr lang="nl-NL" sz="2800">
                  <a:solidFill>
                    <a:srgbClr val="641C76"/>
                  </a:solidFill>
                  <a:latin typeface="Calibri" panose="020F0502020204030204" pitchFamily="34" charset="0"/>
                  <a:ea typeface="Calibri" panose="020F0502020204030204" pitchFamily="34" charset="0"/>
                  <a:cs typeface="Calibri" panose="020F0502020204030204" pitchFamily="34" charset="0"/>
                </a:rPr>
                <a:t>maar het is niet het belangrijkste om gelukkig te zijn</a:t>
              </a:r>
            </a:p>
          </p:txBody>
        </p:sp>
        <p:pic>
          <p:nvPicPr>
            <p:cNvPr id="22530" name="Picture 2" descr="emoji-timeline">
              <a:extLst>
                <a:ext uri="{FF2B5EF4-FFF2-40B4-BE49-F238E27FC236}">
                  <a16:creationId xmlns:a16="http://schemas.microsoft.com/office/drawing/2014/main" id="{8D4F99F6-80D7-5B4C-C3A4-E55AB5BFB0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17336" y="2667000"/>
              <a:ext cx="1524000" cy="152400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 name="Groep 1">
            <a:extLst>
              <a:ext uri="{FF2B5EF4-FFF2-40B4-BE49-F238E27FC236}">
                <a16:creationId xmlns:a16="http://schemas.microsoft.com/office/drawing/2014/main" id="{26AF13E0-53E3-206F-717F-8692FE93537D}"/>
              </a:ext>
            </a:extLst>
          </p:cNvPr>
          <p:cNvGrpSpPr/>
          <p:nvPr/>
        </p:nvGrpSpPr>
        <p:grpSpPr>
          <a:xfrm rot="900000">
            <a:off x="8926434" y="1222534"/>
            <a:ext cx="2395248" cy="1394706"/>
            <a:chOff x="9560913" y="2468316"/>
            <a:chExt cx="4007442" cy="2215177"/>
          </a:xfrm>
        </p:grpSpPr>
        <p:pic>
          <p:nvPicPr>
            <p:cNvPr id="4" name="Afbeelding 3">
              <a:extLst>
                <a:ext uri="{FF2B5EF4-FFF2-40B4-BE49-F238E27FC236}">
                  <a16:creationId xmlns:a16="http://schemas.microsoft.com/office/drawing/2014/main" id="{F981E439-9B9A-874B-3C17-EC1FADDE1967}"/>
                </a:ext>
              </a:extLst>
            </p:cNvPr>
            <p:cNvPicPr>
              <a:picLocks noChangeAspect="1"/>
            </p:cNvPicPr>
            <p:nvPr/>
          </p:nvPicPr>
          <p:blipFill>
            <a:blip r:embed="rId6"/>
            <a:srcRect/>
            <a:stretch/>
          </p:blipFill>
          <p:spPr>
            <a:xfrm rot="20700000" flipH="1">
              <a:off x="9560913" y="2622026"/>
              <a:ext cx="2061467" cy="2061467"/>
            </a:xfrm>
            <a:prstGeom prst="rect">
              <a:avLst/>
            </a:prstGeom>
            <a:effectLst>
              <a:outerShdw blurRad="50800" dist="38100" dir="2700000" algn="tl" rotWithShape="0">
                <a:prstClr val="black">
                  <a:alpha val="40000"/>
                </a:prstClr>
              </a:outerShdw>
            </a:effectLst>
          </p:spPr>
        </p:pic>
        <p:sp>
          <p:nvSpPr>
            <p:cNvPr id="8" name="Tekstvak 7">
              <a:extLst>
                <a:ext uri="{FF2B5EF4-FFF2-40B4-BE49-F238E27FC236}">
                  <a16:creationId xmlns:a16="http://schemas.microsoft.com/office/drawing/2014/main" id="{069B8F78-9FD3-F009-540C-6216C9ACA5DB}"/>
                </a:ext>
              </a:extLst>
            </p:cNvPr>
            <p:cNvSpPr txBox="1"/>
            <p:nvPr/>
          </p:nvSpPr>
          <p:spPr>
            <a:xfrm rot="20700000">
              <a:off x="11448609" y="2468316"/>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Oneens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grpSp>
        <p:nvGrpSpPr>
          <p:cNvPr id="9" name="Groep 8">
            <a:extLst>
              <a:ext uri="{FF2B5EF4-FFF2-40B4-BE49-F238E27FC236}">
                <a16:creationId xmlns:a16="http://schemas.microsoft.com/office/drawing/2014/main" id="{4B2E6D60-D39E-1750-93C6-48A273A8AB9F}"/>
              </a:ext>
            </a:extLst>
          </p:cNvPr>
          <p:cNvGrpSpPr/>
          <p:nvPr/>
        </p:nvGrpSpPr>
        <p:grpSpPr>
          <a:xfrm rot="20462749">
            <a:off x="8877647" y="-38676"/>
            <a:ext cx="2495902" cy="1433496"/>
            <a:chOff x="9710442" y="2525565"/>
            <a:chExt cx="3949200" cy="2268183"/>
          </a:xfrm>
        </p:grpSpPr>
        <p:pic>
          <p:nvPicPr>
            <p:cNvPr id="10" name="Afbeelding 9" descr="Afbeelding met vinger, hand, ontwerp&#10;&#10;Door AI gegenereerde inhoud is mogelijk onjuist.">
              <a:extLst>
                <a:ext uri="{FF2B5EF4-FFF2-40B4-BE49-F238E27FC236}">
                  <a16:creationId xmlns:a16="http://schemas.microsoft.com/office/drawing/2014/main" id="{2FFDA792-A5FA-C8B8-3865-EFB04156B19C}"/>
                </a:ext>
              </a:extLst>
            </p:cNvPr>
            <p:cNvPicPr>
              <a:picLocks noChangeAspect="1"/>
            </p:cNvPicPr>
            <p:nvPr/>
          </p:nvPicPr>
          <p:blipFill>
            <a:blip r:embed="rId7"/>
            <a:stretch>
              <a:fillRect/>
            </a:stretch>
          </p:blipFill>
          <p:spPr>
            <a:xfrm rot="237251" flipH="1">
              <a:off x="9710442" y="2525565"/>
              <a:ext cx="2085370" cy="2085371"/>
            </a:xfrm>
            <a:prstGeom prst="rect">
              <a:avLst/>
            </a:prstGeom>
          </p:spPr>
        </p:pic>
        <p:sp>
          <p:nvSpPr>
            <p:cNvPr id="11" name="Tekstvak 10">
              <a:extLst>
                <a:ext uri="{FF2B5EF4-FFF2-40B4-BE49-F238E27FC236}">
                  <a16:creationId xmlns:a16="http://schemas.microsoft.com/office/drawing/2014/main" id="{C4A04286-DBB1-9296-18FA-65A1A2279D79}"/>
                </a:ext>
              </a:extLst>
            </p:cNvPr>
            <p:cNvSpPr txBox="1"/>
            <p:nvPr/>
          </p:nvSpPr>
          <p:spPr>
            <a:xfrm rot="1137251">
              <a:off x="11539896" y="3879347"/>
              <a:ext cx="2119746" cy="914401"/>
            </a:xfrm>
            <a:prstGeom prst="rect">
              <a:avLst/>
            </a:prstGeom>
            <a:noFill/>
          </p:spPr>
          <p:txBody>
            <a:bodyPr wrap="none" rtlCol="0">
              <a:noAutofit/>
            </a:bodyPr>
            <a:lstStyle/>
            <a:p>
              <a:r>
                <a:rPr lang="nl-NL" sz="4000"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rPr>
                <a:t>Eens</a:t>
              </a:r>
              <a:endParaRPr lang="nl-NL" spc="100" dirty="0">
                <a:ln w="28575">
                  <a:solidFill>
                    <a:schemeClr val="bg1"/>
                  </a:solidFill>
                </a:ln>
                <a:solidFill>
                  <a:srgbClr val="641C76"/>
                </a:solidFill>
                <a:latin typeface="VAGRounded-Bold" pitchFamily="2" charset="0"/>
                <a:ea typeface="Open Sans" panose="020B0606030504020204" pitchFamily="34" charset="0"/>
                <a:cs typeface="Open Sans" panose="020B0606030504020204" pitchFamily="34" charset="0"/>
              </a:endParaRPr>
            </a:p>
          </p:txBody>
        </p:sp>
      </p:grpSp>
    </p:spTree>
    <p:extLst>
      <p:ext uri="{BB962C8B-B14F-4D97-AF65-F5344CB8AC3E}">
        <p14:creationId xmlns:p14="http://schemas.microsoft.com/office/powerpoint/2010/main" val="85420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7A9AA-28B2-710E-3CD2-12CD0071D833}"/>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8CEB4625-E214-8FB8-ED9F-1B777BC48009}"/>
              </a:ext>
            </a:extLst>
          </p:cNvPr>
          <p:cNvPicPr>
            <a:picLocks noChangeAspect="1"/>
          </p:cNvPicPr>
          <p:nvPr/>
        </p:nvPicPr>
        <p:blipFill>
          <a:blip r:embed="rId3"/>
          <a:srcRect/>
          <a:stretch/>
        </p:blipFill>
        <p:spPr>
          <a:xfrm flipH="1">
            <a:off x="-2541212" y="-30637"/>
            <a:ext cx="7538014" cy="7022209"/>
          </a:xfrm>
          <a:prstGeom prst="rect">
            <a:avLst/>
          </a:prstGeom>
        </p:spPr>
      </p:pic>
      <p:sp>
        <p:nvSpPr>
          <p:cNvPr id="33" name="Rechthoek: afgeronde hoeken 32">
            <a:extLst>
              <a:ext uri="{FF2B5EF4-FFF2-40B4-BE49-F238E27FC236}">
                <a16:creationId xmlns:a16="http://schemas.microsoft.com/office/drawing/2014/main" id="{0C13DD87-3FB2-EA3C-FF11-EA18615C4D66}"/>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E68597DA-7729-DFF0-7CD4-ED499B2C90BE}"/>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Peer </a:t>
            </a:r>
            <a:r>
              <a:rPr lang="nl-NL" sz="4400" spc="100" err="1">
                <a:solidFill>
                  <a:srgbClr val="641C76"/>
                </a:solidFill>
                <a:latin typeface="VAGRounded-Bold" pitchFamily="2" charset="0"/>
                <a:ea typeface="Open Sans" panose="020B0606030504020204" pitchFamily="34" charset="0"/>
                <a:cs typeface="Open Sans" panose="020B0606030504020204" pitchFamily="34" charset="0"/>
              </a:rPr>
              <a:t>pressure</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E620CEB8-BA1A-E940-EB1E-3AE455D7DD47}"/>
              </a:ext>
            </a:extLst>
          </p:cNvPr>
          <p:cNvPicPr>
            <a:picLocks noChangeAspect="1"/>
          </p:cNvPicPr>
          <p:nvPr/>
        </p:nvPicPr>
        <p:blipFill>
          <a:blip r:embed="rId4"/>
          <a:stretch>
            <a:fillRect/>
          </a:stretch>
        </p:blipFill>
        <p:spPr>
          <a:xfrm>
            <a:off x="4577259" y="1664951"/>
            <a:ext cx="2607457" cy="5125222"/>
          </a:xfrm>
          <a:prstGeom prst="rect">
            <a:avLst/>
          </a:prstGeom>
        </p:spPr>
      </p:pic>
      <p:sp>
        <p:nvSpPr>
          <p:cNvPr id="3" name="Titel 1">
            <a:extLst>
              <a:ext uri="{FF2B5EF4-FFF2-40B4-BE49-F238E27FC236}">
                <a16:creationId xmlns:a16="http://schemas.microsoft.com/office/drawing/2014/main" id="{E5FB474C-E400-BB0C-DA01-A32403DFBDEC}"/>
              </a:ext>
            </a:extLst>
          </p:cNvPr>
          <p:cNvSpPr txBox="1">
            <a:spLocks/>
          </p:cNvSpPr>
          <p:nvPr/>
        </p:nvSpPr>
        <p:spPr>
          <a:xfrm>
            <a:off x="7520267" y="1576466"/>
            <a:ext cx="3746978" cy="1421168"/>
          </a:xfrm>
          <a:prstGeom prst="wedgeRoundRectCallout">
            <a:avLst>
              <a:gd name="adj1" fmla="val -45494"/>
              <a:gd name="adj2" fmla="val 77267"/>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dirty="0">
                <a:latin typeface="Calibri" panose="020F0502020204030204" pitchFamily="34" charset="0"/>
                <a:ea typeface="Calibri" panose="020F0502020204030204" pitchFamily="34" charset="0"/>
                <a:cs typeface="Calibri" panose="020F0502020204030204" pitchFamily="34" charset="0"/>
              </a:rPr>
              <a:t>...omdat je </a:t>
            </a:r>
            <a:r>
              <a:rPr lang="nl-NL" sz="2800" dirty="0">
                <a:latin typeface="Calibri" panose="020F0502020204030204" pitchFamily="34" charset="0"/>
                <a:ea typeface="Calibri" panose="020F0502020204030204" pitchFamily="34" charset="0"/>
                <a:cs typeface="Calibri" panose="020F0502020204030204" pitchFamily="34" charset="0"/>
              </a:rPr>
              <a:t>vrienden het ook hebben</a:t>
            </a:r>
            <a:r>
              <a:rPr lang="nl-NL" sz="2800" b="0" dirty="0">
                <a:latin typeface="Calibri" panose="020F0502020204030204" pitchFamily="34" charset="0"/>
                <a:ea typeface="Calibri" panose="020F0502020204030204" pitchFamily="34" charset="0"/>
                <a:cs typeface="Calibri" panose="020F0502020204030204" pitchFamily="34" charset="0"/>
              </a:rPr>
              <a:t>!</a:t>
            </a:r>
            <a:endParaRPr lang="nl-NL" sz="2800" b="0" dirty="0"/>
          </a:p>
        </p:txBody>
      </p:sp>
      <p:sp>
        <p:nvSpPr>
          <p:cNvPr id="4" name="Titel 1">
            <a:extLst>
              <a:ext uri="{FF2B5EF4-FFF2-40B4-BE49-F238E27FC236}">
                <a16:creationId xmlns:a16="http://schemas.microsoft.com/office/drawing/2014/main" id="{3BA8EE75-CBE3-9792-CD1D-A0F67E4EAFD0}"/>
              </a:ext>
            </a:extLst>
          </p:cNvPr>
          <p:cNvSpPr txBox="1">
            <a:spLocks/>
          </p:cNvSpPr>
          <p:nvPr/>
        </p:nvSpPr>
        <p:spPr>
          <a:xfrm>
            <a:off x="924755" y="1857996"/>
            <a:ext cx="3440851" cy="2279275"/>
          </a:xfrm>
          <a:prstGeom prst="wedgeRoundRectCallout">
            <a:avLst>
              <a:gd name="adj1" fmla="val 55141"/>
              <a:gd name="adj2" fmla="val 78368"/>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dirty="0">
                <a:latin typeface="Calibri" panose="020F0502020204030204" pitchFamily="34" charset="0"/>
                <a:ea typeface="Calibri" panose="020F0502020204030204" pitchFamily="34" charset="0"/>
                <a:cs typeface="Calibri" panose="020F0502020204030204" pitchFamily="34" charset="0"/>
              </a:rPr>
              <a:t>Soms kan je ook weleens de </a:t>
            </a:r>
            <a:r>
              <a:rPr lang="nl-NL" sz="2800" dirty="0">
                <a:latin typeface="Calibri" panose="020F0502020204030204" pitchFamily="34" charset="0"/>
                <a:ea typeface="Calibri" panose="020F0502020204030204" pitchFamily="34" charset="0"/>
                <a:cs typeface="Calibri" panose="020F0502020204030204" pitchFamily="34" charset="0"/>
              </a:rPr>
              <a:t>druk voelen</a:t>
            </a:r>
            <a:r>
              <a:rPr lang="nl-NL" sz="2800" b="0" dirty="0">
                <a:latin typeface="Calibri" panose="020F0502020204030204" pitchFamily="34" charset="0"/>
                <a:ea typeface="Calibri" panose="020F0502020204030204" pitchFamily="34" charset="0"/>
                <a:cs typeface="Calibri" panose="020F0502020204030204" pitchFamily="34" charset="0"/>
              </a:rPr>
              <a:t> om iets te kopen...</a:t>
            </a:r>
            <a:endParaRPr lang="nl-NL" sz="2800" b="0" dirty="0"/>
          </a:p>
        </p:txBody>
      </p:sp>
    </p:spTree>
    <p:extLst>
      <p:ext uri="{BB962C8B-B14F-4D97-AF65-F5344CB8AC3E}">
        <p14:creationId xmlns:p14="http://schemas.microsoft.com/office/powerpoint/2010/main" val="19905954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10"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48077-81C4-6DDE-CCB6-138BC8E0F954}"/>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C92BB3B6-71CB-7575-CFA9-7D543D3570A9}"/>
              </a:ext>
            </a:extLst>
          </p:cNvPr>
          <p:cNvPicPr>
            <a:picLocks noChangeAspect="1"/>
          </p:cNvPicPr>
          <p:nvPr/>
        </p:nvPicPr>
        <p:blipFill>
          <a:blip r:embed="rId3"/>
          <a:srcRect/>
          <a:stretch/>
        </p:blipFill>
        <p:spPr>
          <a:xfrm flipH="1">
            <a:off x="-2541212" y="-30637"/>
            <a:ext cx="7538014" cy="7022209"/>
          </a:xfrm>
          <a:prstGeom prst="rect">
            <a:avLst/>
          </a:prstGeom>
        </p:spPr>
      </p:pic>
      <p:sp>
        <p:nvSpPr>
          <p:cNvPr id="33" name="Rechthoek: afgeronde hoeken 32">
            <a:extLst>
              <a:ext uri="{FF2B5EF4-FFF2-40B4-BE49-F238E27FC236}">
                <a16:creationId xmlns:a16="http://schemas.microsoft.com/office/drawing/2014/main" id="{B4FE643C-0955-B308-D441-82E08703BE60}"/>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54AC1B2E-E0DC-2F04-17DD-CB71E590FE3D}"/>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Peer </a:t>
            </a:r>
            <a:r>
              <a:rPr lang="nl-NL" sz="4400" spc="100" err="1">
                <a:solidFill>
                  <a:srgbClr val="641C76"/>
                </a:solidFill>
                <a:latin typeface="VAGRounded-Bold" pitchFamily="2" charset="0"/>
                <a:ea typeface="Open Sans" panose="020B0606030504020204" pitchFamily="34" charset="0"/>
                <a:cs typeface="Open Sans" panose="020B0606030504020204" pitchFamily="34" charset="0"/>
              </a:rPr>
              <a:t>pressure</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380E05AB-1CC6-E701-9877-35E321D749BE}"/>
              </a:ext>
            </a:extLst>
          </p:cNvPr>
          <p:cNvPicPr>
            <a:picLocks noChangeAspect="1"/>
          </p:cNvPicPr>
          <p:nvPr/>
        </p:nvPicPr>
        <p:blipFill>
          <a:blip r:embed="rId4"/>
          <a:stretch>
            <a:fillRect/>
          </a:stretch>
        </p:blipFill>
        <p:spPr>
          <a:xfrm>
            <a:off x="4577259" y="1664951"/>
            <a:ext cx="2607457" cy="5125222"/>
          </a:xfrm>
          <a:prstGeom prst="rect">
            <a:avLst/>
          </a:prstGeom>
        </p:spPr>
      </p:pic>
      <p:sp>
        <p:nvSpPr>
          <p:cNvPr id="3" name="Titel 1">
            <a:extLst>
              <a:ext uri="{FF2B5EF4-FFF2-40B4-BE49-F238E27FC236}">
                <a16:creationId xmlns:a16="http://schemas.microsoft.com/office/drawing/2014/main" id="{BB4B2E3A-93F9-57D5-78F1-BA984F394818}"/>
              </a:ext>
            </a:extLst>
          </p:cNvPr>
          <p:cNvSpPr txBox="1">
            <a:spLocks/>
          </p:cNvSpPr>
          <p:nvPr/>
        </p:nvSpPr>
        <p:spPr>
          <a:xfrm>
            <a:off x="7232832" y="476255"/>
            <a:ext cx="3746978" cy="1421168"/>
          </a:xfrm>
          <a:prstGeom prst="wedgeRoundRectCallout">
            <a:avLst>
              <a:gd name="adj1" fmla="val -45494"/>
              <a:gd name="adj2" fmla="val 77267"/>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dirty="0">
                <a:latin typeface="Calibri" panose="020F0502020204030204" pitchFamily="34" charset="0"/>
                <a:ea typeface="Calibri" panose="020F0502020204030204" pitchFamily="34" charset="0"/>
                <a:cs typeface="Calibri" panose="020F0502020204030204" pitchFamily="34" charset="0"/>
              </a:rPr>
              <a:t>Denk bijvoorbeeld aan </a:t>
            </a:r>
            <a:r>
              <a:rPr lang="nl-NL" sz="2800" dirty="0">
                <a:latin typeface="Calibri" panose="020F0502020204030204" pitchFamily="34" charset="0"/>
                <a:ea typeface="Calibri" panose="020F0502020204030204" pitchFamily="34" charset="0"/>
                <a:cs typeface="Calibri" panose="020F0502020204030204" pitchFamily="34" charset="0"/>
              </a:rPr>
              <a:t>merkkleding</a:t>
            </a:r>
            <a:r>
              <a:rPr lang="nl-NL" sz="2800" b="0" dirty="0">
                <a:latin typeface="Calibri" panose="020F0502020204030204" pitchFamily="34" charset="0"/>
                <a:ea typeface="Calibri" panose="020F0502020204030204" pitchFamily="34" charset="0"/>
                <a:cs typeface="Calibri" panose="020F0502020204030204" pitchFamily="34" charset="0"/>
              </a:rPr>
              <a:t>...</a:t>
            </a:r>
            <a:endParaRPr lang="nl-NL" sz="2800" b="0" dirty="0"/>
          </a:p>
        </p:txBody>
      </p:sp>
      <p:sp>
        <p:nvSpPr>
          <p:cNvPr id="4" name="Titel 1">
            <a:extLst>
              <a:ext uri="{FF2B5EF4-FFF2-40B4-BE49-F238E27FC236}">
                <a16:creationId xmlns:a16="http://schemas.microsoft.com/office/drawing/2014/main" id="{118509C4-546A-8B57-7FDB-69EB01A078B9}"/>
              </a:ext>
            </a:extLst>
          </p:cNvPr>
          <p:cNvSpPr txBox="1">
            <a:spLocks/>
          </p:cNvSpPr>
          <p:nvPr/>
        </p:nvSpPr>
        <p:spPr>
          <a:xfrm>
            <a:off x="924755" y="2072090"/>
            <a:ext cx="3440851" cy="1850221"/>
          </a:xfrm>
          <a:prstGeom prst="wedgeRoundRectCallout">
            <a:avLst>
              <a:gd name="adj1" fmla="val 55141"/>
              <a:gd name="adj2" fmla="val 78368"/>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a:latin typeface="Calibri" panose="020F0502020204030204" pitchFamily="34" charset="0"/>
                <a:ea typeface="Calibri" panose="020F0502020204030204" pitchFamily="34" charset="0"/>
                <a:cs typeface="Calibri" panose="020F0502020204030204" pitchFamily="34" charset="0"/>
              </a:rPr>
              <a:t>Dit noem je met een Engels woord: </a:t>
            </a:r>
            <a:r>
              <a:rPr lang="nl-NL" sz="2800">
                <a:latin typeface="Calibri" panose="020F0502020204030204" pitchFamily="34" charset="0"/>
                <a:ea typeface="Calibri" panose="020F0502020204030204" pitchFamily="34" charset="0"/>
                <a:cs typeface="Calibri" panose="020F0502020204030204" pitchFamily="34" charset="0"/>
              </a:rPr>
              <a:t>peer </a:t>
            </a:r>
            <a:r>
              <a:rPr lang="nl-NL" sz="2800" err="1">
                <a:latin typeface="Calibri" panose="020F0502020204030204" pitchFamily="34" charset="0"/>
                <a:ea typeface="Calibri" panose="020F0502020204030204" pitchFamily="34" charset="0"/>
                <a:cs typeface="Calibri" panose="020F0502020204030204" pitchFamily="34" charset="0"/>
              </a:rPr>
              <a:t>pressure</a:t>
            </a:r>
            <a:endParaRPr lang="nl-NL" sz="2800"/>
          </a:p>
        </p:txBody>
      </p:sp>
      <p:sp>
        <p:nvSpPr>
          <p:cNvPr id="2" name="Titel 1">
            <a:extLst>
              <a:ext uri="{FF2B5EF4-FFF2-40B4-BE49-F238E27FC236}">
                <a16:creationId xmlns:a16="http://schemas.microsoft.com/office/drawing/2014/main" id="{F8FD8F8B-F52A-B720-5EC2-4AE18C9D80EF}"/>
              </a:ext>
            </a:extLst>
          </p:cNvPr>
          <p:cNvSpPr txBox="1">
            <a:spLocks/>
          </p:cNvSpPr>
          <p:nvPr/>
        </p:nvSpPr>
        <p:spPr>
          <a:xfrm>
            <a:off x="8246851" y="2796759"/>
            <a:ext cx="2872040" cy="992114"/>
          </a:xfrm>
          <a:prstGeom prst="wedgeRoundRectCallout">
            <a:avLst>
              <a:gd name="adj1" fmla="val -70155"/>
              <a:gd name="adj2" fmla="val 27788"/>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dirty="0">
                <a:latin typeface="Calibri" panose="020F0502020204030204" pitchFamily="34" charset="0"/>
                <a:ea typeface="Calibri" panose="020F0502020204030204" pitchFamily="34" charset="0"/>
                <a:cs typeface="Calibri" panose="020F0502020204030204" pitchFamily="34" charset="0"/>
              </a:rPr>
              <a:t>rages</a:t>
            </a:r>
            <a:r>
              <a:rPr lang="nl-NL" sz="2800" b="0" dirty="0">
                <a:latin typeface="Calibri" panose="020F0502020204030204" pitchFamily="34" charset="0"/>
                <a:ea typeface="Calibri" panose="020F0502020204030204" pitchFamily="34" charset="0"/>
                <a:cs typeface="Calibri" panose="020F0502020204030204" pitchFamily="34" charset="0"/>
              </a:rPr>
              <a:t>...</a:t>
            </a:r>
            <a:endParaRPr lang="nl-NL" sz="2800" b="0" dirty="0"/>
          </a:p>
        </p:txBody>
      </p:sp>
      <p:sp>
        <p:nvSpPr>
          <p:cNvPr id="5" name="Titel 1">
            <a:extLst>
              <a:ext uri="{FF2B5EF4-FFF2-40B4-BE49-F238E27FC236}">
                <a16:creationId xmlns:a16="http://schemas.microsoft.com/office/drawing/2014/main" id="{DF9DF0A0-1748-F4CE-DB1F-E4A72CAA66A3}"/>
              </a:ext>
            </a:extLst>
          </p:cNvPr>
          <p:cNvSpPr txBox="1">
            <a:spLocks/>
          </p:cNvSpPr>
          <p:nvPr/>
        </p:nvSpPr>
        <p:spPr>
          <a:xfrm>
            <a:off x="7821984" y="4255090"/>
            <a:ext cx="3746978" cy="1421168"/>
          </a:xfrm>
          <a:prstGeom prst="wedgeRoundRectCallout">
            <a:avLst>
              <a:gd name="adj1" fmla="val -71696"/>
              <a:gd name="adj2" fmla="val -42083"/>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dirty="0">
                <a:latin typeface="Calibri" panose="020F0502020204030204" pitchFamily="34" charset="0"/>
                <a:ea typeface="Calibri" panose="020F0502020204030204" pitchFamily="34" charset="0"/>
                <a:cs typeface="Calibri" panose="020F0502020204030204" pitchFamily="34" charset="0"/>
              </a:rPr>
              <a:t>of </a:t>
            </a:r>
            <a:r>
              <a:rPr lang="nl-NL" sz="2800" dirty="0">
                <a:latin typeface="Calibri" panose="020F0502020204030204" pitchFamily="34" charset="0"/>
                <a:ea typeface="Calibri" panose="020F0502020204030204" pitchFamily="34" charset="0"/>
                <a:cs typeface="Calibri" panose="020F0502020204030204" pitchFamily="34" charset="0"/>
              </a:rPr>
              <a:t>spaaracties</a:t>
            </a:r>
            <a:r>
              <a:rPr lang="nl-NL" sz="2800" b="0" dirty="0">
                <a:latin typeface="Calibri" panose="020F0502020204030204" pitchFamily="34" charset="0"/>
                <a:ea typeface="Calibri" panose="020F0502020204030204" pitchFamily="34" charset="0"/>
                <a:cs typeface="Calibri" panose="020F0502020204030204" pitchFamily="34" charset="0"/>
              </a:rPr>
              <a:t> in de supermarkt!</a:t>
            </a:r>
            <a:endParaRPr lang="nl-NL" sz="2800" b="0" dirty="0"/>
          </a:p>
        </p:txBody>
      </p:sp>
      <p:pic>
        <p:nvPicPr>
          <p:cNvPr id="8" name="Afbeelding 7" descr="Afbeelding met speelgoed, tekenfilm, clipart&#10;&#10;Door AI gegenereerde inhoud is mogelijk onjuist.">
            <a:extLst>
              <a:ext uri="{FF2B5EF4-FFF2-40B4-BE49-F238E27FC236}">
                <a16:creationId xmlns:a16="http://schemas.microsoft.com/office/drawing/2014/main" id="{174C6D83-A269-B111-9FD2-A11806691833}"/>
              </a:ext>
            </a:extLst>
          </p:cNvPr>
          <p:cNvPicPr>
            <a:picLocks noChangeAspect="1"/>
          </p:cNvPicPr>
          <p:nvPr/>
        </p:nvPicPr>
        <p:blipFill>
          <a:blip r:embed="rId5"/>
          <a:stretch>
            <a:fillRect/>
          </a:stretch>
        </p:blipFill>
        <p:spPr>
          <a:xfrm>
            <a:off x="10571607" y="2220569"/>
            <a:ext cx="1094568" cy="1954898"/>
          </a:xfrm>
          <a:prstGeom prst="rect">
            <a:avLst/>
          </a:prstGeom>
        </p:spPr>
      </p:pic>
      <p:pic>
        <p:nvPicPr>
          <p:cNvPr id="24582" name="Picture 6" descr="PLUS Voetbalplaatjes verzamelalbum. Per Stuk 1 st">
            <a:extLst>
              <a:ext uri="{FF2B5EF4-FFF2-40B4-BE49-F238E27FC236}">
                <a16:creationId xmlns:a16="http://schemas.microsoft.com/office/drawing/2014/main" id="{2F1A4417-89C6-1FF3-D8DB-4A77417B19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211432">
            <a:off x="7394647" y="4886894"/>
            <a:ext cx="1204396" cy="1193621"/>
          </a:xfrm>
          <a:prstGeom prst="rect">
            <a:avLst/>
          </a:prstGeom>
          <a:noFill/>
          <a:extLst>
            <a:ext uri="{909E8E84-426E-40DD-AFC4-6F175D3DCCD1}">
              <a14:hiddenFill xmlns:a14="http://schemas.microsoft.com/office/drawing/2010/main">
                <a:solidFill>
                  <a:srgbClr val="FFFFFF"/>
                </a:solidFill>
              </a14:hiddenFill>
            </a:ext>
          </a:extLst>
        </p:spPr>
      </p:pic>
      <p:sp>
        <p:nvSpPr>
          <p:cNvPr id="9" name="Rechthoek 8">
            <a:extLst>
              <a:ext uri="{FF2B5EF4-FFF2-40B4-BE49-F238E27FC236}">
                <a16:creationId xmlns:a16="http://schemas.microsoft.com/office/drawing/2014/main" id="{16981DA8-EFBD-AE8F-433B-E2A0AA00E280}"/>
              </a:ext>
            </a:extLst>
          </p:cNvPr>
          <p:cNvSpPr/>
          <p:nvPr/>
        </p:nvSpPr>
        <p:spPr>
          <a:xfrm>
            <a:off x="372024" y="6240116"/>
            <a:ext cx="1418079" cy="47570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nl-NL" sz="1000" b="1" dirty="0"/>
              <a:t>Bron afbeeldingen </a:t>
            </a:r>
          </a:p>
          <a:p>
            <a:pPr algn="ctr"/>
            <a:r>
              <a:rPr lang="nl-NL" sz="1000" dirty="0"/>
              <a:t>plus.nl, ah.nl, lidl.nl</a:t>
            </a:r>
          </a:p>
        </p:txBody>
      </p:sp>
      <p:pic>
        <p:nvPicPr>
          <p:cNvPr id="11" name="Afbeelding 10">
            <a:extLst>
              <a:ext uri="{FF2B5EF4-FFF2-40B4-BE49-F238E27FC236}">
                <a16:creationId xmlns:a16="http://schemas.microsoft.com/office/drawing/2014/main" id="{DC38E683-702F-E795-4290-9C03B4079D84}"/>
              </a:ext>
            </a:extLst>
          </p:cNvPr>
          <p:cNvPicPr>
            <a:picLocks noChangeAspect="1"/>
          </p:cNvPicPr>
          <p:nvPr/>
        </p:nvPicPr>
        <p:blipFill>
          <a:blip r:embed="rId7"/>
          <a:stretch>
            <a:fillRect/>
          </a:stretch>
        </p:blipFill>
        <p:spPr>
          <a:xfrm rot="1855751">
            <a:off x="10805999" y="5037827"/>
            <a:ext cx="1260915" cy="1260915"/>
          </a:xfrm>
          <a:prstGeom prst="rect">
            <a:avLst/>
          </a:prstGeom>
        </p:spPr>
      </p:pic>
      <p:pic>
        <p:nvPicPr>
          <p:cNvPr id="24578" name="Picture 2" descr="Zo zet je de mini's in elkaar | Albert Heijn">
            <a:extLst>
              <a:ext uri="{FF2B5EF4-FFF2-40B4-BE49-F238E27FC236}">
                <a16:creationId xmlns:a16="http://schemas.microsoft.com/office/drawing/2014/main" id="{28388A19-EF81-0920-98C0-698B82ADF6D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099811">
            <a:off x="7540587" y="5388833"/>
            <a:ext cx="2289521" cy="1205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50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par>
                          <p:cTn id="12" fill="hold">
                            <p:stCondLst>
                              <p:cond delay="1000"/>
                            </p:stCondLst>
                            <p:childTnLst>
                              <p:par>
                                <p:cTn id="13" presetID="10" presetClass="entr" presetSubtype="0" fill="hold" grpId="0" nodeType="afterEffect">
                                  <p:stCondLst>
                                    <p:cond delay="100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childTnLst>
                                </p:cTn>
                              </p:par>
                              <p:par>
                                <p:cTn id="16" presetID="53" presetClass="entr" presetSubtype="16" fill="hold" nodeType="withEffect">
                                  <p:stCondLst>
                                    <p:cond delay="1000"/>
                                  </p:stCondLst>
                                  <p:childTnLst>
                                    <p:set>
                                      <p:cBhvr>
                                        <p:cTn id="17" dur="1" fill="hold">
                                          <p:stCondLst>
                                            <p:cond delay="0"/>
                                          </p:stCondLst>
                                        </p:cTn>
                                        <p:tgtEl>
                                          <p:spTgt spid="8"/>
                                        </p:tgtEl>
                                        <p:attrNameLst>
                                          <p:attrName>style.visibility</p:attrName>
                                        </p:attrNameLst>
                                      </p:cBhvr>
                                      <p:to>
                                        <p:strVal val="visible"/>
                                      </p:to>
                                    </p:set>
                                    <p:anim calcmode="lin" valueType="num">
                                      <p:cBhvr>
                                        <p:cTn id="18" dur="500" fill="hold"/>
                                        <p:tgtEl>
                                          <p:spTgt spid="8"/>
                                        </p:tgtEl>
                                        <p:attrNameLst>
                                          <p:attrName>ppt_w</p:attrName>
                                        </p:attrNameLst>
                                      </p:cBhvr>
                                      <p:tavLst>
                                        <p:tav tm="0">
                                          <p:val>
                                            <p:fltVal val="0"/>
                                          </p:val>
                                        </p:tav>
                                        <p:tav tm="100000">
                                          <p:val>
                                            <p:strVal val="#ppt_w"/>
                                          </p:val>
                                        </p:tav>
                                      </p:tavLst>
                                    </p:anim>
                                    <p:anim calcmode="lin" valueType="num">
                                      <p:cBhvr>
                                        <p:cTn id="19" dur="500" fill="hold"/>
                                        <p:tgtEl>
                                          <p:spTgt spid="8"/>
                                        </p:tgtEl>
                                        <p:attrNameLst>
                                          <p:attrName>ppt_h</p:attrName>
                                        </p:attrNameLst>
                                      </p:cBhvr>
                                      <p:tavLst>
                                        <p:tav tm="0">
                                          <p:val>
                                            <p:fltVal val="0"/>
                                          </p:val>
                                        </p:tav>
                                        <p:tav tm="100000">
                                          <p:val>
                                            <p:strVal val="#ppt_h"/>
                                          </p:val>
                                        </p:tav>
                                      </p:tavLst>
                                    </p:anim>
                                    <p:animEffect transition="in" filter="fade">
                                      <p:cBhvr>
                                        <p:cTn id="20" dur="500"/>
                                        <p:tgtEl>
                                          <p:spTgt spid="8"/>
                                        </p:tgtEl>
                                      </p:cBhvr>
                                    </p:animEffect>
                                  </p:childTnLst>
                                </p:cTn>
                              </p:par>
                            </p:childTnLst>
                          </p:cTn>
                        </p:par>
                        <p:par>
                          <p:cTn id="21" fill="hold">
                            <p:stCondLst>
                              <p:cond delay="3000"/>
                            </p:stCondLst>
                            <p:childTnLst>
                              <p:par>
                                <p:cTn id="22" presetID="10" presetClass="entr" presetSubtype="0" fill="hold" grpId="0" nodeType="afterEffect">
                                  <p:stCondLst>
                                    <p:cond delay="100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childTnLst>
                                </p:cTn>
                              </p:par>
                            </p:childTnLst>
                          </p:cTn>
                        </p:par>
                        <p:par>
                          <p:cTn id="25" fill="hold">
                            <p:stCondLst>
                              <p:cond delay="5000"/>
                            </p:stCondLst>
                            <p:childTnLst>
                              <p:par>
                                <p:cTn id="26" presetID="53" presetClass="entr" presetSubtype="16" fill="hold" nodeType="afterEffect">
                                  <p:stCondLst>
                                    <p:cond delay="0"/>
                                  </p:stCondLst>
                                  <p:childTnLst>
                                    <p:set>
                                      <p:cBhvr>
                                        <p:cTn id="27" dur="1" fill="hold">
                                          <p:stCondLst>
                                            <p:cond delay="0"/>
                                          </p:stCondLst>
                                        </p:cTn>
                                        <p:tgtEl>
                                          <p:spTgt spid="24578"/>
                                        </p:tgtEl>
                                        <p:attrNameLst>
                                          <p:attrName>style.visibility</p:attrName>
                                        </p:attrNameLst>
                                      </p:cBhvr>
                                      <p:to>
                                        <p:strVal val="visible"/>
                                      </p:to>
                                    </p:set>
                                    <p:anim calcmode="lin" valueType="num">
                                      <p:cBhvr>
                                        <p:cTn id="28" dur="500" fill="hold"/>
                                        <p:tgtEl>
                                          <p:spTgt spid="24578"/>
                                        </p:tgtEl>
                                        <p:attrNameLst>
                                          <p:attrName>ppt_w</p:attrName>
                                        </p:attrNameLst>
                                      </p:cBhvr>
                                      <p:tavLst>
                                        <p:tav tm="0">
                                          <p:val>
                                            <p:fltVal val="0"/>
                                          </p:val>
                                        </p:tav>
                                        <p:tav tm="100000">
                                          <p:val>
                                            <p:strVal val="#ppt_w"/>
                                          </p:val>
                                        </p:tav>
                                      </p:tavLst>
                                    </p:anim>
                                    <p:anim calcmode="lin" valueType="num">
                                      <p:cBhvr>
                                        <p:cTn id="29" dur="500" fill="hold"/>
                                        <p:tgtEl>
                                          <p:spTgt spid="24578"/>
                                        </p:tgtEl>
                                        <p:attrNameLst>
                                          <p:attrName>ppt_h</p:attrName>
                                        </p:attrNameLst>
                                      </p:cBhvr>
                                      <p:tavLst>
                                        <p:tav tm="0">
                                          <p:val>
                                            <p:fltVal val="0"/>
                                          </p:val>
                                        </p:tav>
                                        <p:tav tm="100000">
                                          <p:val>
                                            <p:strVal val="#ppt_h"/>
                                          </p:val>
                                        </p:tav>
                                      </p:tavLst>
                                    </p:anim>
                                    <p:animEffect transition="in" filter="fade">
                                      <p:cBhvr>
                                        <p:cTn id="30" dur="500"/>
                                        <p:tgtEl>
                                          <p:spTgt spid="24578"/>
                                        </p:tgtEl>
                                      </p:cBhvr>
                                    </p:animEffect>
                                  </p:childTnLst>
                                </p:cTn>
                              </p:par>
                              <p:par>
                                <p:cTn id="31" presetID="53" presetClass="entr" presetSubtype="16" fill="hold" nodeType="withEffect">
                                  <p:stCondLst>
                                    <p:cond delay="0"/>
                                  </p:stCondLst>
                                  <p:childTnLst>
                                    <p:set>
                                      <p:cBhvr>
                                        <p:cTn id="32" dur="1" fill="hold">
                                          <p:stCondLst>
                                            <p:cond delay="0"/>
                                          </p:stCondLst>
                                        </p:cTn>
                                        <p:tgtEl>
                                          <p:spTgt spid="24582"/>
                                        </p:tgtEl>
                                        <p:attrNameLst>
                                          <p:attrName>style.visibility</p:attrName>
                                        </p:attrNameLst>
                                      </p:cBhvr>
                                      <p:to>
                                        <p:strVal val="visible"/>
                                      </p:to>
                                    </p:set>
                                    <p:anim calcmode="lin" valueType="num">
                                      <p:cBhvr>
                                        <p:cTn id="33" dur="500" fill="hold"/>
                                        <p:tgtEl>
                                          <p:spTgt spid="24582"/>
                                        </p:tgtEl>
                                        <p:attrNameLst>
                                          <p:attrName>ppt_w</p:attrName>
                                        </p:attrNameLst>
                                      </p:cBhvr>
                                      <p:tavLst>
                                        <p:tav tm="0">
                                          <p:val>
                                            <p:fltVal val="0"/>
                                          </p:val>
                                        </p:tav>
                                        <p:tav tm="100000">
                                          <p:val>
                                            <p:strVal val="#ppt_w"/>
                                          </p:val>
                                        </p:tav>
                                      </p:tavLst>
                                    </p:anim>
                                    <p:anim calcmode="lin" valueType="num">
                                      <p:cBhvr>
                                        <p:cTn id="34" dur="500" fill="hold"/>
                                        <p:tgtEl>
                                          <p:spTgt spid="24582"/>
                                        </p:tgtEl>
                                        <p:attrNameLst>
                                          <p:attrName>ppt_h</p:attrName>
                                        </p:attrNameLst>
                                      </p:cBhvr>
                                      <p:tavLst>
                                        <p:tav tm="0">
                                          <p:val>
                                            <p:fltVal val="0"/>
                                          </p:val>
                                        </p:tav>
                                        <p:tav tm="100000">
                                          <p:val>
                                            <p:strVal val="#ppt_h"/>
                                          </p:val>
                                        </p:tav>
                                      </p:tavLst>
                                    </p:anim>
                                    <p:animEffect transition="in" filter="fade">
                                      <p:cBhvr>
                                        <p:cTn id="35" dur="500"/>
                                        <p:tgtEl>
                                          <p:spTgt spid="24582"/>
                                        </p:tgtEl>
                                      </p:cBhvr>
                                    </p:animEffect>
                                  </p:childTnLst>
                                </p:cTn>
                              </p:par>
                              <p:par>
                                <p:cTn id="36" presetID="53" presetClass="entr" presetSubtype="16" fill="hold" nodeType="withEffect">
                                  <p:stCondLst>
                                    <p:cond delay="0"/>
                                  </p:stCondLst>
                                  <p:childTnLst>
                                    <p:set>
                                      <p:cBhvr>
                                        <p:cTn id="37" dur="1" fill="hold">
                                          <p:stCondLst>
                                            <p:cond delay="0"/>
                                          </p:stCondLst>
                                        </p:cTn>
                                        <p:tgtEl>
                                          <p:spTgt spid="11"/>
                                        </p:tgtEl>
                                        <p:attrNameLst>
                                          <p:attrName>style.visibility</p:attrName>
                                        </p:attrNameLst>
                                      </p:cBhvr>
                                      <p:to>
                                        <p:strVal val="visible"/>
                                      </p:to>
                                    </p:set>
                                    <p:anim calcmode="lin" valueType="num">
                                      <p:cBhvr>
                                        <p:cTn id="38" dur="500" fill="hold"/>
                                        <p:tgtEl>
                                          <p:spTgt spid="11"/>
                                        </p:tgtEl>
                                        <p:attrNameLst>
                                          <p:attrName>ppt_w</p:attrName>
                                        </p:attrNameLst>
                                      </p:cBhvr>
                                      <p:tavLst>
                                        <p:tav tm="0">
                                          <p:val>
                                            <p:fltVal val="0"/>
                                          </p:val>
                                        </p:tav>
                                        <p:tav tm="100000">
                                          <p:val>
                                            <p:strVal val="#ppt_w"/>
                                          </p:val>
                                        </p:tav>
                                      </p:tavLst>
                                    </p:anim>
                                    <p:anim calcmode="lin" valueType="num">
                                      <p:cBhvr>
                                        <p:cTn id="39" dur="500" fill="hold"/>
                                        <p:tgtEl>
                                          <p:spTgt spid="11"/>
                                        </p:tgtEl>
                                        <p:attrNameLst>
                                          <p:attrName>ppt_h</p:attrName>
                                        </p:attrNameLst>
                                      </p:cBhvr>
                                      <p:tavLst>
                                        <p:tav tm="0">
                                          <p:val>
                                            <p:fltVal val="0"/>
                                          </p:val>
                                        </p:tav>
                                        <p:tav tm="100000">
                                          <p:val>
                                            <p:strVal val="#ppt_h"/>
                                          </p:val>
                                        </p:tav>
                                      </p:tavLst>
                                    </p:anim>
                                    <p:animEffect transition="in" filter="fade">
                                      <p:cBhvr>
                                        <p:cTn id="40" dur="500"/>
                                        <p:tgtEl>
                                          <p:spTgt spid="11"/>
                                        </p:tgtEl>
                                      </p:cBhvr>
                                    </p:animEffect>
                                  </p:childTnLst>
                                </p:cTn>
                              </p:par>
                              <p:par>
                                <p:cTn id="41" presetID="1" presetClass="entr" presetSubtype="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2" grpId="0" animBg="1"/>
      <p:bldP spid="5"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36B0C4-A1F8-2AF6-09CA-A7A65FE484F7}"/>
            </a:ext>
          </a:extLst>
        </p:cNvPr>
        <p:cNvGrpSpPr/>
        <p:nvPr/>
      </p:nvGrpSpPr>
      <p:grpSpPr>
        <a:xfrm>
          <a:off x="0" y="0"/>
          <a:ext cx="0" cy="0"/>
          <a:chOff x="0" y="0"/>
          <a:chExt cx="0" cy="0"/>
        </a:xfrm>
      </p:grpSpPr>
      <p:pic>
        <p:nvPicPr>
          <p:cNvPr id="7" name="Afbeelding 6">
            <a:extLst>
              <a:ext uri="{FF2B5EF4-FFF2-40B4-BE49-F238E27FC236}">
                <a16:creationId xmlns:a16="http://schemas.microsoft.com/office/drawing/2014/main" id="{C644C9E0-A1C8-9A32-DD64-392CB488952C}"/>
              </a:ext>
            </a:extLst>
          </p:cNvPr>
          <p:cNvPicPr>
            <a:picLocks noChangeAspect="1"/>
          </p:cNvPicPr>
          <p:nvPr/>
        </p:nvPicPr>
        <p:blipFill>
          <a:blip r:embed="rId3"/>
          <a:srcRect/>
          <a:stretch/>
        </p:blipFill>
        <p:spPr>
          <a:xfrm flipH="1">
            <a:off x="-2541212" y="-30637"/>
            <a:ext cx="7538014" cy="7022209"/>
          </a:xfrm>
          <a:prstGeom prst="rect">
            <a:avLst/>
          </a:prstGeom>
        </p:spPr>
      </p:pic>
      <p:sp>
        <p:nvSpPr>
          <p:cNvPr id="33" name="Rechthoek: afgeronde hoeken 32">
            <a:extLst>
              <a:ext uri="{FF2B5EF4-FFF2-40B4-BE49-F238E27FC236}">
                <a16:creationId xmlns:a16="http://schemas.microsoft.com/office/drawing/2014/main" id="{2DAA02C9-6DD5-F8DD-6A0F-0B031AB4C771}"/>
              </a:ext>
            </a:extLst>
          </p:cNvPr>
          <p:cNvSpPr/>
          <p:nvPr/>
        </p:nvSpPr>
        <p:spPr>
          <a:xfrm rot="21448618">
            <a:off x="-308171" y="512438"/>
            <a:ext cx="6033635"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4" name="Tekstvak 33">
            <a:extLst>
              <a:ext uri="{FF2B5EF4-FFF2-40B4-BE49-F238E27FC236}">
                <a16:creationId xmlns:a16="http://schemas.microsoft.com/office/drawing/2014/main" id="{9CE9B5AE-B4E9-08A0-FA03-6D1183A343BC}"/>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Peer </a:t>
            </a:r>
            <a:r>
              <a:rPr lang="nl-NL" sz="4400" spc="100" err="1">
                <a:solidFill>
                  <a:srgbClr val="641C76"/>
                </a:solidFill>
                <a:latin typeface="VAGRounded-Bold" pitchFamily="2" charset="0"/>
                <a:ea typeface="Open Sans" panose="020B0606030504020204" pitchFamily="34" charset="0"/>
                <a:cs typeface="Open Sans" panose="020B0606030504020204" pitchFamily="34" charset="0"/>
              </a:rPr>
              <a:t>pressure</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6" name="Afbeelding 5" descr="Afbeelding met speelgoed, kleding, tekenfilm, pop&#10;&#10;Door AI gegenereerde inhoud is mogelijk onjuist.">
            <a:extLst>
              <a:ext uri="{FF2B5EF4-FFF2-40B4-BE49-F238E27FC236}">
                <a16:creationId xmlns:a16="http://schemas.microsoft.com/office/drawing/2014/main" id="{D30B0EA9-1B59-C2C4-BDA6-D0E781894F24}"/>
              </a:ext>
            </a:extLst>
          </p:cNvPr>
          <p:cNvPicPr>
            <a:picLocks noChangeAspect="1"/>
          </p:cNvPicPr>
          <p:nvPr/>
        </p:nvPicPr>
        <p:blipFill>
          <a:blip r:embed="rId4"/>
          <a:stretch>
            <a:fillRect/>
          </a:stretch>
        </p:blipFill>
        <p:spPr>
          <a:xfrm>
            <a:off x="4577259" y="1664951"/>
            <a:ext cx="2607457" cy="5125222"/>
          </a:xfrm>
          <a:prstGeom prst="rect">
            <a:avLst/>
          </a:prstGeom>
        </p:spPr>
      </p:pic>
      <p:sp>
        <p:nvSpPr>
          <p:cNvPr id="4" name="Titel 1">
            <a:extLst>
              <a:ext uri="{FF2B5EF4-FFF2-40B4-BE49-F238E27FC236}">
                <a16:creationId xmlns:a16="http://schemas.microsoft.com/office/drawing/2014/main" id="{C5553C1C-CA0E-9377-FD77-1C746CF035AD}"/>
              </a:ext>
            </a:extLst>
          </p:cNvPr>
          <p:cNvSpPr txBox="1">
            <a:spLocks/>
          </p:cNvSpPr>
          <p:nvPr/>
        </p:nvSpPr>
        <p:spPr>
          <a:xfrm>
            <a:off x="924755" y="2072090"/>
            <a:ext cx="3440851" cy="1850221"/>
          </a:xfrm>
          <a:prstGeom prst="wedgeRoundRectCallout">
            <a:avLst>
              <a:gd name="adj1" fmla="val 55141"/>
              <a:gd name="adj2" fmla="val 78368"/>
              <a:gd name="adj3" fmla="val 16667"/>
            </a:avLst>
          </a:prstGeom>
          <a:solidFill>
            <a:schemeClr val="bg1"/>
          </a:solidFill>
        </p:spPr>
        <p:txBody>
          <a:bodyPr vert="horz" wrap="square" lIns="251999" tIns="251999" rIns="251999" bIns="251999" rtlCol="0" anchor="ctr">
            <a:spAutoFit/>
          </a:bodyPr>
          <a:lstStyle>
            <a:lvl1pPr algn="l" defTabSz="914400" rtl="0" eaLnBrk="1" latinLnBrk="0" hangingPunct="1">
              <a:lnSpc>
                <a:spcPct val="90000"/>
              </a:lnSpc>
              <a:spcBef>
                <a:spcPct val="0"/>
              </a:spcBef>
              <a:buNone/>
              <a:defRPr sz="2400" b="1" i="0" kern="1200">
                <a:solidFill>
                  <a:schemeClr val="accent2"/>
                </a:solidFill>
                <a:latin typeface="Open Sans" panose="020B0606030504020204" pitchFamily="34" charset="0"/>
                <a:ea typeface="Open Sans" panose="020B0606030504020204" pitchFamily="34" charset="0"/>
                <a:cs typeface="Open Sans" panose="020B0606030504020204" pitchFamily="34" charset="0"/>
              </a:defRPr>
            </a:lvl1pPr>
          </a:lstStyle>
          <a:p>
            <a:pPr algn="ctr"/>
            <a:r>
              <a:rPr lang="nl-NL" sz="2800" b="0">
                <a:latin typeface="Calibri" panose="020F0502020204030204" pitchFamily="34" charset="0"/>
                <a:ea typeface="Calibri" panose="020F0502020204030204" pitchFamily="34" charset="0"/>
                <a:cs typeface="Calibri" panose="020F0502020204030204" pitchFamily="34" charset="0"/>
              </a:rPr>
              <a:t>Laten we hierover een filmpje bekijken!</a:t>
            </a:r>
            <a:endParaRPr lang="nl-NL" sz="2800"/>
          </a:p>
        </p:txBody>
      </p:sp>
      <p:grpSp>
        <p:nvGrpSpPr>
          <p:cNvPr id="2" name="Groep 1">
            <a:extLst>
              <a:ext uri="{FF2B5EF4-FFF2-40B4-BE49-F238E27FC236}">
                <a16:creationId xmlns:a16="http://schemas.microsoft.com/office/drawing/2014/main" id="{A2017BB6-C6A4-A0BC-074D-2D1C69FAFD9B}"/>
              </a:ext>
            </a:extLst>
          </p:cNvPr>
          <p:cNvGrpSpPr/>
          <p:nvPr/>
        </p:nvGrpSpPr>
        <p:grpSpPr>
          <a:xfrm rot="665118">
            <a:off x="9123170" y="-5330674"/>
            <a:ext cx="7713220" cy="5872064"/>
            <a:chOff x="516380" y="-518532"/>
            <a:chExt cx="11159240" cy="7895063"/>
          </a:xfrm>
        </p:grpSpPr>
        <p:pic>
          <p:nvPicPr>
            <p:cNvPr id="3" name="Afbeelding 2">
              <a:extLst>
                <a:ext uri="{FF2B5EF4-FFF2-40B4-BE49-F238E27FC236}">
                  <a16:creationId xmlns:a16="http://schemas.microsoft.com/office/drawing/2014/main" id="{1664D5D3-6D4B-C3D0-72ED-457289CE89C7}"/>
                </a:ext>
              </a:extLst>
            </p:cNvPr>
            <p:cNvPicPr>
              <a:picLocks noChangeAspect="1"/>
            </p:cNvPicPr>
            <p:nvPr/>
          </p:nvPicPr>
          <p:blipFill>
            <a:blip r:embed="rId5"/>
            <a:srcRect/>
            <a:stretch/>
          </p:blipFill>
          <p:spPr>
            <a:xfrm rot="157261">
              <a:off x="516380" y="-518532"/>
              <a:ext cx="11159240" cy="7895063"/>
            </a:xfrm>
            <a:prstGeom prst="rect">
              <a:avLst/>
            </a:prstGeom>
          </p:spPr>
        </p:pic>
        <p:pic>
          <p:nvPicPr>
            <p:cNvPr id="5" name="Afbeelding 4">
              <a:extLst>
                <a:ext uri="{FF2B5EF4-FFF2-40B4-BE49-F238E27FC236}">
                  <a16:creationId xmlns:a16="http://schemas.microsoft.com/office/drawing/2014/main" id="{C2419D3B-1DE1-B353-5425-3748EC965117}"/>
                </a:ext>
              </a:extLst>
            </p:cNvPr>
            <p:cNvPicPr>
              <a:picLocks noChangeAspect="1"/>
            </p:cNvPicPr>
            <p:nvPr/>
          </p:nvPicPr>
          <p:blipFill>
            <a:blip r:embed="rId6"/>
            <a:srcRect l="7568" t="6666" r="8909" b="9818"/>
            <a:stretch>
              <a:fillRect/>
            </a:stretch>
          </p:blipFill>
          <p:spPr>
            <a:xfrm rot="191949">
              <a:off x="6304816" y="2593469"/>
              <a:ext cx="3399987" cy="1912319"/>
            </a:xfrm>
            <a:prstGeom prst="rect">
              <a:avLst/>
            </a:prstGeom>
          </p:spPr>
        </p:pic>
      </p:grpSp>
    </p:spTree>
    <p:extLst>
      <p:ext uri="{BB962C8B-B14F-4D97-AF65-F5344CB8AC3E}">
        <p14:creationId xmlns:p14="http://schemas.microsoft.com/office/powerpoint/2010/main" val="305164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5ED09-8DB5-3BDA-A8F4-A4A0AE36A714}"/>
            </a:ext>
          </a:extLst>
        </p:cNvPr>
        <p:cNvGrpSpPr/>
        <p:nvPr/>
      </p:nvGrpSpPr>
      <p:grpSpPr>
        <a:xfrm>
          <a:off x="0" y="0"/>
          <a:ext cx="0" cy="0"/>
          <a:chOff x="0" y="0"/>
          <a:chExt cx="0" cy="0"/>
        </a:xfrm>
      </p:grpSpPr>
      <p:grpSp>
        <p:nvGrpSpPr>
          <p:cNvPr id="5" name="Groep 4">
            <a:extLst>
              <a:ext uri="{FF2B5EF4-FFF2-40B4-BE49-F238E27FC236}">
                <a16:creationId xmlns:a16="http://schemas.microsoft.com/office/drawing/2014/main" id="{9A725948-255F-9301-6105-D295B5CF2851}"/>
              </a:ext>
            </a:extLst>
          </p:cNvPr>
          <p:cNvGrpSpPr/>
          <p:nvPr/>
        </p:nvGrpSpPr>
        <p:grpSpPr>
          <a:xfrm>
            <a:off x="516380" y="-518532"/>
            <a:ext cx="11159240" cy="7895063"/>
            <a:chOff x="516380" y="-518532"/>
            <a:chExt cx="11159240" cy="7895063"/>
          </a:xfrm>
        </p:grpSpPr>
        <p:pic>
          <p:nvPicPr>
            <p:cNvPr id="3" name="Afbeelding 2">
              <a:extLst>
                <a:ext uri="{FF2B5EF4-FFF2-40B4-BE49-F238E27FC236}">
                  <a16:creationId xmlns:a16="http://schemas.microsoft.com/office/drawing/2014/main" id="{03096E75-EAAC-79C4-95FA-59C5FF133934}"/>
                </a:ext>
              </a:extLst>
            </p:cNvPr>
            <p:cNvPicPr>
              <a:picLocks noChangeAspect="1"/>
            </p:cNvPicPr>
            <p:nvPr/>
          </p:nvPicPr>
          <p:blipFill>
            <a:blip r:embed="rId3"/>
            <a:srcRect/>
            <a:stretch/>
          </p:blipFill>
          <p:spPr>
            <a:xfrm rot="157261">
              <a:off x="516380" y="-518532"/>
              <a:ext cx="11159240" cy="7895063"/>
            </a:xfrm>
            <a:prstGeom prst="rect">
              <a:avLst/>
            </a:prstGeom>
          </p:spPr>
        </p:pic>
        <p:pic>
          <p:nvPicPr>
            <p:cNvPr id="4" name="Afbeelding 3">
              <a:extLst>
                <a:ext uri="{FF2B5EF4-FFF2-40B4-BE49-F238E27FC236}">
                  <a16:creationId xmlns:a16="http://schemas.microsoft.com/office/drawing/2014/main" id="{E6330C1E-77B5-8C00-F79D-8684C557C9F1}"/>
                </a:ext>
              </a:extLst>
            </p:cNvPr>
            <p:cNvPicPr>
              <a:picLocks noChangeAspect="1"/>
            </p:cNvPicPr>
            <p:nvPr/>
          </p:nvPicPr>
          <p:blipFill>
            <a:blip r:embed="rId4"/>
            <a:srcRect l="7568" t="6666" r="8909" b="9818"/>
            <a:stretch>
              <a:fillRect/>
            </a:stretch>
          </p:blipFill>
          <p:spPr>
            <a:xfrm rot="191949">
              <a:off x="6304816" y="2593469"/>
              <a:ext cx="3399987" cy="1912319"/>
            </a:xfrm>
            <a:prstGeom prst="rect">
              <a:avLst/>
            </a:prstGeom>
          </p:spPr>
        </p:pic>
      </p:grpSp>
      <p:sp>
        <p:nvSpPr>
          <p:cNvPr id="11" name="Tekstvak 10">
            <a:extLst>
              <a:ext uri="{FF2B5EF4-FFF2-40B4-BE49-F238E27FC236}">
                <a16:creationId xmlns:a16="http://schemas.microsoft.com/office/drawing/2014/main" id="{7A952972-82C2-8802-45F7-F885F68C0CCC}"/>
              </a:ext>
            </a:extLst>
          </p:cNvPr>
          <p:cNvSpPr txBox="1"/>
          <p:nvPr/>
        </p:nvSpPr>
        <p:spPr>
          <a:xfrm rot="172856">
            <a:off x="2225438" y="2838410"/>
            <a:ext cx="4221804" cy="1848404"/>
          </a:xfrm>
          <a:prstGeom prst="rect">
            <a:avLst/>
          </a:prstGeom>
          <a:noFill/>
        </p:spPr>
        <p:txBody>
          <a:bodyPr wrap="none" rtlCol="0">
            <a:noAutofit/>
          </a:bodyPr>
          <a:lstStyle/>
          <a:p>
            <a:pPr algn="ctr"/>
            <a:r>
              <a:rPr lang="nl-NL" sz="3200" spc="100" dirty="0">
                <a:solidFill>
                  <a:schemeClr val="accent2"/>
                </a:solidFill>
                <a:latin typeface="VAGRounded Lt" panose="020F0502020203020204" pitchFamily="34" charset="0"/>
                <a:ea typeface="Open Sans" panose="020B0606030504020204" pitchFamily="34" charset="0"/>
                <a:cs typeface="Open Sans" panose="020B0606030504020204" pitchFamily="34" charset="0"/>
              </a:rPr>
              <a:t>Peer </a:t>
            </a:r>
            <a:r>
              <a:rPr lang="nl-NL" sz="3200" spc="100" dirty="0" err="1">
                <a:solidFill>
                  <a:schemeClr val="accent2"/>
                </a:solidFill>
                <a:latin typeface="VAGRounded Lt" panose="020F0502020203020204" pitchFamily="34" charset="0"/>
                <a:ea typeface="Open Sans" panose="020B0606030504020204" pitchFamily="34" charset="0"/>
                <a:cs typeface="Open Sans" panose="020B0606030504020204" pitchFamily="34" charset="0"/>
              </a:rPr>
              <a:t>pressure</a:t>
            </a:r>
            <a:r>
              <a:rPr lang="nl-NL" sz="3200" spc="100" dirty="0">
                <a:solidFill>
                  <a:schemeClr val="accent2"/>
                </a:solidFill>
                <a:latin typeface="VAGRounded Lt" panose="020F0502020203020204" pitchFamily="34" charset="0"/>
                <a:ea typeface="Open Sans" panose="020B0606030504020204" pitchFamily="34" charset="0"/>
                <a:cs typeface="Open Sans" panose="020B0606030504020204" pitchFamily="34" charset="0"/>
              </a:rPr>
              <a:t> </a:t>
            </a:r>
          </a:p>
          <a:p>
            <a:pPr algn="ctr"/>
            <a:r>
              <a:rPr lang="nl-NL" sz="3200" spc="100" dirty="0">
                <a:solidFill>
                  <a:schemeClr val="accent2"/>
                </a:solidFill>
                <a:latin typeface="VAGRounded Lt" panose="020F0502020203020204" pitchFamily="34" charset="0"/>
                <a:ea typeface="Open Sans" panose="020B0606030504020204" pitchFamily="34" charset="0"/>
                <a:cs typeface="Open Sans" panose="020B0606030504020204" pitchFamily="34" charset="0"/>
              </a:rPr>
              <a:t>en rages</a:t>
            </a:r>
          </a:p>
        </p:txBody>
      </p:sp>
      <p:grpSp>
        <p:nvGrpSpPr>
          <p:cNvPr id="6" name="Groep 5">
            <a:extLst>
              <a:ext uri="{FF2B5EF4-FFF2-40B4-BE49-F238E27FC236}">
                <a16:creationId xmlns:a16="http://schemas.microsoft.com/office/drawing/2014/main" id="{91A19858-B429-11C2-1C99-1CB7048E9C58}"/>
              </a:ext>
            </a:extLst>
          </p:cNvPr>
          <p:cNvGrpSpPr/>
          <p:nvPr/>
        </p:nvGrpSpPr>
        <p:grpSpPr>
          <a:xfrm rot="355408">
            <a:off x="7580704" y="3013209"/>
            <a:ext cx="931300" cy="895356"/>
            <a:chOff x="5498673" y="3045267"/>
            <a:chExt cx="1429901" cy="1429901"/>
          </a:xfrm>
        </p:grpSpPr>
        <p:sp>
          <p:nvSpPr>
            <p:cNvPr id="7" name="Ovaal 6">
              <a:extLst>
                <a:ext uri="{FF2B5EF4-FFF2-40B4-BE49-F238E27FC236}">
                  <a16:creationId xmlns:a16="http://schemas.microsoft.com/office/drawing/2014/main" id="{4ECF25B4-0B2F-B7C0-1F59-327271DEB337}"/>
                </a:ext>
              </a:extLst>
            </p:cNvPr>
            <p:cNvSpPr/>
            <p:nvPr/>
          </p:nvSpPr>
          <p:spPr>
            <a:xfrm>
              <a:off x="5498673" y="3045267"/>
              <a:ext cx="1429901" cy="1429901"/>
            </a:xfrm>
            <a:prstGeom prst="ellipse">
              <a:avLst/>
            </a:prstGeom>
            <a:solidFill>
              <a:schemeClr val="bg1">
                <a:alpha val="52000"/>
              </a:schemeClr>
            </a:solidFill>
            <a:ln w="76200">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Gelijkbenige driehoek 8">
              <a:extLst>
                <a:ext uri="{FF2B5EF4-FFF2-40B4-BE49-F238E27FC236}">
                  <a16:creationId xmlns:a16="http://schemas.microsoft.com/office/drawing/2014/main" id="{E17F37EF-9ADC-80A5-D20C-AAD7EC940AB7}"/>
                </a:ext>
              </a:extLst>
            </p:cNvPr>
            <p:cNvSpPr/>
            <p:nvPr/>
          </p:nvSpPr>
          <p:spPr>
            <a:xfrm rot="5400000">
              <a:off x="5870149" y="3385866"/>
              <a:ext cx="868497" cy="748704"/>
            </a:xfrm>
            <a:prstGeom prst="triangle">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grpSp>
    </p:spTree>
    <p:extLst>
      <p:ext uri="{BB962C8B-B14F-4D97-AF65-F5344CB8AC3E}">
        <p14:creationId xmlns:p14="http://schemas.microsoft.com/office/powerpoint/2010/main" val="34256880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A3D9F-2045-E3A1-A81A-B1D3F18430D4}"/>
            </a:ext>
          </a:extLst>
        </p:cNvPr>
        <p:cNvGrpSpPr/>
        <p:nvPr/>
      </p:nvGrpSpPr>
      <p:grpSpPr>
        <a:xfrm>
          <a:off x="0" y="0"/>
          <a:ext cx="0" cy="0"/>
          <a:chOff x="0" y="0"/>
          <a:chExt cx="0" cy="0"/>
        </a:xfrm>
      </p:grpSpPr>
      <p:grpSp>
        <p:nvGrpSpPr>
          <p:cNvPr id="5" name="Groep 4">
            <a:extLst>
              <a:ext uri="{FF2B5EF4-FFF2-40B4-BE49-F238E27FC236}">
                <a16:creationId xmlns:a16="http://schemas.microsoft.com/office/drawing/2014/main" id="{3653C947-A97B-85D8-B1CD-1D8BFF3F257E}"/>
              </a:ext>
            </a:extLst>
          </p:cNvPr>
          <p:cNvGrpSpPr/>
          <p:nvPr/>
        </p:nvGrpSpPr>
        <p:grpSpPr>
          <a:xfrm>
            <a:off x="516380" y="-518532"/>
            <a:ext cx="11159240" cy="7895063"/>
            <a:chOff x="516380" y="-518532"/>
            <a:chExt cx="11159240" cy="7895063"/>
          </a:xfrm>
        </p:grpSpPr>
        <p:pic>
          <p:nvPicPr>
            <p:cNvPr id="3" name="Afbeelding 2">
              <a:extLst>
                <a:ext uri="{FF2B5EF4-FFF2-40B4-BE49-F238E27FC236}">
                  <a16:creationId xmlns:a16="http://schemas.microsoft.com/office/drawing/2014/main" id="{72C452C5-ECAD-0A55-EC22-F0469C82CD4E}"/>
                </a:ext>
              </a:extLst>
            </p:cNvPr>
            <p:cNvPicPr>
              <a:picLocks noChangeAspect="1"/>
            </p:cNvPicPr>
            <p:nvPr/>
          </p:nvPicPr>
          <p:blipFill>
            <a:blip r:embed="rId3"/>
            <a:srcRect/>
            <a:stretch/>
          </p:blipFill>
          <p:spPr>
            <a:xfrm rot="157261">
              <a:off x="516380" y="-518532"/>
              <a:ext cx="11159240" cy="7895063"/>
            </a:xfrm>
            <a:prstGeom prst="rect">
              <a:avLst/>
            </a:prstGeom>
          </p:spPr>
        </p:pic>
        <p:pic>
          <p:nvPicPr>
            <p:cNvPr id="4" name="Afbeelding 3">
              <a:extLst>
                <a:ext uri="{FF2B5EF4-FFF2-40B4-BE49-F238E27FC236}">
                  <a16:creationId xmlns:a16="http://schemas.microsoft.com/office/drawing/2014/main" id="{EAD36535-C861-425B-2BCB-7BBF3ACAF2A6}"/>
                </a:ext>
              </a:extLst>
            </p:cNvPr>
            <p:cNvPicPr>
              <a:picLocks noChangeAspect="1"/>
            </p:cNvPicPr>
            <p:nvPr/>
          </p:nvPicPr>
          <p:blipFill>
            <a:blip r:embed="rId4"/>
            <a:srcRect l="7568" t="6666" r="8909" b="9818"/>
            <a:stretch>
              <a:fillRect/>
            </a:stretch>
          </p:blipFill>
          <p:spPr>
            <a:xfrm rot="191949">
              <a:off x="6304816" y="2593469"/>
              <a:ext cx="3399987" cy="1912319"/>
            </a:xfrm>
            <a:prstGeom prst="rect">
              <a:avLst/>
            </a:prstGeom>
          </p:spPr>
        </p:pic>
      </p:grpSp>
      <p:sp>
        <p:nvSpPr>
          <p:cNvPr id="11" name="Tekstvak 10">
            <a:extLst>
              <a:ext uri="{FF2B5EF4-FFF2-40B4-BE49-F238E27FC236}">
                <a16:creationId xmlns:a16="http://schemas.microsoft.com/office/drawing/2014/main" id="{9E6E48A0-4C98-880E-C327-9238DFBE5CA5}"/>
              </a:ext>
            </a:extLst>
          </p:cNvPr>
          <p:cNvSpPr txBox="1"/>
          <p:nvPr/>
        </p:nvSpPr>
        <p:spPr>
          <a:xfrm rot="172856">
            <a:off x="2225438" y="2838410"/>
            <a:ext cx="4221804" cy="1848404"/>
          </a:xfrm>
          <a:prstGeom prst="rect">
            <a:avLst/>
          </a:prstGeom>
          <a:noFill/>
        </p:spPr>
        <p:txBody>
          <a:bodyPr wrap="none" rtlCol="0">
            <a:noAutofit/>
          </a:bodyPr>
          <a:lstStyle/>
          <a:p>
            <a:pPr algn="ctr"/>
            <a:r>
              <a:rPr lang="nl-NL" sz="3200" spc="100" dirty="0">
                <a:solidFill>
                  <a:schemeClr val="accent2"/>
                </a:solidFill>
                <a:latin typeface="VAGRounded Lt" panose="020F0502020203020204" pitchFamily="34" charset="0"/>
                <a:ea typeface="Open Sans" panose="020B0606030504020204" pitchFamily="34" charset="0"/>
                <a:cs typeface="Open Sans" panose="020B0606030504020204" pitchFamily="34" charset="0"/>
              </a:rPr>
              <a:t>Peer </a:t>
            </a:r>
            <a:r>
              <a:rPr lang="nl-NL" sz="3200" spc="100" dirty="0" err="1">
                <a:solidFill>
                  <a:schemeClr val="accent2"/>
                </a:solidFill>
                <a:latin typeface="VAGRounded Lt" panose="020F0502020203020204" pitchFamily="34" charset="0"/>
                <a:ea typeface="Open Sans" panose="020B0606030504020204" pitchFamily="34" charset="0"/>
                <a:cs typeface="Open Sans" panose="020B0606030504020204" pitchFamily="34" charset="0"/>
              </a:rPr>
              <a:t>pressure</a:t>
            </a:r>
            <a:r>
              <a:rPr lang="nl-NL" sz="3200" spc="100" dirty="0">
                <a:solidFill>
                  <a:schemeClr val="accent2"/>
                </a:solidFill>
                <a:latin typeface="VAGRounded Lt" panose="020F0502020203020204" pitchFamily="34" charset="0"/>
                <a:ea typeface="Open Sans" panose="020B0606030504020204" pitchFamily="34" charset="0"/>
                <a:cs typeface="Open Sans" panose="020B0606030504020204" pitchFamily="34" charset="0"/>
              </a:rPr>
              <a:t> </a:t>
            </a:r>
          </a:p>
          <a:p>
            <a:pPr algn="ctr"/>
            <a:r>
              <a:rPr lang="nl-NL" sz="3200" spc="100" dirty="0">
                <a:solidFill>
                  <a:schemeClr val="accent2"/>
                </a:solidFill>
                <a:latin typeface="VAGRounded Lt" panose="020F0502020203020204" pitchFamily="34" charset="0"/>
                <a:ea typeface="Open Sans" panose="020B0606030504020204" pitchFamily="34" charset="0"/>
                <a:cs typeface="Open Sans" panose="020B0606030504020204" pitchFamily="34" charset="0"/>
              </a:rPr>
              <a:t>en rages</a:t>
            </a:r>
          </a:p>
        </p:txBody>
      </p:sp>
      <p:grpSp>
        <p:nvGrpSpPr>
          <p:cNvPr id="2" name="Groep 1">
            <a:extLst>
              <a:ext uri="{FF2B5EF4-FFF2-40B4-BE49-F238E27FC236}">
                <a16:creationId xmlns:a16="http://schemas.microsoft.com/office/drawing/2014/main" id="{1982B6B3-0945-2900-B0B9-812C8C70BCF7}"/>
              </a:ext>
            </a:extLst>
          </p:cNvPr>
          <p:cNvGrpSpPr/>
          <p:nvPr/>
        </p:nvGrpSpPr>
        <p:grpSpPr>
          <a:xfrm rot="355408">
            <a:off x="7580704" y="3013209"/>
            <a:ext cx="931300" cy="895356"/>
            <a:chOff x="5498673" y="3045267"/>
            <a:chExt cx="1429901" cy="1429901"/>
          </a:xfrm>
        </p:grpSpPr>
        <p:sp>
          <p:nvSpPr>
            <p:cNvPr id="8" name="Ovaal 7">
              <a:extLst>
                <a:ext uri="{FF2B5EF4-FFF2-40B4-BE49-F238E27FC236}">
                  <a16:creationId xmlns:a16="http://schemas.microsoft.com/office/drawing/2014/main" id="{38438431-532D-BCD4-093A-FEBC1C53C764}"/>
                </a:ext>
              </a:extLst>
            </p:cNvPr>
            <p:cNvSpPr/>
            <p:nvPr/>
          </p:nvSpPr>
          <p:spPr>
            <a:xfrm>
              <a:off x="5498673" y="3045267"/>
              <a:ext cx="1429901" cy="1429901"/>
            </a:xfrm>
            <a:prstGeom prst="ellipse">
              <a:avLst/>
            </a:prstGeom>
            <a:solidFill>
              <a:schemeClr val="bg1">
                <a:alpha val="52000"/>
              </a:schemeClr>
            </a:solidFill>
            <a:ln w="76200">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0" name="Gelijkbenige driehoek 9">
              <a:extLst>
                <a:ext uri="{FF2B5EF4-FFF2-40B4-BE49-F238E27FC236}">
                  <a16:creationId xmlns:a16="http://schemas.microsoft.com/office/drawing/2014/main" id="{F393F97B-A217-59FE-D91A-73104A162990}"/>
                </a:ext>
              </a:extLst>
            </p:cNvPr>
            <p:cNvSpPr/>
            <p:nvPr/>
          </p:nvSpPr>
          <p:spPr>
            <a:xfrm rot="5400000">
              <a:off x="5870149" y="3385866"/>
              <a:ext cx="868497" cy="748704"/>
            </a:xfrm>
            <a:prstGeom prst="triangle">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grpSp>
    </p:spTree>
    <p:extLst>
      <p:ext uri="{BB962C8B-B14F-4D97-AF65-F5344CB8AC3E}">
        <p14:creationId xmlns:p14="http://schemas.microsoft.com/office/powerpoint/2010/main" val="954849261"/>
      </p:ext>
    </p:extLst>
  </p:cSld>
  <p:clrMapOvr>
    <a:masterClrMapping/>
  </p:clrMapOvr>
  <mc:AlternateContent xmlns:mc="http://schemas.openxmlformats.org/markup-compatibility/2006" xmlns:p14="http://schemas.microsoft.com/office/powerpoint/2010/main">
    <mc:Choice Requires="p14">
      <p:transition p14:dur="0" advClick="0" advTm="500"/>
    </mc:Choice>
    <mc:Fallback xmlns="">
      <p:transition advClick="0" advTm="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xit" presetSubtype="0" accel="100000" fill="hold" nodeType="withEffect">
                                  <p:stCondLst>
                                    <p:cond delay="0"/>
                                  </p:stCondLst>
                                  <p:childTnLst>
                                    <p:anim calcmode="lin" valueType="num">
                                      <p:cBhvr>
                                        <p:cTn id="6" dur="500"/>
                                        <p:tgtEl>
                                          <p:spTgt spid="2"/>
                                        </p:tgtEl>
                                        <p:attrNameLst>
                                          <p:attrName>ppt_w</p:attrName>
                                        </p:attrNameLst>
                                      </p:cBhvr>
                                      <p:tavLst>
                                        <p:tav tm="0">
                                          <p:val>
                                            <p:strVal val="ppt_w"/>
                                          </p:val>
                                        </p:tav>
                                        <p:tav tm="100000">
                                          <p:val>
                                            <p:fltVal val="0"/>
                                          </p:val>
                                        </p:tav>
                                      </p:tavLst>
                                    </p:anim>
                                    <p:anim calcmode="lin" valueType="num">
                                      <p:cBhvr>
                                        <p:cTn id="7" dur="500"/>
                                        <p:tgtEl>
                                          <p:spTgt spid="2"/>
                                        </p:tgtEl>
                                        <p:attrNameLst>
                                          <p:attrName>ppt_h</p:attrName>
                                        </p:attrNameLst>
                                      </p:cBhvr>
                                      <p:tavLst>
                                        <p:tav tm="0">
                                          <p:val>
                                            <p:strVal val="ppt_h"/>
                                          </p:val>
                                        </p:tav>
                                        <p:tav tm="100000">
                                          <p:val>
                                            <p:fltVal val="0"/>
                                          </p:val>
                                        </p:tav>
                                      </p:tavLst>
                                    </p:anim>
                                    <p:anim calcmode="lin" valueType="num">
                                      <p:cBhvr>
                                        <p:cTn id="8" dur="500"/>
                                        <p:tgtEl>
                                          <p:spTgt spid="2"/>
                                        </p:tgtEl>
                                        <p:attrNameLst>
                                          <p:attrName>style.rotation</p:attrName>
                                        </p:attrNameLst>
                                      </p:cBhvr>
                                      <p:tavLst>
                                        <p:tav tm="0">
                                          <p:val>
                                            <p:fltVal val="0"/>
                                          </p:val>
                                        </p:tav>
                                        <p:tav tm="100000">
                                          <p:val>
                                            <p:fltVal val="360"/>
                                          </p:val>
                                        </p:tav>
                                      </p:tavLst>
                                    </p:anim>
                                    <p:animEffect transition="out" filter="fade">
                                      <p:cBhvr>
                                        <p:cTn id="9" dur="500"/>
                                        <p:tgtEl>
                                          <p:spTgt spid="2"/>
                                        </p:tgtEl>
                                      </p:cBhvr>
                                    </p:animEffect>
                                    <p:set>
                                      <p:cBhvr>
                                        <p:cTn id="10"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2023009_Educatieve video’s Week van het Geld - Peer Pressure">
            <a:hlinkClick r:id="" action="ppaction://media"/>
            <a:extLst>
              <a:ext uri="{FF2B5EF4-FFF2-40B4-BE49-F238E27FC236}">
                <a16:creationId xmlns:a16="http://schemas.microsoft.com/office/drawing/2014/main" id="{13DA8592-5394-8A61-E288-B1E2C53BA7B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6856670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9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FF0DE"/>
        </a:solidFill>
        <a:effectLst/>
      </p:bgPr>
    </p:bg>
    <p:spTree>
      <p:nvGrpSpPr>
        <p:cNvPr id="1" name="">
          <a:extLst>
            <a:ext uri="{FF2B5EF4-FFF2-40B4-BE49-F238E27FC236}">
              <a16:creationId xmlns:a16="http://schemas.microsoft.com/office/drawing/2014/main" id="{3DF599E0-A320-7E8E-74F5-4D2EC518B16C}"/>
            </a:ext>
          </a:extLst>
        </p:cNvPr>
        <p:cNvGrpSpPr/>
        <p:nvPr/>
      </p:nvGrpSpPr>
      <p:grpSpPr>
        <a:xfrm>
          <a:off x="0" y="0"/>
          <a:ext cx="0" cy="0"/>
          <a:chOff x="0" y="0"/>
          <a:chExt cx="0" cy="0"/>
        </a:xfrm>
      </p:grpSpPr>
      <p:pic>
        <p:nvPicPr>
          <p:cNvPr id="8" name="Afbeelding 7">
            <a:extLst>
              <a:ext uri="{FF2B5EF4-FFF2-40B4-BE49-F238E27FC236}">
                <a16:creationId xmlns:a16="http://schemas.microsoft.com/office/drawing/2014/main" id="{09BD2D3E-6E73-0C25-7C7E-DCD97A030381}"/>
              </a:ext>
            </a:extLst>
          </p:cNvPr>
          <p:cNvPicPr>
            <a:picLocks noChangeAspect="1"/>
          </p:cNvPicPr>
          <p:nvPr/>
        </p:nvPicPr>
        <p:blipFill>
          <a:blip r:embed="rId3"/>
          <a:srcRect/>
          <a:stretch/>
        </p:blipFill>
        <p:spPr>
          <a:xfrm flipH="1">
            <a:off x="-2530079" y="-48444"/>
            <a:ext cx="7538014" cy="7022209"/>
          </a:xfrm>
          <a:prstGeom prst="rect">
            <a:avLst/>
          </a:prstGeom>
        </p:spPr>
      </p:pic>
      <p:sp>
        <p:nvSpPr>
          <p:cNvPr id="5" name="Afgeronde rechthoek 15">
            <a:extLst>
              <a:ext uri="{FF2B5EF4-FFF2-40B4-BE49-F238E27FC236}">
                <a16:creationId xmlns:a16="http://schemas.microsoft.com/office/drawing/2014/main" id="{E86519B0-A706-8485-1F65-CB97879B4908}"/>
              </a:ext>
            </a:extLst>
          </p:cNvPr>
          <p:cNvSpPr/>
          <p:nvPr/>
        </p:nvSpPr>
        <p:spPr>
          <a:xfrm>
            <a:off x="2870727" y="1776029"/>
            <a:ext cx="8121527" cy="1222184"/>
          </a:xfrm>
          <a:prstGeom prst="roundRect">
            <a:avLst/>
          </a:prstGeom>
          <a:solidFill>
            <a:srgbClr val="00B050"/>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3200" b="1">
                <a:solidFill>
                  <a:schemeClr val="bg1"/>
                </a:solidFill>
                <a:latin typeface="Calibri" panose="020F0502020204030204" pitchFamily="34" charset="0"/>
                <a:ea typeface="Calibri" panose="020F0502020204030204" pitchFamily="34" charset="0"/>
                <a:cs typeface="Calibri" panose="020F0502020204030204" pitchFamily="34" charset="0"/>
              </a:rPr>
              <a:t>Heb jij moeite met</a:t>
            </a:r>
          </a:p>
          <a:p>
            <a:pPr algn="ctr"/>
            <a:r>
              <a:rPr lang="nl-NL" sz="3200">
                <a:solidFill>
                  <a:schemeClr val="bg1"/>
                </a:solidFill>
                <a:latin typeface="Calibri" panose="020F0502020204030204" pitchFamily="34" charset="0"/>
                <a:ea typeface="Calibri" panose="020F0502020204030204" pitchFamily="34" charset="0"/>
                <a:cs typeface="Calibri" panose="020F0502020204030204" pitchFamily="34" charset="0"/>
              </a:rPr>
              <a:t>peer </a:t>
            </a:r>
            <a:r>
              <a:rPr lang="nl-NL" sz="3200" err="1">
                <a:solidFill>
                  <a:schemeClr val="bg1"/>
                </a:solidFill>
                <a:latin typeface="Calibri" panose="020F0502020204030204" pitchFamily="34" charset="0"/>
                <a:ea typeface="Calibri" panose="020F0502020204030204" pitchFamily="34" charset="0"/>
                <a:cs typeface="Calibri" panose="020F0502020204030204" pitchFamily="34" charset="0"/>
              </a:rPr>
              <a:t>pressure</a:t>
            </a:r>
            <a:r>
              <a:rPr lang="nl-NL" sz="3200">
                <a:solidFill>
                  <a:schemeClr val="bg1"/>
                </a:solidFill>
                <a:latin typeface="Calibri" panose="020F0502020204030204" pitchFamily="34" charset="0"/>
                <a:ea typeface="Calibri" panose="020F0502020204030204" pitchFamily="34" charset="0"/>
                <a:cs typeface="Calibri" panose="020F0502020204030204" pitchFamily="34" charset="0"/>
              </a:rPr>
              <a:t>?</a:t>
            </a:r>
            <a:endParaRPr lang="nl-NL" sz="28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9" name="Afgeronde rechthoek 18">
            <a:extLst>
              <a:ext uri="{FF2B5EF4-FFF2-40B4-BE49-F238E27FC236}">
                <a16:creationId xmlns:a16="http://schemas.microsoft.com/office/drawing/2014/main" id="{3F1D5873-996E-16F4-5661-A5F43F362013}"/>
              </a:ext>
            </a:extLst>
          </p:cNvPr>
          <p:cNvSpPr/>
          <p:nvPr/>
        </p:nvSpPr>
        <p:spPr>
          <a:xfrm>
            <a:off x="2870727" y="3516721"/>
            <a:ext cx="8121527" cy="1233928"/>
          </a:xfrm>
          <a:prstGeom prst="roundRect">
            <a:avLst/>
          </a:prstGeom>
          <a:solidFill>
            <a:srgbClr val="E41C79"/>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3200" b="1">
                <a:solidFill>
                  <a:schemeClr val="bg1"/>
                </a:solidFill>
                <a:latin typeface="Calibri" panose="020F0502020204030204" pitchFamily="34" charset="0"/>
                <a:ea typeface="Calibri" panose="020F0502020204030204" pitchFamily="34" charset="0"/>
                <a:cs typeface="Calibri" panose="020F0502020204030204" pitchFamily="34" charset="0"/>
              </a:rPr>
              <a:t>Wat was de laatste rage</a:t>
            </a:r>
          </a:p>
          <a:p>
            <a:pPr algn="ctr"/>
            <a:r>
              <a:rPr lang="nl-NL" sz="3200">
                <a:solidFill>
                  <a:schemeClr val="bg1"/>
                </a:solidFill>
                <a:latin typeface="Calibri" panose="020F0502020204030204" pitchFamily="34" charset="0"/>
                <a:ea typeface="Calibri" panose="020F0502020204030204" pitchFamily="34" charset="0"/>
                <a:cs typeface="Calibri" panose="020F0502020204030204" pitchFamily="34" charset="0"/>
              </a:rPr>
              <a:t>waar je aan hebt meegedaan?</a:t>
            </a:r>
            <a:endParaRPr lang="nl-NL" sz="28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10" name="Afgeronde rechthoek 16">
            <a:extLst>
              <a:ext uri="{FF2B5EF4-FFF2-40B4-BE49-F238E27FC236}">
                <a16:creationId xmlns:a16="http://schemas.microsoft.com/office/drawing/2014/main" id="{7EB14942-C58F-7F32-8C30-143C4DB80446}"/>
              </a:ext>
            </a:extLst>
          </p:cNvPr>
          <p:cNvSpPr/>
          <p:nvPr/>
        </p:nvSpPr>
        <p:spPr>
          <a:xfrm>
            <a:off x="2870727" y="5256655"/>
            <a:ext cx="8121527" cy="1233928"/>
          </a:xfrm>
          <a:prstGeom prst="roundRect">
            <a:avLst/>
          </a:prstGeom>
          <a:solidFill>
            <a:srgbClr val="651C76"/>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nl-NL" sz="3200" b="1">
                <a:solidFill>
                  <a:schemeClr val="bg1"/>
                </a:solidFill>
                <a:latin typeface="Calibri" panose="020F0502020204030204" pitchFamily="34" charset="0"/>
                <a:ea typeface="Calibri" panose="020F0502020204030204" pitchFamily="34" charset="0"/>
                <a:cs typeface="Calibri" panose="020F0502020204030204" pitchFamily="34" charset="0"/>
              </a:rPr>
              <a:t>Heb je weleens ‘nee’ gezegd</a:t>
            </a:r>
          </a:p>
          <a:p>
            <a:pPr algn="ctr"/>
            <a:r>
              <a:rPr lang="nl-NL" sz="3200">
                <a:solidFill>
                  <a:schemeClr val="bg1"/>
                </a:solidFill>
                <a:latin typeface="Calibri" panose="020F0502020204030204" pitchFamily="34" charset="0"/>
                <a:ea typeface="Calibri" panose="020F0502020204030204" pitchFamily="34" charset="0"/>
                <a:cs typeface="Calibri" panose="020F0502020204030204" pitchFamily="34" charset="0"/>
              </a:rPr>
              <a:t>tegen je vrienden?</a:t>
            </a:r>
            <a:endParaRPr lang="nl-NL" sz="28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2" name="Rechthoek: afgeronde hoeken 1">
            <a:extLst>
              <a:ext uri="{FF2B5EF4-FFF2-40B4-BE49-F238E27FC236}">
                <a16:creationId xmlns:a16="http://schemas.microsoft.com/office/drawing/2014/main" id="{BC27D657-1003-83F2-0693-49E8045EA5D9}"/>
              </a:ext>
            </a:extLst>
          </p:cNvPr>
          <p:cNvSpPr/>
          <p:nvPr/>
        </p:nvSpPr>
        <p:spPr>
          <a:xfrm rot="21448618">
            <a:off x="-308037" y="518490"/>
            <a:ext cx="5758687"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3" name="Tekstvak 2">
            <a:extLst>
              <a:ext uri="{FF2B5EF4-FFF2-40B4-BE49-F238E27FC236}">
                <a16:creationId xmlns:a16="http://schemas.microsoft.com/office/drawing/2014/main" id="{F8963500-A2B9-3F56-D793-E7BA0C1C362A}"/>
              </a:ext>
            </a:extLst>
          </p:cNvPr>
          <p:cNvSpPr txBox="1"/>
          <p:nvPr/>
        </p:nvSpPr>
        <p:spPr>
          <a:xfrm rot="21448618">
            <a:off x="131791" y="531947"/>
            <a:ext cx="5061097"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Wat vind jij?</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11" name="Afbeelding 10" descr="Afbeelding met speelgoed, kleding, tekenfilm, pop&#10;&#10;Door AI gegenereerde inhoud is mogelijk onjuist.">
            <a:extLst>
              <a:ext uri="{FF2B5EF4-FFF2-40B4-BE49-F238E27FC236}">
                <a16:creationId xmlns:a16="http://schemas.microsoft.com/office/drawing/2014/main" id="{BF878E12-DE05-1EFC-91F9-034673AE4CF3}"/>
              </a:ext>
            </a:extLst>
          </p:cNvPr>
          <p:cNvPicPr>
            <a:picLocks noChangeAspect="1"/>
          </p:cNvPicPr>
          <p:nvPr/>
        </p:nvPicPr>
        <p:blipFill>
          <a:blip r:embed="rId4"/>
          <a:stretch>
            <a:fillRect/>
          </a:stretch>
        </p:blipFill>
        <p:spPr>
          <a:xfrm>
            <a:off x="227013" y="3429000"/>
            <a:ext cx="1709997" cy="3361173"/>
          </a:xfrm>
          <a:prstGeom prst="rect">
            <a:avLst/>
          </a:prstGeom>
        </p:spPr>
      </p:pic>
      <p:sp>
        <p:nvSpPr>
          <p:cNvPr id="13" name="Tekstvak 12">
            <a:extLst>
              <a:ext uri="{FF2B5EF4-FFF2-40B4-BE49-F238E27FC236}">
                <a16:creationId xmlns:a16="http://schemas.microsoft.com/office/drawing/2014/main" id="{FE9678C9-AD61-FBA3-B36D-81C8F6C15098}"/>
              </a:ext>
            </a:extLst>
          </p:cNvPr>
          <p:cNvSpPr txBox="1"/>
          <p:nvPr/>
        </p:nvSpPr>
        <p:spPr>
          <a:xfrm rot="20955686">
            <a:off x="2221952" y="1711371"/>
            <a:ext cx="1420601" cy="1200329"/>
          </a:xfrm>
          <a:prstGeom prst="rect">
            <a:avLst/>
          </a:prstGeom>
          <a:noFill/>
        </p:spPr>
        <p:txBody>
          <a:bodyPr wrap="square">
            <a:spAutoFit/>
          </a:bodyPr>
          <a:lstStyle/>
          <a:p>
            <a:r>
              <a:rPr lang="nl-NL" sz="7200" dirty="0"/>
              <a:t>😬</a:t>
            </a:r>
          </a:p>
        </p:txBody>
      </p:sp>
      <p:sp>
        <p:nvSpPr>
          <p:cNvPr id="17" name="Tekstvak 16">
            <a:extLst>
              <a:ext uri="{FF2B5EF4-FFF2-40B4-BE49-F238E27FC236}">
                <a16:creationId xmlns:a16="http://schemas.microsoft.com/office/drawing/2014/main" id="{60E62335-947B-A3FB-E3E2-736FC875C08C}"/>
              </a:ext>
            </a:extLst>
          </p:cNvPr>
          <p:cNvSpPr txBox="1"/>
          <p:nvPr/>
        </p:nvSpPr>
        <p:spPr>
          <a:xfrm rot="944379">
            <a:off x="10096917" y="1415513"/>
            <a:ext cx="1330772" cy="1200329"/>
          </a:xfrm>
          <a:prstGeom prst="rect">
            <a:avLst/>
          </a:prstGeom>
          <a:noFill/>
        </p:spPr>
        <p:txBody>
          <a:bodyPr wrap="square">
            <a:spAutoFit/>
          </a:bodyPr>
          <a:lstStyle/>
          <a:p>
            <a:r>
              <a:rPr lang="nl-NL" sz="7200" b="1" dirty="0"/>
              <a:t>🫣</a:t>
            </a:r>
          </a:p>
        </p:txBody>
      </p:sp>
      <p:pic>
        <p:nvPicPr>
          <p:cNvPr id="25" name="Afbeelding 24" descr="Afbeelding met schermopname, Mobiele telefoon&#10;&#10;Door AI gegenereerde inhoud is mogelijk onjuist.">
            <a:extLst>
              <a:ext uri="{FF2B5EF4-FFF2-40B4-BE49-F238E27FC236}">
                <a16:creationId xmlns:a16="http://schemas.microsoft.com/office/drawing/2014/main" id="{2765DA8B-61ED-315A-C4CF-B96E7478B758}"/>
              </a:ext>
            </a:extLst>
          </p:cNvPr>
          <p:cNvPicPr>
            <a:picLocks noChangeAspect="1"/>
          </p:cNvPicPr>
          <p:nvPr/>
        </p:nvPicPr>
        <p:blipFill>
          <a:blip r:embed="rId5"/>
          <a:stretch>
            <a:fillRect/>
          </a:stretch>
        </p:blipFill>
        <p:spPr>
          <a:xfrm rot="20757448">
            <a:off x="2644890" y="3323628"/>
            <a:ext cx="574720" cy="1105378"/>
          </a:xfrm>
          <a:prstGeom prst="rect">
            <a:avLst/>
          </a:prstGeom>
        </p:spPr>
      </p:pic>
      <p:sp>
        <p:nvSpPr>
          <p:cNvPr id="27" name="Tekstvak 26">
            <a:extLst>
              <a:ext uri="{FF2B5EF4-FFF2-40B4-BE49-F238E27FC236}">
                <a16:creationId xmlns:a16="http://schemas.microsoft.com/office/drawing/2014/main" id="{D253C0B0-64B5-44B0-6928-E6E7E7426CEA}"/>
              </a:ext>
            </a:extLst>
          </p:cNvPr>
          <p:cNvSpPr txBox="1"/>
          <p:nvPr/>
        </p:nvSpPr>
        <p:spPr>
          <a:xfrm rot="20827953">
            <a:off x="2299741" y="5470331"/>
            <a:ext cx="1265020" cy="1323439"/>
          </a:xfrm>
          <a:prstGeom prst="rect">
            <a:avLst/>
          </a:prstGeom>
          <a:noFill/>
        </p:spPr>
        <p:txBody>
          <a:bodyPr wrap="square">
            <a:spAutoFit/>
          </a:bodyPr>
          <a:lstStyle/>
          <a:p>
            <a:r>
              <a:rPr lang="nl-NL" sz="8000" dirty="0"/>
              <a:t>🙅🏻</a:t>
            </a:r>
          </a:p>
        </p:txBody>
      </p:sp>
      <p:sp>
        <p:nvSpPr>
          <p:cNvPr id="31" name="Tekstvak 30">
            <a:extLst>
              <a:ext uri="{FF2B5EF4-FFF2-40B4-BE49-F238E27FC236}">
                <a16:creationId xmlns:a16="http://schemas.microsoft.com/office/drawing/2014/main" id="{49482D13-2679-E29E-3DC0-7D81647078DA}"/>
              </a:ext>
            </a:extLst>
          </p:cNvPr>
          <p:cNvSpPr txBox="1"/>
          <p:nvPr/>
        </p:nvSpPr>
        <p:spPr>
          <a:xfrm rot="343462">
            <a:off x="10129791" y="5609590"/>
            <a:ext cx="1265020" cy="1200329"/>
          </a:xfrm>
          <a:prstGeom prst="rect">
            <a:avLst/>
          </a:prstGeom>
          <a:noFill/>
        </p:spPr>
        <p:txBody>
          <a:bodyPr wrap="square">
            <a:spAutoFit/>
          </a:bodyPr>
          <a:lstStyle/>
          <a:p>
            <a:r>
              <a:rPr lang="nl-NL" sz="7200" dirty="0"/>
              <a:t>🚫</a:t>
            </a:r>
          </a:p>
        </p:txBody>
      </p:sp>
      <p:pic>
        <p:nvPicPr>
          <p:cNvPr id="32" name="Afbeelding 31" descr="Afbeelding met speelgoed, tekenfilm, clipart&#10;&#10;Door AI gegenereerde inhoud is mogelijk onjuist.">
            <a:extLst>
              <a:ext uri="{FF2B5EF4-FFF2-40B4-BE49-F238E27FC236}">
                <a16:creationId xmlns:a16="http://schemas.microsoft.com/office/drawing/2014/main" id="{9DFCBC85-E958-B2FD-F001-D38CABDA94B9}"/>
              </a:ext>
            </a:extLst>
          </p:cNvPr>
          <p:cNvPicPr>
            <a:picLocks noChangeAspect="1"/>
          </p:cNvPicPr>
          <p:nvPr/>
        </p:nvPicPr>
        <p:blipFill>
          <a:blip r:embed="rId6"/>
          <a:stretch>
            <a:fillRect/>
          </a:stretch>
        </p:blipFill>
        <p:spPr>
          <a:xfrm rot="1466122">
            <a:off x="10476086" y="3418683"/>
            <a:ext cx="1094568" cy="1954898"/>
          </a:xfrm>
          <a:prstGeom prst="rect">
            <a:avLst/>
          </a:prstGeom>
        </p:spPr>
      </p:pic>
    </p:spTree>
    <p:extLst>
      <p:ext uri="{BB962C8B-B14F-4D97-AF65-F5344CB8AC3E}">
        <p14:creationId xmlns:p14="http://schemas.microsoft.com/office/powerpoint/2010/main" val="11430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500" fill="hold"/>
                                        <p:tgtEl>
                                          <p:spTgt spid="13"/>
                                        </p:tgtEl>
                                        <p:attrNameLst>
                                          <p:attrName>ppt_w</p:attrName>
                                        </p:attrNameLst>
                                      </p:cBhvr>
                                      <p:tavLst>
                                        <p:tav tm="0">
                                          <p:val>
                                            <p:fltVal val="0"/>
                                          </p:val>
                                        </p:tav>
                                        <p:tav tm="100000">
                                          <p:val>
                                            <p:strVal val="#ppt_w"/>
                                          </p:val>
                                        </p:tav>
                                      </p:tavLst>
                                    </p:anim>
                                    <p:anim calcmode="lin" valueType="num">
                                      <p:cBhvr>
                                        <p:cTn id="14" dur="500" fill="hold"/>
                                        <p:tgtEl>
                                          <p:spTgt spid="13"/>
                                        </p:tgtEl>
                                        <p:attrNameLst>
                                          <p:attrName>ppt_h</p:attrName>
                                        </p:attrNameLst>
                                      </p:cBhvr>
                                      <p:tavLst>
                                        <p:tav tm="0">
                                          <p:val>
                                            <p:fltVal val="0"/>
                                          </p:val>
                                        </p:tav>
                                        <p:tav tm="100000">
                                          <p:val>
                                            <p:strVal val="#ppt_h"/>
                                          </p:val>
                                        </p:tav>
                                      </p:tavLst>
                                    </p:anim>
                                    <p:animEffect transition="in" filter="fade">
                                      <p:cBhvr>
                                        <p:cTn id="15" dur="500"/>
                                        <p:tgtEl>
                                          <p:spTgt spid="13"/>
                                        </p:tgtEl>
                                      </p:cBhvr>
                                    </p:animEffect>
                                  </p:childTnLst>
                                </p:cTn>
                              </p:par>
                            </p:childTnLst>
                          </p:cTn>
                        </p:par>
                        <p:par>
                          <p:cTn id="16" fill="hold">
                            <p:stCondLst>
                              <p:cond delay="1500"/>
                            </p:stCondLst>
                            <p:childTnLst>
                              <p:par>
                                <p:cTn id="17" presetID="53" presetClass="entr" presetSubtype="16" fill="hold" grpId="0" nodeType="after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p:cTn id="19" dur="500" fill="hold"/>
                                        <p:tgtEl>
                                          <p:spTgt spid="17"/>
                                        </p:tgtEl>
                                        <p:attrNameLst>
                                          <p:attrName>ppt_w</p:attrName>
                                        </p:attrNameLst>
                                      </p:cBhvr>
                                      <p:tavLst>
                                        <p:tav tm="0">
                                          <p:val>
                                            <p:fltVal val="0"/>
                                          </p:val>
                                        </p:tav>
                                        <p:tav tm="100000">
                                          <p:val>
                                            <p:strVal val="#ppt_w"/>
                                          </p:val>
                                        </p:tav>
                                      </p:tavLst>
                                    </p:anim>
                                    <p:anim calcmode="lin" valueType="num">
                                      <p:cBhvr>
                                        <p:cTn id="20" dur="500" fill="hold"/>
                                        <p:tgtEl>
                                          <p:spTgt spid="17"/>
                                        </p:tgtEl>
                                        <p:attrNameLst>
                                          <p:attrName>ppt_h</p:attrName>
                                        </p:attrNameLst>
                                      </p:cBhvr>
                                      <p:tavLst>
                                        <p:tav tm="0">
                                          <p:val>
                                            <p:fltVal val="0"/>
                                          </p:val>
                                        </p:tav>
                                        <p:tav tm="100000">
                                          <p:val>
                                            <p:strVal val="#ppt_h"/>
                                          </p:val>
                                        </p:tav>
                                      </p:tavLst>
                                    </p:anim>
                                    <p:animEffect transition="in" filter="fade">
                                      <p:cBhvr>
                                        <p:cTn id="21" dur="500"/>
                                        <p:tgtEl>
                                          <p:spTgt spid="17"/>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childTnLst>
                          </p:cTn>
                        </p:par>
                        <p:par>
                          <p:cTn id="29" fill="hold">
                            <p:stCondLst>
                              <p:cond delay="1000"/>
                            </p:stCondLst>
                            <p:childTnLst>
                              <p:par>
                                <p:cTn id="30" presetID="53" presetClass="entr" presetSubtype="16" fill="hold" nodeType="afterEffect">
                                  <p:stCondLst>
                                    <p:cond delay="0"/>
                                  </p:stCondLst>
                                  <p:childTnLst>
                                    <p:set>
                                      <p:cBhvr>
                                        <p:cTn id="31" dur="1" fill="hold">
                                          <p:stCondLst>
                                            <p:cond delay="0"/>
                                          </p:stCondLst>
                                        </p:cTn>
                                        <p:tgtEl>
                                          <p:spTgt spid="25"/>
                                        </p:tgtEl>
                                        <p:attrNameLst>
                                          <p:attrName>style.visibility</p:attrName>
                                        </p:attrNameLst>
                                      </p:cBhvr>
                                      <p:to>
                                        <p:strVal val="visible"/>
                                      </p:to>
                                    </p:set>
                                    <p:anim calcmode="lin" valueType="num">
                                      <p:cBhvr>
                                        <p:cTn id="32" dur="500" fill="hold"/>
                                        <p:tgtEl>
                                          <p:spTgt spid="25"/>
                                        </p:tgtEl>
                                        <p:attrNameLst>
                                          <p:attrName>ppt_w</p:attrName>
                                        </p:attrNameLst>
                                      </p:cBhvr>
                                      <p:tavLst>
                                        <p:tav tm="0">
                                          <p:val>
                                            <p:fltVal val="0"/>
                                          </p:val>
                                        </p:tav>
                                        <p:tav tm="100000">
                                          <p:val>
                                            <p:strVal val="#ppt_w"/>
                                          </p:val>
                                        </p:tav>
                                      </p:tavLst>
                                    </p:anim>
                                    <p:anim calcmode="lin" valueType="num">
                                      <p:cBhvr>
                                        <p:cTn id="33" dur="500" fill="hold"/>
                                        <p:tgtEl>
                                          <p:spTgt spid="25"/>
                                        </p:tgtEl>
                                        <p:attrNameLst>
                                          <p:attrName>ppt_h</p:attrName>
                                        </p:attrNameLst>
                                      </p:cBhvr>
                                      <p:tavLst>
                                        <p:tav tm="0">
                                          <p:val>
                                            <p:fltVal val="0"/>
                                          </p:val>
                                        </p:tav>
                                        <p:tav tm="100000">
                                          <p:val>
                                            <p:strVal val="#ppt_h"/>
                                          </p:val>
                                        </p:tav>
                                      </p:tavLst>
                                    </p:anim>
                                    <p:animEffect transition="in" filter="fade">
                                      <p:cBhvr>
                                        <p:cTn id="34" dur="500"/>
                                        <p:tgtEl>
                                          <p:spTgt spid="25"/>
                                        </p:tgtEl>
                                      </p:cBhvr>
                                    </p:animEffect>
                                  </p:childTnLst>
                                </p:cTn>
                              </p:par>
                            </p:childTnLst>
                          </p:cTn>
                        </p:par>
                        <p:par>
                          <p:cTn id="35" fill="hold">
                            <p:stCondLst>
                              <p:cond delay="1500"/>
                            </p:stCondLst>
                            <p:childTnLst>
                              <p:par>
                                <p:cTn id="36" presetID="53" presetClass="entr" presetSubtype="16" fill="hold" nodeType="afterEffect">
                                  <p:stCondLst>
                                    <p:cond delay="0"/>
                                  </p:stCondLst>
                                  <p:childTnLst>
                                    <p:set>
                                      <p:cBhvr>
                                        <p:cTn id="37" dur="1" fill="hold">
                                          <p:stCondLst>
                                            <p:cond delay="0"/>
                                          </p:stCondLst>
                                        </p:cTn>
                                        <p:tgtEl>
                                          <p:spTgt spid="32"/>
                                        </p:tgtEl>
                                        <p:attrNameLst>
                                          <p:attrName>style.visibility</p:attrName>
                                        </p:attrNameLst>
                                      </p:cBhvr>
                                      <p:to>
                                        <p:strVal val="visible"/>
                                      </p:to>
                                    </p:set>
                                    <p:anim calcmode="lin" valueType="num">
                                      <p:cBhvr>
                                        <p:cTn id="38" dur="500" fill="hold"/>
                                        <p:tgtEl>
                                          <p:spTgt spid="32"/>
                                        </p:tgtEl>
                                        <p:attrNameLst>
                                          <p:attrName>ppt_w</p:attrName>
                                        </p:attrNameLst>
                                      </p:cBhvr>
                                      <p:tavLst>
                                        <p:tav tm="0">
                                          <p:val>
                                            <p:fltVal val="0"/>
                                          </p:val>
                                        </p:tav>
                                        <p:tav tm="100000">
                                          <p:val>
                                            <p:strVal val="#ppt_w"/>
                                          </p:val>
                                        </p:tav>
                                      </p:tavLst>
                                    </p:anim>
                                    <p:anim calcmode="lin" valueType="num">
                                      <p:cBhvr>
                                        <p:cTn id="39" dur="500" fill="hold"/>
                                        <p:tgtEl>
                                          <p:spTgt spid="32"/>
                                        </p:tgtEl>
                                        <p:attrNameLst>
                                          <p:attrName>ppt_h</p:attrName>
                                        </p:attrNameLst>
                                      </p:cBhvr>
                                      <p:tavLst>
                                        <p:tav tm="0">
                                          <p:val>
                                            <p:fltVal val="0"/>
                                          </p:val>
                                        </p:tav>
                                        <p:tav tm="100000">
                                          <p:val>
                                            <p:strVal val="#ppt_h"/>
                                          </p:val>
                                        </p:tav>
                                      </p:tavLst>
                                    </p:anim>
                                    <p:animEffect transition="in" filter="fade">
                                      <p:cBhvr>
                                        <p:cTn id="40" dur="500"/>
                                        <p:tgtEl>
                                          <p:spTgt spid="32"/>
                                        </p:tgtEl>
                                      </p:cBhvr>
                                    </p:animEffec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1000"/>
                                        <p:tgtEl>
                                          <p:spTgt spid="10"/>
                                        </p:tgtEl>
                                      </p:cBhvr>
                                    </p:animEffect>
                                    <p:anim calcmode="lin" valueType="num">
                                      <p:cBhvr>
                                        <p:cTn id="46" dur="1000" fill="hold"/>
                                        <p:tgtEl>
                                          <p:spTgt spid="10"/>
                                        </p:tgtEl>
                                        <p:attrNameLst>
                                          <p:attrName>ppt_x</p:attrName>
                                        </p:attrNameLst>
                                      </p:cBhvr>
                                      <p:tavLst>
                                        <p:tav tm="0">
                                          <p:val>
                                            <p:strVal val="#ppt_x"/>
                                          </p:val>
                                        </p:tav>
                                        <p:tav tm="100000">
                                          <p:val>
                                            <p:strVal val="#ppt_x"/>
                                          </p:val>
                                        </p:tav>
                                      </p:tavLst>
                                    </p:anim>
                                    <p:anim calcmode="lin" valueType="num">
                                      <p:cBhvr>
                                        <p:cTn id="47" dur="1000" fill="hold"/>
                                        <p:tgtEl>
                                          <p:spTgt spid="10"/>
                                        </p:tgtEl>
                                        <p:attrNameLst>
                                          <p:attrName>ppt_y</p:attrName>
                                        </p:attrNameLst>
                                      </p:cBhvr>
                                      <p:tavLst>
                                        <p:tav tm="0">
                                          <p:val>
                                            <p:strVal val="#ppt_y+.1"/>
                                          </p:val>
                                        </p:tav>
                                        <p:tav tm="100000">
                                          <p:val>
                                            <p:strVal val="#ppt_y"/>
                                          </p:val>
                                        </p:tav>
                                      </p:tavLst>
                                    </p:anim>
                                  </p:childTnLst>
                                </p:cTn>
                              </p:par>
                            </p:childTnLst>
                          </p:cTn>
                        </p:par>
                        <p:par>
                          <p:cTn id="48" fill="hold">
                            <p:stCondLst>
                              <p:cond delay="1000"/>
                            </p:stCondLst>
                            <p:childTnLst>
                              <p:par>
                                <p:cTn id="49" presetID="53" presetClass="entr" presetSubtype="16" fill="hold" grpId="0" nodeType="afterEffect">
                                  <p:stCondLst>
                                    <p:cond delay="0"/>
                                  </p:stCondLst>
                                  <p:childTnLst>
                                    <p:set>
                                      <p:cBhvr>
                                        <p:cTn id="50" dur="1" fill="hold">
                                          <p:stCondLst>
                                            <p:cond delay="0"/>
                                          </p:stCondLst>
                                        </p:cTn>
                                        <p:tgtEl>
                                          <p:spTgt spid="27"/>
                                        </p:tgtEl>
                                        <p:attrNameLst>
                                          <p:attrName>style.visibility</p:attrName>
                                        </p:attrNameLst>
                                      </p:cBhvr>
                                      <p:to>
                                        <p:strVal val="visible"/>
                                      </p:to>
                                    </p:set>
                                    <p:anim calcmode="lin" valueType="num">
                                      <p:cBhvr>
                                        <p:cTn id="51" dur="500" fill="hold"/>
                                        <p:tgtEl>
                                          <p:spTgt spid="27"/>
                                        </p:tgtEl>
                                        <p:attrNameLst>
                                          <p:attrName>ppt_w</p:attrName>
                                        </p:attrNameLst>
                                      </p:cBhvr>
                                      <p:tavLst>
                                        <p:tav tm="0">
                                          <p:val>
                                            <p:fltVal val="0"/>
                                          </p:val>
                                        </p:tav>
                                        <p:tav tm="100000">
                                          <p:val>
                                            <p:strVal val="#ppt_w"/>
                                          </p:val>
                                        </p:tav>
                                      </p:tavLst>
                                    </p:anim>
                                    <p:anim calcmode="lin" valueType="num">
                                      <p:cBhvr>
                                        <p:cTn id="52" dur="500" fill="hold"/>
                                        <p:tgtEl>
                                          <p:spTgt spid="27"/>
                                        </p:tgtEl>
                                        <p:attrNameLst>
                                          <p:attrName>ppt_h</p:attrName>
                                        </p:attrNameLst>
                                      </p:cBhvr>
                                      <p:tavLst>
                                        <p:tav tm="0">
                                          <p:val>
                                            <p:fltVal val="0"/>
                                          </p:val>
                                        </p:tav>
                                        <p:tav tm="100000">
                                          <p:val>
                                            <p:strVal val="#ppt_h"/>
                                          </p:val>
                                        </p:tav>
                                      </p:tavLst>
                                    </p:anim>
                                    <p:animEffect transition="in" filter="fade">
                                      <p:cBhvr>
                                        <p:cTn id="53" dur="500"/>
                                        <p:tgtEl>
                                          <p:spTgt spid="27"/>
                                        </p:tgtEl>
                                      </p:cBhvr>
                                    </p:animEffect>
                                  </p:childTnLst>
                                </p:cTn>
                              </p:par>
                            </p:childTnLst>
                          </p:cTn>
                        </p:par>
                        <p:par>
                          <p:cTn id="54" fill="hold">
                            <p:stCondLst>
                              <p:cond delay="1500"/>
                            </p:stCondLst>
                            <p:childTnLst>
                              <p:par>
                                <p:cTn id="55" presetID="53" presetClass="entr" presetSubtype="16" fill="hold" grpId="0" nodeType="afterEffect">
                                  <p:stCondLst>
                                    <p:cond delay="0"/>
                                  </p:stCondLst>
                                  <p:childTnLst>
                                    <p:set>
                                      <p:cBhvr>
                                        <p:cTn id="56" dur="1" fill="hold">
                                          <p:stCondLst>
                                            <p:cond delay="0"/>
                                          </p:stCondLst>
                                        </p:cTn>
                                        <p:tgtEl>
                                          <p:spTgt spid="31"/>
                                        </p:tgtEl>
                                        <p:attrNameLst>
                                          <p:attrName>style.visibility</p:attrName>
                                        </p:attrNameLst>
                                      </p:cBhvr>
                                      <p:to>
                                        <p:strVal val="visible"/>
                                      </p:to>
                                    </p:set>
                                    <p:anim calcmode="lin" valueType="num">
                                      <p:cBhvr>
                                        <p:cTn id="57" dur="500" fill="hold"/>
                                        <p:tgtEl>
                                          <p:spTgt spid="31"/>
                                        </p:tgtEl>
                                        <p:attrNameLst>
                                          <p:attrName>ppt_w</p:attrName>
                                        </p:attrNameLst>
                                      </p:cBhvr>
                                      <p:tavLst>
                                        <p:tav tm="0">
                                          <p:val>
                                            <p:fltVal val="0"/>
                                          </p:val>
                                        </p:tav>
                                        <p:tav tm="100000">
                                          <p:val>
                                            <p:strVal val="#ppt_w"/>
                                          </p:val>
                                        </p:tav>
                                      </p:tavLst>
                                    </p:anim>
                                    <p:anim calcmode="lin" valueType="num">
                                      <p:cBhvr>
                                        <p:cTn id="58" dur="500" fill="hold"/>
                                        <p:tgtEl>
                                          <p:spTgt spid="31"/>
                                        </p:tgtEl>
                                        <p:attrNameLst>
                                          <p:attrName>ppt_h</p:attrName>
                                        </p:attrNameLst>
                                      </p:cBhvr>
                                      <p:tavLst>
                                        <p:tav tm="0">
                                          <p:val>
                                            <p:fltVal val="0"/>
                                          </p:val>
                                        </p:tav>
                                        <p:tav tm="100000">
                                          <p:val>
                                            <p:strVal val="#ppt_h"/>
                                          </p:val>
                                        </p:tav>
                                      </p:tavLst>
                                    </p:anim>
                                    <p:animEffect transition="in" filter="fade">
                                      <p:cBhvr>
                                        <p:cTn id="59"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0" grpId="0" animBg="1"/>
      <p:bldP spid="13" grpId="0"/>
      <p:bldP spid="17" grpId="0"/>
      <p:bldP spid="27" grpId="0"/>
      <p:bldP spid="3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F4D63-B399-207D-F203-96F1C902F1CE}"/>
            </a:ext>
          </a:extLst>
        </p:cNvPr>
        <p:cNvGrpSpPr/>
        <p:nvPr/>
      </p:nvGrpSpPr>
      <p:grpSpPr>
        <a:xfrm>
          <a:off x="0" y="0"/>
          <a:ext cx="0" cy="0"/>
          <a:chOff x="0" y="0"/>
          <a:chExt cx="0" cy="0"/>
        </a:xfrm>
      </p:grpSpPr>
      <p:sp>
        <p:nvSpPr>
          <p:cNvPr id="14" name="Afgeronde rechthoek 6">
            <a:extLst>
              <a:ext uri="{FF2B5EF4-FFF2-40B4-BE49-F238E27FC236}">
                <a16:creationId xmlns:a16="http://schemas.microsoft.com/office/drawing/2014/main" id="{1245A9EF-9BDF-1DED-B440-DFBF072C66D5}"/>
              </a:ext>
            </a:extLst>
          </p:cNvPr>
          <p:cNvSpPr/>
          <p:nvPr/>
        </p:nvSpPr>
        <p:spPr>
          <a:xfrm>
            <a:off x="-3420975" y="359999"/>
            <a:ext cx="3453350" cy="6118860"/>
          </a:xfrm>
          <a:prstGeom prst="roundRect">
            <a:avLst>
              <a:gd name="adj" fmla="val 5489"/>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3" name="Afbeelding 12">
            <a:extLst>
              <a:ext uri="{FF2B5EF4-FFF2-40B4-BE49-F238E27FC236}">
                <a16:creationId xmlns:a16="http://schemas.microsoft.com/office/drawing/2014/main" id="{D3EC2D8E-DEDB-FEC8-0F1B-0D613AB5D9B1}"/>
              </a:ext>
            </a:extLst>
          </p:cNvPr>
          <p:cNvPicPr>
            <a:picLocks noChangeAspect="1"/>
          </p:cNvPicPr>
          <p:nvPr/>
        </p:nvPicPr>
        <p:blipFill>
          <a:blip r:embed="rId3"/>
          <a:srcRect/>
          <a:stretch/>
        </p:blipFill>
        <p:spPr>
          <a:xfrm flipH="1">
            <a:off x="-2411207" y="0"/>
            <a:ext cx="7538014" cy="7022209"/>
          </a:xfrm>
          <a:prstGeom prst="rect">
            <a:avLst/>
          </a:prstGeom>
        </p:spPr>
      </p:pic>
      <p:sp>
        <p:nvSpPr>
          <p:cNvPr id="10" name="Ovaal 9">
            <a:extLst>
              <a:ext uri="{FF2B5EF4-FFF2-40B4-BE49-F238E27FC236}">
                <a16:creationId xmlns:a16="http://schemas.microsoft.com/office/drawing/2014/main" id="{45707560-73B5-01F1-E57B-8B9502137EA9}"/>
              </a:ext>
            </a:extLst>
          </p:cNvPr>
          <p:cNvSpPr/>
          <p:nvPr/>
        </p:nvSpPr>
        <p:spPr>
          <a:xfrm>
            <a:off x="-1872441" y="3557015"/>
            <a:ext cx="1536841" cy="1536841"/>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6" name="Rechthoek: afgeronde hoeken 15">
            <a:extLst>
              <a:ext uri="{FF2B5EF4-FFF2-40B4-BE49-F238E27FC236}">
                <a16:creationId xmlns:a16="http://schemas.microsoft.com/office/drawing/2014/main" id="{E7FF8ECD-CEA4-F3BE-AEF4-E95239AA5DD9}"/>
              </a:ext>
            </a:extLst>
          </p:cNvPr>
          <p:cNvSpPr/>
          <p:nvPr/>
        </p:nvSpPr>
        <p:spPr>
          <a:xfrm rot="21448618">
            <a:off x="-307496" y="543070"/>
            <a:ext cx="4641913"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 name="Tekstvak 17">
            <a:extLst>
              <a:ext uri="{FF2B5EF4-FFF2-40B4-BE49-F238E27FC236}">
                <a16:creationId xmlns:a16="http://schemas.microsoft.com/office/drawing/2014/main" id="{909801A3-D971-2E8C-78B1-6805CFF4BD52}"/>
              </a:ext>
            </a:extLst>
          </p:cNvPr>
          <p:cNvSpPr txBox="1"/>
          <p:nvPr/>
        </p:nvSpPr>
        <p:spPr>
          <a:xfrm rot="21448618">
            <a:off x="513879" y="523533"/>
            <a:ext cx="4678823" cy="818707"/>
          </a:xfrm>
          <a:prstGeom prst="rect">
            <a:avLst/>
          </a:prstGeom>
          <a:noFill/>
        </p:spPr>
        <p:txBody>
          <a:bodyPr wrap="none" rtlCol="0">
            <a:noAutofit/>
          </a:bodyPr>
          <a:lstStyle/>
          <a:p>
            <a:r>
              <a:rPr lang="nl-NL" sz="4400" spc="100" err="1">
                <a:solidFill>
                  <a:srgbClr val="641C76"/>
                </a:solidFill>
                <a:latin typeface="VAGRounded-Bold" pitchFamily="2" charset="0"/>
                <a:ea typeface="Open Sans" panose="020B0606030504020204" pitchFamily="34" charset="0"/>
                <a:cs typeface="Open Sans" panose="020B0606030504020204" pitchFamily="34" charset="0"/>
              </a:rPr>
              <a:t>Doeboekje</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3" name="Afbeelding 2">
            <a:extLst>
              <a:ext uri="{FF2B5EF4-FFF2-40B4-BE49-F238E27FC236}">
                <a16:creationId xmlns:a16="http://schemas.microsoft.com/office/drawing/2014/main" id="{9B6EB0F0-462D-07E5-55F9-80ECE7EA3E7F}"/>
              </a:ext>
            </a:extLst>
          </p:cNvPr>
          <p:cNvPicPr>
            <a:picLocks noChangeAspect="1"/>
          </p:cNvPicPr>
          <p:nvPr/>
        </p:nvPicPr>
        <p:blipFill>
          <a:blip r:embed="rId4"/>
          <a:stretch>
            <a:fillRect/>
          </a:stretch>
        </p:blipFill>
        <p:spPr>
          <a:xfrm>
            <a:off x="2627693" y="1315089"/>
            <a:ext cx="6208808" cy="4707653"/>
          </a:xfrm>
          <a:prstGeom prst="rect">
            <a:avLst/>
          </a:prstGeom>
        </p:spPr>
      </p:pic>
      <p:pic>
        <p:nvPicPr>
          <p:cNvPr id="2" name="Afbeelding 1">
            <a:extLst>
              <a:ext uri="{FF2B5EF4-FFF2-40B4-BE49-F238E27FC236}">
                <a16:creationId xmlns:a16="http://schemas.microsoft.com/office/drawing/2014/main" id="{E1B7B233-678E-5949-F035-9A6761E3FE0A}"/>
              </a:ext>
            </a:extLst>
          </p:cNvPr>
          <p:cNvPicPr>
            <a:picLocks noChangeAspect="1"/>
          </p:cNvPicPr>
          <p:nvPr/>
        </p:nvPicPr>
        <p:blipFill>
          <a:blip r:embed="rId5"/>
          <a:srcRect l="2756" t="2963" r="4403" b="2370"/>
          <a:stretch>
            <a:fillRect/>
          </a:stretch>
        </p:blipFill>
        <p:spPr>
          <a:xfrm rot="1323684">
            <a:off x="13260049" y="4016646"/>
            <a:ext cx="1702444" cy="239654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013757494"/>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8035C2-7609-E830-7130-FF63DAFC8E25}"/>
            </a:ext>
          </a:extLst>
        </p:cNvPr>
        <p:cNvGrpSpPr/>
        <p:nvPr/>
      </p:nvGrpSpPr>
      <p:grpSpPr>
        <a:xfrm>
          <a:off x="0" y="0"/>
          <a:ext cx="0" cy="0"/>
          <a:chOff x="0" y="0"/>
          <a:chExt cx="0" cy="0"/>
        </a:xfrm>
      </p:grpSpPr>
      <p:sp>
        <p:nvSpPr>
          <p:cNvPr id="6" name="Afgeronde rechthoek 6">
            <a:extLst>
              <a:ext uri="{FF2B5EF4-FFF2-40B4-BE49-F238E27FC236}">
                <a16:creationId xmlns:a16="http://schemas.microsoft.com/office/drawing/2014/main" id="{7C55B853-68E3-069A-5A18-5A17C80F6863}"/>
              </a:ext>
            </a:extLst>
          </p:cNvPr>
          <p:cNvSpPr/>
          <p:nvPr/>
        </p:nvSpPr>
        <p:spPr>
          <a:xfrm>
            <a:off x="359999" y="359999"/>
            <a:ext cx="3453350" cy="6118860"/>
          </a:xfrm>
          <a:prstGeom prst="roundRect">
            <a:avLst>
              <a:gd name="adj" fmla="val 5489"/>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3" name="Afbeelding 2">
            <a:extLst>
              <a:ext uri="{FF2B5EF4-FFF2-40B4-BE49-F238E27FC236}">
                <a16:creationId xmlns:a16="http://schemas.microsoft.com/office/drawing/2014/main" id="{7BCFBB74-D6A9-BB33-DA57-F64BBAF32335}"/>
              </a:ext>
            </a:extLst>
          </p:cNvPr>
          <p:cNvPicPr>
            <a:picLocks noChangeAspect="1"/>
          </p:cNvPicPr>
          <p:nvPr/>
        </p:nvPicPr>
        <p:blipFill>
          <a:blip r:embed="rId3"/>
          <a:srcRect/>
          <a:stretch/>
        </p:blipFill>
        <p:spPr>
          <a:xfrm flipH="1">
            <a:off x="751397" y="25400"/>
            <a:ext cx="7538014" cy="7022209"/>
          </a:xfrm>
          <a:prstGeom prst="rect">
            <a:avLst/>
          </a:prstGeom>
        </p:spPr>
      </p:pic>
      <p:sp>
        <p:nvSpPr>
          <p:cNvPr id="5" name="Ovaal 4">
            <a:extLst>
              <a:ext uri="{FF2B5EF4-FFF2-40B4-BE49-F238E27FC236}">
                <a16:creationId xmlns:a16="http://schemas.microsoft.com/office/drawing/2014/main" id="{DECB18B8-C051-D35D-6DF5-596F1CF0B3AD}"/>
              </a:ext>
            </a:extLst>
          </p:cNvPr>
          <p:cNvSpPr/>
          <p:nvPr/>
        </p:nvSpPr>
        <p:spPr>
          <a:xfrm>
            <a:off x="679783" y="2952342"/>
            <a:ext cx="2451762" cy="2451762"/>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1" name="Stroomdiagram: Alternatief proces 10">
            <a:extLst>
              <a:ext uri="{FF2B5EF4-FFF2-40B4-BE49-F238E27FC236}">
                <a16:creationId xmlns:a16="http://schemas.microsoft.com/office/drawing/2014/main" id="{4317FF37-D7F7-318D-7EBE-BE680E4B603F}"/>
              </a:ext>
            </a:extLst>
          </p:cNvPr>
          <p:cNvSpPr/>
          <p:nvPr/>
        </p:nvSpPr>
        <p:spPr>
          <a:xfrm>
            <a:off x="9193539" y="5616387"/>
            <a:ext cx="2496187" cy="721278"/>
          </a:xfrm>
          <a:prstGeom prst="flowChartAlternateProcess">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sz="3200">
                <a:latin typeface="VAGRounded Lt" panose="020F0502020203020204" pitchFamily="34" charset="0"/>
              </a:rPr>
              <a:t>Antwoord </a:t>
            </a:r>
            <a:r>
              <a:rPr lang="nl-NL" sz="3200">
                <a:latin typeface="VAGRounded Lt" panose="020F0502020203020204" pitchFamily="34" charset="0"/>
                <a:sym typeface="Wingdings" panose="05000000000000000000" pitchFamily="2" charset="2"/>
              </a:rPr>
              <a:t> </a:t>
            </a:r>
            <a:endParaRPr lang="nl-NL" sz="3200">
              <a:latin typeface="VAGRounded Lt" panose="020F0502020203020204" pitchFamily="34" charset="0"/>
            </a:endParaRPr>
          </a:p>
        </p:txBody>
      </p:sp>
      <p:sp>
        <p:nvSpPr>
          <p:cNvPr id="9" name="Rechthoek: afgeronde hoeken 8">
            <a:extLst>
              <a:ext uri="{FF2B5EF4-FFF2-40B4-BE49-F238E27FC236}">
                <a16:creationId xmlns:a16="http://schemas.microsoft.com/office/drawing/2014/main" id="{26FCA9A9-3359-2469-C1F2-CDE934F81F96}"/>
              </a:ext>
            </a:extLst>
          </p:cNvPr>
          <p:cNvSpPr/>
          <p:nvPr/>
        </p:nvSpPr>
        <p:spPr>
          <a:xfrm rot="21448618">
            <a:off x="-307496" y="543070"/>
            <a:ext cx="4641913"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Tekstvak 13">
            <a:extLst>
              <a:ext uri="{FF2B5EF4-FFF2-40B4-BE49-F238E27FC236}">
                <a16:creationId xmlns:a16="http://schemas.microsoft.com/office/drawing/2014/main" id="{52EB39FC-3772-8A30-78ED-793B45C6A489}"/>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Aan de slag!</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2" name="Afbeelding 1">
            <a:extLst>
              <a:ext uri="{FF2B5EF4-FFF2-40B4-BE49-F238E27FC236}">
                <a16:creationId xmlns:a16="http://schemas.microsoft.com/office/drawing/2014/main" id="{88348025-1C0A-EA4B-4CEE-E6CE90F05420}"/>
              </a:ext>
            </a:extLst>
          </p:cNvPr>
          <p:cNvPicPr>
            <a:picLocks noChangeAspect="1"/>
          </p:cNvPicPr>
          <p:nvPr/>
        </p:nvPicPr>
        <p:blipFill>
          <a:blip r:embed="rId4"/>
          <a:stretch>
            <a:fillRect/>
          </a:stretch>
        </p:blipFill>
        <p:spPr>
          <a:xfrm>
            <a:off x="531077" y="2933617"/>
            <a:ext cx="2964765" cy="2247949"/>
          </a:xfrm>
          <a:prstGeom prst="rect">
            <a:avLst/>
          </a:prstGeom>
        </p:spPr>
      </p:pic>
      <p:pic>
        <p:nvPicPr>
          <p:cNvPr id="7" name="Afbeelding 6">
            <a:extLst>
              <a:ext uri="{FF2B5EF4-FFF2-40B4-BE49-F238E27FC236}">
                <a16:creationId xmlns:a16="http://schemas.microsoft.com/office/drawing/2014/main" id="{A01644F3-787B-4FBA-5EB8-DC6837D12B5F}"/>
              </a:ext>
            </a:extLst>
          </p:cNvPr>
          <p:cNvPicPr>
            <a:picLocks noChangeAspect="1"/>
          </p:cNvPicPr>
          <p:nvPr/>
        </p:nvPicPr>
        <p:blipFill>
          <a:blip r:embed="rId5"/>
          <a:srcRect l="2756" t="2963" r="4403" b="2370"/>
          <a:stretch>
            <a:fillRect/>
          </a:stretch>
        </p:blipFill>
        <p:spPr>
          <a:xfrm rot="20691802">
            <a:off x="5535457" y="1764952"/>
            <a:ext cx="3016030" cy="424569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973327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9B96E-83CB-B6C2-DD23-31E94CA9F266}"/>
            </a:ext>
          </a:extLst>
        </p:cNvPr>
        <p:cNvGrpSpPr/>
        <p:nvPr/>
      </p:nvGrpSpPr>
      <p:grpSpPr>
        <a:xfrm>
          <a:off x="0" y="0"/>
          <a:ext cx="0" cy="0"/>
          <a:chOff x="0" y="0"/>
          <a:chExt cx="0" cy="0"/>
        </a:xfrm>
      </p:grpSpPr>
      <p:sp>
        <p:nvSpPr>
          <p:cNvPr id="6" name="Afgeronde rechthoek 6">
            <a:extLst>
              <a:ext uri="{FF2B5EF4-FFF2-40B4-BE49-F238E27FC236}">
                <a16:creationId xmlns:a16="http://schemas.microsoft.com/office/drawing/2014/main" id="{08210C8F-7FD0-41FD-BEF6-3701E5103975}"/>
              </a:ext>
            </a:extLst>
          </p:cNvPr>
          <p:cNvSpPr/>
          <p:nvPr/>
        </p:nvSpPr>
        <p:spPr>
          <a:xfrm>
            <a:off x="359999" y="359999"/>
            <a:ext cx="3453350" cy="6118860"/>
          </a:xfrm>
          <a:prstGeom prst="roundRect">
            <a:avLst>
              <a:gd name="adj" fmla="val 5489"/>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3" name="Afbeelding 2">
            <a:extLst>
              <a:ext uri="{FF2B5EF4-FFF2-40B4-BE49-F238E27FC236}">
                <a16:creationId xmlns:a16="http://schemas.microsoft.com/office/drawing/2014/main" id="{689A154C-7E6D-9057-68CB-3B0078D8217C}"/>
              </a:ext>
            </a:extLst>
          </p:cNvPr>
          <p:cNvPicPr>
            <a:picLocks noChangeAspect="1"/>
          </p:cNvPicPr>
          <p:nvPr/>
        </p:nvPicPr>
        <p:blipFill>
          <a:blip r:embed="rId3"/>
          <a:srcRect/>
          <a:stretch/>
        </p:blipFill>
        <p:spPr>
          <a:xfrm flipH="1">
            <a:off x="751397" y="25400"/>
            <a:ext cx="7538014" cy="7022209"/>
          </a:xfrm>
          <a:prstGeom prst="rect">
            <a:avLst/>
          </a:prstGeom>
        </p:spPr>
      </p:pic>
      <p:sp>
        <p:nvSpPr>
          <p:cNvPr id="5" name="Ovaal 4">
            <a:extLst>
              <a:ext uri="{FF2B5EF4-FFF2-40B4-BE49-F238E27FC236}">
                <a16:creationId xmlns:a16="http://schemas.microsoft.com/office/drawing/2014/main" id="{CFF34EB0-21AE-6358-1C49-9195815DDE37}"/>
              </a:ext>
            </a:extLst>
          </p:cNvPr>
          <p:cNvSpPr/>
          <p:nvPr/>
        </p:nvSpPr>
        <p:spPr>
          <a:xfrm>
            <a:off x="679783" y="2952342"/>
            <a:ext cx="2451762" cy="2451762"/>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hthoek: afgeronde hoeken 8">
            <a:extLst>
              <a:ext uri="{FF2B5EF4-FFF2-40B4-BE49-F238E27FC236}">
                <a16:creationId xmlns:a16="http://schemas.microsoft.com/office/drawing/2014/main" id="{DA502F14-8760-1FD2-CF22-C06A441D48BB}"/>
              </a:ext>
            </a:extLst>
          </p:cNvPr>
          <p:cNvSpPr/>
          <p:nvPr/>
        </p:nvSpPr>
        <p:spPr>
          <a:xfrm rot="21448618">
            <a:off x="-307496" y="543070"/>
            <a:ext cx="4641913"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Tekstvak 13">
            <a:extLst>
              <a:ext uri="{FF2B5EF4-FFF2-40B4-BE49-F238E27FC236}">
                <a16:creationId xmlns:a16="http://schemas.microsoft.com/office/drawing/2014/main" id="{AD97F48B-5C9F-E13F-4198-BF93AF06DBBD}"/>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Aan de slag!</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2" name="Afbeelding 1">
            <a:extLst>
              <a:ext uri="{FF2B5EF4-FFF2-40B4-BE49-F238E27FC236}">
                <a16:creationId xmlns:a16="http://schemas.microsoft.com/office/drawing/2014/main" id="{2E8BAF39-7FDE-874E-8EA1-753372596677}"/>
              </a:ext>
            </a:extLst>
          </p:cNvPr>
          <p:cNvPicPr>
            <a:picLocks noChangeAspect="1"/>
          </p:cNvPicPr>
          <p:nvPr/>
        </p:nvPicPr>
        <p:blipFill>
          <a:blip r:embed="rId4"/>
          <a:stretch>
            <a:fillRect/>
          </a:stretch>
        </p:blipFill>
        <p:spPr>
          <a:xfrm>
            <a:off x="531077" y="2933617"/>
            <a:ext cx="2964765" cy="2247949"/>
          </a:xfrm>
          <a:prstGeom prst="rect">
            <a:avLst/>
          </a:prstGeom>
        </p:spPr>
      </p:pic>
      <p:pic>
        <p:nvPicPr>
          <p:cNvPr id="4" name="Afbeelding 3">
            <a:extLst>
              <a:ext uri="{FF2B5EF4-FFF2-40B4-BE49-F238E27FC236}">
                <a16:creationId xmlns:a16="http://schemas.microsoft.com/office/drawing/2014/main" id="{0FC67C58-FA64-3DE9-3E53-0D6B7B7BAD86}"/>
              </a:ext>
            </a:extLst>
          </p:cNvPr>
          <p:cNvPicPr>
            <a:picLocks noChangeAspect="1"/>
          </p:cNvPicPr>
          <p:nvPr/>
        </p:nvPicPr>
        <p:blipFill>
          <a:blip r:embed="rId5"/>
          <a:srcRect l="2756" t="2963" r="4403" b="2370"/>
          <a:stretch>
            <a:fillRect/>
          </a:stretch>
        </p:blipFill>
        <p:spPr>
          <a:xfrm>
            <a:off x="4421802" y="1206230"/>
            <a:ext cx="6715657" cy="9453702"/>
          </a:xfrm>
          <a:prstGeom prst="rect">
            <a:avLst/>
          </a:prstGeom>
          <a:effectLst>
            <a:outerShdw blurRad="50800" dist="38100" dir="2700000" algn="tl" rotWithShape="0">
              <a:prstClr val="black">
                <a:alpha val="40000"/>
              </a:prstClr>
            </a:outerShdw>
          </a:effectLst>
        </p:spPr>
      </p:pic>
      <p:sp>
        <p:nvSpPr>
          <p:cNvPr id="12" name="Tekstvak 11">
            <a:extLst>
              <a:ext uri="{FF2B5EF4-FFF2-40B4-BE49-F238E27FC236}">
                <a16:creationId xmlns:a16="http://schemas.microsoft.com/office/drawing/2014/main" id="{B08482EF-2B14-55D7-7F47-1FBDB9073AE5}"/>
              </a:ext>
            </a:extLst>
          </p:cNvPr>
          <p:cNvSpPr txBox="1"/>
          <p:nvPr/>
        </p:nvSpPr>
        <p:spPr>
          <a:xfrm>
            <a:off x="5711586" y="3902009"/>
            <a:ext cx="339793" cy="261267"/>
          </a:xfrm>
          <a:prstGeom prst="rect">
            <a:avLst/>
          </a:prstGeom>
          <a:noFill/>
        </p:spPr>
        <p:txBody>
          <a:bodyPr wrap="none" rtlCol="0">
            <a:noAutofit/>
          </a:bodyPr>
          <a:lstStyle/>
          <a:p>
            <a:r>
              <a:rPr lang="nl-NL" sz="2000" spc="100">
                <a:solidFill>
                  <a:schemeClr val="accent3"/>
                </a:solidFill>
                <a:latin typeface="VAGRounded-Bold" pitchFamily="2" charset="0"/>
                <a:ea typeface="Open Sans" panose="020B0606030504020204" pitchFamily="34" charset="0"/>
                <a:cs typeface="Open Sans" panose="020B0606030504020204" pitchFamily="34" charset="0"/>
              </a:rPr>
              <a:t>8</a:t>
            </a:r>
          </a:p>
        </p:txBody>
      </p:sp>
      <p:sp>
        <p:nvSpPr>
          <p:cNvPr id="13" name="Tekstvak 12">
            <a:extLst>
              <a:ext uri="{FF2B5EF4-FFF2-40B4-BE49-F238E27FC236}">
                <a16:creationId xmlns:a16="http://schemas.microsoft.com/office/drawing/2014/main" id="{D766B7D0-F60A-E266-2895-A86AE943F66C}"/>
              </a:ext>
            </a:extLst>
          </p:cNvPr>
          <p:cNvSpPr txBox="1"/>
          <p:nvPr/>
        </p:nvSpPr>
        <p:spPr>
          <a:xfrm>
            <a:off x="5711585" y="4215774"/>
            <a:ext cx="339793" cy="261267"/>
          </a:xfrm>
          <a:prstGeom prst="rect">
            <a:avLst/>
          </a:prstGeom>
          <a:noFill/>
        </p:spPr>
        <p:txBody>
          <a:bodyPr wrap="none" rtlCol="0">
            <a:noAutofit/>
          </a:bodyPr>
          <a:lstStyle/>
          <a:p>
            <a:r>
              <a:rPr lang="nl-NL" sz="2000" spc="100">
                <a:solidFill>
                  <a:schemeClr val="accent3"/>
                </a:solidFill>
                <a:latin typeface="VAGRounded-Bold" pitchFamily="2" charset="0"/>
                <a:ea typeface="Open Sans" panose="020B0606030504020204" pitchFamily="34" charset="0"/>
                <a:cs typeface="Open Sans" panose="020B0606030504020204" pitchFamily="34" charset="0"/>
              </a:rPr>
              <a:t>16</a:t>
            </a:r>
          </a:p>
        </p:txBody>
      </p:sp>
      <p:sp>
        <p:nvSpPr>
          <p:cNvPr id="15" name="Tekstvak 14">
            <a:extLst>
              <a:ext uri="{FF2B5EF4-FFF2-40B4-BE49-F238E27FC236}">
                <a16:creationId xmlns:a16="http://schemas.microsoft.com/office/drawing/2014/main" id="{75553520-DBD5-A85B-2EC9-3FD9ABDA3EA5}"/>
              </a:ext>
            </a:extLst>
          </p:cNvPr>
          <p:cNvSpPr txBox="1"/>
          <p:nvPr/>
        </p:nvSpPr>
        <p:spPr>
          <a:xfrm>
            <a:off x="5526320" y="5248764"/>
            <a:ext cx="339793" cy="261267"/>
          </a:xfrm>
          <a:prstGeom prst="rect">
            <a:avLst/>
          </a:prstGeom>
          <a:noFill/>
        </p:spPr>
        <p:txBody>
          <a:bodyPr wrap="none" rtlCol="0">
            <a:noAutofit/>
          </a:bodyPr>
          <a:lstStyle/>
          <a:p>
            <a:r>
              <a:rPr lang="nl-NL" sz="2000" spc="100">
                <a:solidFill>
                  <a:schemeClr val="accent3"/>
                </a:solidFill>
                <a:latin typeface="VAGRounded-Bold" pitchFamily="2" charset="0"/>
                <a:ea typeface="Open Sans" panose="020B0606030504020204" pitchFamily="34" charset="0"/>
                <a:cs typeface="Open Sans" panose="020B0606030504020204" pitchFamily="34" charset="0"/>
              </a:rPr>
              <a:t>13</a:t>
            </a:r>
          </a:p>
        </p:txBody>
      </p:sp>
      <p:sp>
        <p:nvSpPr>
          <p:cNvPr id="16" name="Tekstvak 15">
            <a:extLst>
              <a:ext uri="{FF2B5EF4-FFF2-40B4-BE49-F238E27FC236}">
                <a16:creationId xmlns:a16="http://schemas.microsoft.com/office/drawing/2014/main" id="{421D3749-FBC3-18E8-EE19-2136675A119A}"/>
              </a:ext>
            </a:extLst>
          </p:cNvPr>
          <p:cNvSpPr txBox="1"/>
          <p:nvPr/>
        </p:nvSpPr>
        <p:spPr>
          <a:xfrm>
            <a:off x="5526319" y="5544188"/>
            <a:ext cx="339793" cy="261267"/>
          </a:xfrm>
          <a:prstGeom prst="rect">
            <a:avLst/>
          </a:prstGeom>
          <a:noFill/>
        </p:spPr>
        <p:txBody>
          <a:bodyPr wrap="none" rtlCol="0">
            <a:noAutofit/>
          </a:bodyPr>
          <a:lstStyle/>
          <a:p>
            <a:r>
              <a:rPr lang="nl-NL" sz="2000" spc="100">
                <a:solidFill>
                  <a:schemeClr val="accent3"/>
                </a:solidFill>
                <a:latin typeface="VAGRounded-Bold" pitchFamily="2" charset="0"/>
                <a:ea typeface="Open Sans" panose="020B0606030504020204" pitchFamily="34" charset="0"/>
                <a:cs typeface="Open Sans" panose="020B0606030504020204" pitchFamily="34" charset="0"/>
              </a:rPr>
              <a:t>6</a:t>
            </a:r>
          </a:p>
        </p:txBody>
      </p:sp>
    </p:spTree>
    <p:extLst>
      <p:ext uri="{BB962C8B-B14F-4D97-AF65-F5344CB8AC3E}">
        <p14:creationId xmlns:p14="http://schemas.microsoft.com/office/powerpoint/2010/main" val="1074864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5" grpId="0"/>
      <p:bldP spid="1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3605F-31A7-6200-C0A5-A1EC01874701}"/>
            </a:ext>
          </a:extLst>
        </p:cNvPr>
        <p:cNvGrpSpPr/>
        <p:nvPr/>
      </p:nvGrpSpPr>
      <p:grpSpPr>
        <a:xfrm>
          <a:off x="0" y="0"/>
          <a:ext cx="0" cy="0"/>
          <a:chOff x="0" y="0"/>
          <a:chExt cx="0" cy="0"/>
        </a:xfrm>
      </p:grpSpPr>
      <p:sp>
        <p:nvSpPr>
          <p:cNvPr id="6" name="Afgeronde rechthoek 6">
            <a:extLst>
              <a:ext uri="{FF2B5EF4-FFF2-40B4-BE49-F238E27FC236}">
                <a16:creationId xmlns:a16="http://schemas.microsoft.com/office/drawing/2014/main" id="{EE2CCCE7-226F-80D6-96A6-8C57B2E5330C}"/>
              </a:ext>
            </a:extLst>
          </p:cNvPr>
          <p:cNvSpPr/>
          <p:nvPr/>
        </p:nvSpPr>
        <p:spPr>
          <a:xfrm>
            <a:off x="359999" y="359999"/>
            <a:ext cx="3453350" cy="6118860"/>
          </a:xfrm>
          <a:prstGeom prst="roundRect">
            <a:avLst>
              <a:gd name="adj" fmla="val 5489"/>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3" name="Afbeelding 2">
            <a:extLst>
              <a:ext uri="{FF2B5EF4-FFF2-40B4-BE49-F238E27FC236}">
                <a16:creationId xmlns:a16="http://schemas.microsoft.com/office/drawing/2014/main" id="{2C760A91-2136-31F7-B7C4-A64900BA0B5F}"/>
              </a:ext>
            </a:extLst>
          </p:cNvPr>
          <p:cNvPicPr>
            <a:picLocks noChangeAspect="1"/>
          </p:cNvPicPr>
          <p:nvPr/>
        </p:nvPicPr>
        <p:blipFill>
          <a:blip r:embed="rId3"/>
          <a:srcRect/>
          <a:stretch/>
        </p:blipFill>
        <p:spPr>
          <a:xfrm flipH="1">
            <a:off x="751397" y="25400"/>
            <a:ext cx="7538014" cy="7022209"/>
          </a:xfrm>
          <a:prstGeom prst="rect">
            <a:avLst/>
          </a:prstGeom>
        </p:spPr>
      </p:pic>
      <p:sp>
        <p:nvSpPr>
          <p:cNvPr id="5" name="Ovaal 4">
            <a:extLst>
              <a:ext uri="{FF2B5EF4-FFF2-40B4-BE49-F238E27FC236}">
                <a16:creationId xmlns:a16="http://schemas.microsoft.com/office/drawing/2014/main" id="{2B6112B5-BCBB-AE3B-531B-2E25F063719B}"/>
              </a:ext>
            </a:extLst>
          </p:cNvPr>
          <p:cNvSpPr/>
          <p:nvPr/>
        </p:nvSpPr>
        <p:spPr>
          <a:xfrm>
            <a:off x="679783" y="2952342"/>
            <a:ext cx="2451762" cy="2451762"/>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hthoek: afgeronde hoeken 8">
            <a:extLst>
              <a:ext uri="{FF2B5EF4-FFF2-40B4-BE49-F238E27FC236}">
                <a16:creationId xmlns:a16="http://schemas.microsoft.com/office/drawing/2014/main" id="{EBBE779D-FC7E-3BB9-9406-24F348A526EB}"/>
              </a:ext>
            </a:extLst>
          </p:cNvPr>
          <p:cNvSpPr/>
          <p:nvPr/>
        </p:nvSpPr>
        <p:spPr>
          <a:xfrm rot="21448618">
            <a:off x="-307496" y="543070"/>
            <a:ext cx="4641913" cy="818707"/>
          </a:xfrm>
          <a:prstGeom prst="roundRect">
            <a:avLst>
              <a:gd name="adj" fmla="val 27057"/>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Tekstvak 13">
            <a:extLst>
              <a:ext uri="{FF2B5EF4-FFF2-40B4-BE49-F238E27FC236}">
                <a16:creationId xmlns:a16="http://schemas.microsoft.com/office/drawing/2014/main" id="{A8682EB4-6515-B45C-20B5-093923D0C5C8}"/>
              </a:ext>
            </a:extLst>
          </p:cNvPr>
          <p:cNvSpPr txBox="1"/>
          <p:nvPr/>
        </p:nvSpPr>
        <p:spPr>
          <a:xfrm rot="21448618">
            <a:off x="513879" y="523533"/>
            <a:ext cx="4678823" cy="818707"/>
          </a:xfrm>
          <a:prstGeom prst="rect">
            <a:avLst/>
          </a:prstGeom>
          <a:noFill/>
        </p:spPr>
        <p:txBody>
          <a:bodyPr wrap="none" rtlCol="0">
            <a:noAutofit/>
          </a:bodyPr>
          <a:lstStyle/>
          <a:p>
            <a:r>
              <a:rPr lang="nl-NL" sz="4400" spc="100">
                <a:solidFill>
                  <a:srgbClr val="641C76"/>
                </a:solidFill>
                <a:latin typeface="VAGRounded-Bold" pitchFamily="2" charset="0"/>
                <a:ea typeface="Open Sans" panose="020B0606030504020204" pitchFamily="34" charset="0"/>
                <a:cs typeface="Open Sans" panose="020B0606030504020204" pitchFamily="34" charset="0"/>
              </a:rPr>
              <a:t>Aan de slag!</a:t>
            </a:r>
            <a:endParaRPr lang="nl-NL" sz="5400" spc="100">
              <a:solidFill>
                <a:srgbClr val="641C76"/>
              </a:solidFill>
              <a:latin typeface="VAGRounded-Bold" pitchFamily="2" charset="0"/>
              <a:ea typeface="Open Sans" panose="020B0606030504020204" pitchFamily="34" charset="0"/>
              <a:cs typeface="Open Sans" panose="020B0606030504020204" pitchFamily="34" charset="0"/>
            </a:endParaRPr>
          </a:p>
        </p:txBody>
      </p:sp>
      <p:pic>
        <p:nvPicPr>
          <p:cNvPr id="2" name="Afbeelding 1">
            <a:extLst>
              <a:ext uri="{FF2B5EF4-FFF2-40B4-BE49-F238E27FC236}">
                <a16:creationId xmlns:a16="http://schemas.microsoft.com/office/drawing/2014/main" id="{636E42B2-51B9-A116-F1F4-5895595B07BC}"/>
              </a:ext>
            </a:extLst>
          </p:cNvPr>
          <p:cNvPicPr>
            <a:picLocks noChangeAspect="1"/>
          </p:cNvPicPr>
          <p:nvPr/>
        </p:nvPicPr>
        <p:blipFill>
          <a:blip r:embed="rId4"/>
          <a:stretch>
            <a:fillRect/>
          </a:stretch>
        </p:blipFill>
        <p:spPr>
          <a:xfrm>
            <a:off x="531077" y="2933617"/>
            <a:ext cx="2964765" cy="2247949"/>
          </a:xfrm>
          <a:prstGeom prst="rect">
            <a:avLst/>
          </a:prstGeom>
        </p:spPr>
      </p:pic>
      <p:pic>
        <p:nvPicPr>
          <p:cNvPr id="4" name="Afbeelding 3">
            <a:extLst>
              <a:ext uri="{FF2B5EF4-FFF2-40B4-BE49-F238E27FC236}">
                <a16:creationId xmlns:a16="http://schemas.microsoft.com/office/drawing/2014/main" id="{3EB4C934-3B84-44D9-040F-FF5DE03A2ED6}"/>
              </a:ext>
            </a:extLst>
          </p:cNvPr>
          <p:cNvPicPr>
            <a:picLocks noChangeAspect="1"/>
          </p:cNvPicPr>
          <p:nvPr/>
        </p:nvPicPr>
        <p:blipFill>
          <a:blip r:embed="rId5"/>
          <a:srcRect l="2756" t="2963" r="4403" b="2370"/>
          <a:stretch>
            <a:fillRect/>
          </a:stretch>
        </p:blipFill>
        <p:spPr>
          <a:xfrm>
            <a:off x="4421802" y="-3482502"/>
            <a:ext cx="6715657" cy="9453702"/>
          </a:xfrm>
          <a:prstGeom prst="rect">
            <a:avLst/>
          </a:prstGeom>
          <a:effectLst>
            <a:outerShdw blurRad="50800" dist="38100" dir="2700000" algn="tl" rotWithShape="0">
              <a:prstClr val="black">
                <a:alpha val="40000"/>
              </a:prstClr>
            </a:outerShdw>
          </a:effectLst>
        </p:spPr>
      </p:pic>
      <p:grpSp>
        <p:nvGrpSpPr>
          <p:cNvPr id="30" name="Groep 29">
            <a:extLst>
              <a:ext uri="{FF2B5EF4-FFF2-40B4-BE49-F238E27FC236}">
                <a16:creationId xmlns:a16="http://schemas.microsoft.com/office/drawing/2014/main" id="{EC9CE897-B420-A027-4890-4B8EC515986C}"/>
              </a:ext>
            </a:extLst>
          </p:cNvPr>
          <p:cNvGrpSpPr/>
          <p:nvPr/>
        </p:nvGrpSpPr>
        <p:grpSpPr>
          <a:xfrm>
            <a:off x="5907540" y="2002721"/>
            <a:ext cx="1805509" cy="1049518"/>
            <a:chOff x="5907540" y="2002721"/>
            <a:chExt cx="1805509" cy="1049518"/>
          </a:xfrm>
        </p:grpSpPr>
        <p:sp>
          <p:nvSpPr>
            <p:cNvPr id="8" name="Tekstvak 7">
              <a:extLst>
                <a:ext uri="{FF2B5EF4-FFF2-40B4-BE49-F238E27FC236}">
                  <a16:creationId xmlns:a16="http://schemas.microsoft.com/office/drawing/2014/main" id="{775AEC10-1AEF-9B06-69A1-020D5ACF3891}"/>
                </a:ext>
              </a:extLst>
            </p:cNvPr>
            <p:cNvSpPr txBox="1"/>
            <p:nvPr/>
          </p:nvSpPr>
          <p:spPr>
            <a:xfrm>
              <a:off x="7373256" y="2790972"/>
              <a:ext cx="339793" cy="261267"/>
            </a:xfrm>
            <a:prstGeom prst="rect">
              <a:avLst/>
            </a:prstGeom>
            <a:noFill/>
          </p:spPr>
          <p:txBody>
            <a:bodyPr wrap="none" rtlCol="0">
              <a:noAutofit/>
            </a:bodyPr>
            <a:lstStyle/>
            <a:p>
              <a:r>
                <a:rPr lang="nl-NL" spc="100">
                  <a:solidFill>
                    <a:schemeClr val="accent3"/>
                  </a:solidFill>
                  <a:latin typeface="VAGRounded-Bold" pitchFamily="2" charset="0"/>
                  <a:ea typeface="Open Sans" panose="020B0606030504020204" pitchFamily="34" charset="0"/>
                  <a:cs typeface="Open Sans" panose="020B0606030504020204" pitchFamily="34" charset="0"/>
                </a:rPr>
                <a:t>wens</a:t>
              </a:r>
            </a:p>
          </p:txBody>
        </p:sp>
        <p:cxnSp>
          <p:nvCxnSpPr>
            <p:cNvPr id="22" name="Rechte verbindingslijn 21">
              <a:extLst>
                <a:ext uri="{FF2B5EF4-FFF2-40B4-BE49-F238E27FC236}">
                  <a16:creationId xmlns:a16="http://schemas.microsoft.com/office/drawing/2014/main" id="{B1ACE9B5-F7CE-35DC-2FA1-53349B62BE7F}"/>
                </a:ext>
              </a:extLst>
            </p:cNvPr>
            <p:cNvCxnSpPr>
              <a:cxnSpLocks/>
            </p:cNvCxnSpPr>
            <p:nvPr/>
          </p:nvCxnSpPr>
          <p:spPr>
            <a:xfrm flipV="1">
              <a:off x="5907540" y="2002721"/>
              <a:ext cx="376920" cy="122923"/>
            </a:xfrm>
            <a:prstGeom prst="line">
              <a:avLst/>
            </a:prstGeom>
            <a:ln w="57150">
              <a:solidFill>
                <a:srgbClr val="E41C79"/>
              </a:solidFill>
            </a:ln>
          </p:spPr>
          <p:style>
            <a:lnRef idx="1">
              <a:schemeClr val="accent1"/>
            </a:lnRef>
            <a:fillRef idx="0">
              <a:schemeClr val="accent1"/>
            </a:fillRef>
            <a:effectRef idx="0">
              <a:schemeClr val="accent1"/>
            </a:effectRef>
            <a:fontRef idx="minor">
              <a:schemeClr val="tx1"/>
            </a:fontRef>
          </p:style>
        </p:cxnSp>
      </p:grpSp>
      <p:grpSp>
        <p:nvGrpSpPr>
          <p:cNvPr id="32" name="Groep 31">
            <a:extLst>
              <a:ext uri="{FF2B5EF4-FFF2-40B4-BE49-F238E27FC236}">
                <a16:creationId xmlns:a16="http://schemas.microsoft.com/office/drawing/2014/main" id="{CD852EAF-163F-968B-6B09-6D2346EF674C}"/>
              </a:ext>
            </a:extLst>
          </p:cNvPr>
          <p:cNvGrpSpPr/>
          <p:nvPr/>
        </p:nvGrpSpPr>
        <p:grpSpPr>
          <a:xfrm>
            <a:off x="5229814" y="2002720"/>
            <a:ext cx="2037272" cy="1556836"/>
            <a:chOff x="5229814" y="2002720"/>
            <a:chExt cx="2037272" cy="1556836"/>
          </a:xfrm>
        </p:grpSpPr>
        <p:sp>
          <p:nvSpPr>
            <p:cNvPr id="11" name="Tekstvak 10">
              <a:extLst>
                <a:ext uri="{FF2B5EF4-FFF2-40B4-BE49-F238E27FC236}">
                  <a16:creationId xmlns:a16="http://schemas.microsoft.com/office/drawing/2014/main" id="{E0384F20-4EB8-7CCB-96EF-E122F30F83C0}"/>
                </a:ext>
              </a:extLst>
            </p:cNvPr>
            <p:cNvSpPr txBox="1"/>
            <p:nvPr/>
          </p:nvSpPr>
          <p:spPr>
            <a:xfrm>
              <a:off x="6927293" y="3298289"/>
              <a:ext cx="339793" cy="261267"/>
            </a:xfrm>
            <a:prstGeom prst="rect">
              <a:avLst/>
            </a:prstGeom>
            <a:noFill/>
          </p:spPr>
          <p:txBody>
            <a:bodyPr wrap="none" rtlCol="0">
              <a:noAutofit/>
            </a:bodyPr>
            <a:lstStyle/>
            <a:p>
              <a:r>
                <a:rPr lang="nl-NL" spc="100">
                  <a:solidFill>
                    <a:schemeClr val="accent3"/>
                  </a:solidFill>
                  <a:latin typeface="VAGRounded-Bold" pitchFamily="2" charset="0"/>
                  <a:ea typeface="Open Sans" panose="020B0606030504020204" pitchFamily="34" charset="0"/>
                  <a:cs typeface="Open Sans" panose="020B0606030504020204" pitchFamily="34" charset="0"/>
                </a:rPr>
                <a:t>peer </a:t>
              </a:r>
              <a:r>
                <a:rPr lang="nl-NL" spc="100" err="1">
                  <a:solidFill>
                    <a:schemeClr val="accent3"/>
                  </a:solidFill>
                  <a:latin typeface="VAGRounded-Bold" pitchFamily="2" charset="0"/>
                  <a:ea typeface="Open Sans" panose="020B0606030504020204" pitchFamily="34" charset="0"/>
                  <a:cs typeface="Open Sans" panose="020B0606030504020204" pitchFamily="34" charset="0"/>
                </a:rPr>
                <a:t>pressure</a:t>
              </a:r>
              <a:endParaRPr lang="nl-NL" spc="100">
                <a:solidFill>
                  <a:schemeClr val="accent3"/>
                </a:solidFill>
                <a:latin typeface="VAGRounded-Bold" pitchFamily="2" charset="0"/>
                <a:ea typeface="Open Sans" panose="020B0606030504020204" pitchFamily="34" charset="0"/>
                <a:cs typeface="Open Sans" panose="020B0606030504020204" pitchFamily="34" charset="0"/>
              </a:endParaRPr>
            </a:p>
          </p:txBody>
        </p:sp>
        <p:cxnSp>
          <p:nvCxnSpPr>
            <p:cNvPr id="23" name="Rechte verbindingslijn 22">
              <a:extLst>
                <a:ext uri="{FF2B5EF4-FFF2-40B4-BE49-F238E27FC236}">
                  <a16:creationId xmlns:a16="http://schemas.microsoft.com/office/drawing/2014/main" id="{4CA5B17E-8260-AEE9-9545-096EA92BC7B8}"/>
                </a:ext>
              </a:extLst>
            </p:cNvPr>
            <p:cNvCxnSpPr>
              <a:cxnSpLocks/>
            </p:cNvCxnSpPr>
            <p:nvPr/>
          </p:nvCxnSpPr>
          <p:spPr>
            <a:xfrm flipV="1">
              <a:off x="5229814" y="2002720"/>
              <a:ext cx="376920" cy="122923"/>
            </a:xfrm>
            <a:prstGeom prst="line">
              <a:avLst/>
            </a:prstGeom>
            <a:ln w="57150">
              <a:solidFill>
                <a:srgbClr val="E41C79"/>
              </a:solidFill>
            </a:ln>
          </p:spPr>
          <p:style>
            <a:lnRef idx="1">
              <a:schemeClr val="accent1"/>
            </a:lnRef>
            <a:fillRef idx="0">
              <a:schemeClr val="accent1"/>
            </a:fillRef>
            <a:effectRef idx="0">
              <a:schemeClr val="accent1"/>
            </a:effectRef>
            <a:fontRef idx="minor">
              <a:schemeClr val="tx1"/>
            </a:fontRef>
          </p:style>
        </p:cxnSp>
      </p:grpSp>
      <p:grpSp>
        <p:nvGrpSpPr>
          <p:cNvPr id="36" name="Groep 35">
            <a:extLst>
              <a:ext uri="{FF2B5EF4-FFF2-40B4-BE49-F238E27FC236}">
                <a16:creationId xmlns:a16="http://schemas.microsoft.com/office/drawing/2014/main" id="{FE5425DA-5D82-1C92-3B7E-BAB09475DB35}"/>
              </a:ext>
            </a:extLst>
          </p:cNvPr>
          <p:cNvGrpSpPr/>
          <p:nvPr/>
        </p:nvGrpSpPr>
        <p:grpSpPr>
          <a:xfrm>
            <a:off x="6327685" y="2002719"/>
            <a:ext cx="3192484" cy="2366900"/>
            <a:chOff x="6327685" y="2002719"/>
            <a:chExt cx="3192484" cy="2366900"/>
          </a:xfrm>
        </p:grpSpPr>
        <p:sp>
          <p:nvSpPr>
            <p:cNvPr id="15" name="Tekstvak 14">
              <a:extLst>
                <a:ext uri="{FF2B5EF4-FFF2-40B4-BE49-F238E27FC236}">
                  <a16:creationId xmlns:a16="http://schemas.microsoft.com/office/drawing/2014/main" id="{1A45F2B2-A2BA-ACEF-2DA5-4299326D11D3}"/>
                </a:ext>
              </a:extLst>
            </p:cNvPr>
            <p:cNvSpPr txBox="1"/>
            <p:nvPr/>
          </p:nvSpPr>
          <p:spPr>
            <a:xfrm>
              <a:off x="8897864" y="4036767"/>
              <a:ext cx="622305" cy="332852"/>
            </a:xfrm>
            <a:prstGeom prst="rect">
              <a:avLst/>
            </a:prstGeom>
            <a:noFill/>
          </p:spPr>
          <p:txBody>
            <a:bodyPr wrap="none" rtlCol="0">
              <a:noAutofit/>
            </a:bodyPr>
            <a:lstStyle/>
            <a:p>
              <a:r>
                <a:rPr lang="nl-NL" spc="100">
                  <a:solidFill>
                    <a:schemeClr val="accent3"/>
                  </a:solidFill>
                  <a:latin typeface="VAGRounded-Bold" pitchFamily="2" charset="0"/>
                  <a:ea typeface="Open Sans" panose="020B0606030504020204" pitchFamily="34" charset="0"/>
                  <a:cs typeface="Open Sans" panose="020B0606030504020204" pitchFamily="34" charset="0"/>
                </a:rPr>
                <a:t>rage</a:t>
              </a:r>
            </a:p>
          </p:txBody>
        </p:sp>
        <p:cxnSp>
          <p:nvCxnSpPr>
            <p:cNvPr id="24" name="Rechte verbindingslijn 23">
              <a:extLst>
                <a:ext uri="{FF2B5EF4-FFF2-40B4-BE49-F238E27FC236}">
                  <a16:creationId xmlns:a16="http://schemas.microsoft.com/office/drawing/2014/main" id="{9E7BFD95-66AF-D203-E6DD-E0A18C29613C}"/>
                </a:ext>
              </a:extLst>
            </p:cNvPr>
            <p:cNvCxnSpPr>
              <a:cxnSpLocks/>
            </p:cNvCxnSpPr>
            <p:nvPr/>
          </p:nvCxnSpPr>
          <p:spPr>
            <a:xfrm flipV="1">
              <a:off x="6327685" y="2002719"/>
              <a:ext cx="376920" cy="122923"/>
            </a:xfrm>
            <a:prstGeom prst="line">
              <a:avLst/>
            </a:prstGeom>
            <a:ln w="57150">
              <a:solidFill>
                <a:srgbClr val="E41C79"/>
              </a:solidFill>
            </a:ln>
          </p:spPr>
          <p:style>
            <a:lnRef idx="1">
              <a:schemeClr val="accent1"/>
            </a:lnRef>
            <a:fillRef idx="0">
              <a:schemeClr val="accent1"/>
            </a:fillRef>
            <a:effectRef idx="0">
              <a:schemeClr val="accent1"/>
            </a:effectRef>
            <a:fontRef idx="minor">
              <a:schemeClr val="tx1"/>
            </a:fontRef>
          </p:style>
        </p:cxnSp>
      </p:grpSp>
      <p:grpSp>
        <p:nvGrpSpPr>
          <p:cNvPr id="37" name="Groep 36">
            <a:extLst>
              <a:ext uri="{FF2B5EF4-FFF2-40B4-BE49-F238E27FC236}">
                <a16:creationId xmlns:a16="http://schemas.microsoft.com/office/drawing/2014/main" id="{FCCFA93A-0743-801D-A076-CF6599BC0941}"/>
              </a:ext>
            </a:extLst>
          </p:cNvPr>
          <p:cNvGrpSpPr/>
          <p:nvPr/>
        </p:nvGrpSpPr>
        <p:grpSpPr>
          <a:xfrm>
            <a:off x="7355625" y="2002719"/>
            <a:ext cx="1493899" cy="3048289"/>
            <a:chOff x="7355625" y="2002719"/>
            <a:chExt cx="1493899" cy="3048289"/>
          </a:xfrm>
        </p:grpSpPr>
        <p:sp>
          <p:nvSpPr>
            <p:cNvPr id="16" name="Tekstvak 15">
              <a:extLst>
                <a:ext uri="{FF2B5EF4-FFF2-40B4-BE49-F238E27FC236}">
                  <a16:creationId xmlns:a16="http://schemas.microsoft.com/office/drawing/2014/main" id="{9C4809E4-DC43-1CC9-8DC8-7EC569483AEE}"/>
                </a:ext>
              </a:extLst>
            </p:cNvPr>
            <p:cNvSpPr txBox="1"/>
            <p:nvPr/>
          </p:nvSpPr>
          <p:spPr>
            <a:xfrm>
              <a:off x="8509731" y="4789741"/>
              <a:ext cx="339793" cy="261267"/>
            </a:xfrm>
            <a:prstGeom prst="rect">
              <a:avLst/>
            </a:prstGeom>
            <a:noFill/>
          </p:spPr>
          <p:txBody>
            <a:bodyPr wrap="none" rtlCol="0">
              <a:noAutofit/>
            </a:bodyPr>
            <a:lstStyle/>
            <a:p>
              <a:r>
                <a:rPr lang="nl-NL" spc="100">
                  <a:solidFill>
                    <a:schemeClr val="accent3"/>
                  </a:solidFill>
                  <a:latin typeface="VAGRounded-Bold" pitchFamily="2" charset="0"/>
                  <a:ea typeface="Open Sans" panose="020B0606030504020204" pitchFamily="34" charset="0"/>
                  <a:cs typeface="Open Sans" panose="020B0606030504020204" pitchFamily="34" charset="0"/>
                </a:rPr>
                <a:t>weerstaan</a:t>
              </a:r>
              <a:endParaRPr lang="nl-NL" sz="1000" spc="100">
                <a:solidFill>
                  <a:schemeClr val="accent3"/>
                </a:solidFill>
                <a:latin typeface="VAGRounded-Bold" pitchFamily="2" charset="0"/>
                <a:ea typeface="Open Sans" panose="020B0606030504020204" pitchFamily="34" charset="0"/>
                <a:cs typeface="Open Sans" panose="020B0606030504020204" pitchFamily="34" charset="0"/>
              </a:endParaRPr>
            </a:p>
          </p:txBody>
        </p:sp>
        <p:cxnSp>
          <p:nvCxnSpPr>
            <p:cNvPr id="25" name="Rechte verbindingslijn 24">
              <a:extLst>
                <a:ext uri="{FF2B5EF4-FFF2-40B4-BE49-F238E27FC236}">
                  <a16:creationId xmlns:a16="http://schemas.microsoft.com/office/drawing/2014/main" id="{CF7E615E-B842-3018-FED2-F0577AA62ECF}"/>
                </a:ext>
              </a:extLst>
            </p:cNvPr>
            <p:cNvCxnSpPr>
              <a:cxnSpLocks/>
            </p:cNvCxnSpPr>
            <p:nvPr/>
          </p:nvCxnSpPr>
          <p:spPr>
            <a:xfrm flipV="1">
              <a:off x="7355625" y="2002719"/>
              <a:ext cx="376920" cy="122923"/>
            </a:xfrm>
            <a:prstGeom prst="line">
              <a:avLst/>
            </a:prstGeom>
            <a:ln w="57150">
              <a:solidFill>
                <a:srgbClr val="E41C79"/>
              </a:solidFill>
            </a:ln>
          </p:spPr>
          <p:style>
            <a:lnRef idx="1">
              <a:schemeClr val="accent1"/>
            </a:lnRef>
            <a:fillRef idx="0">
              <a:schemeClr val="accent1"/>
            </a:fillRef>
            <a:effectRef idx="0">
              <a:schemeClr val="accent1"/>
            </a:effectRef>
            <a:fontRef idx="minor">
              <a:schemeClr val="tx1"/>
            </a:fontRef>
          </p:style>
        </p:cxnSp>
      </p:grpSp>
      <p:grpSp>
        <p:nvGrpSpPr>
          <p:cNvPr id="31" name="Groep 30">
            <a:extLst>
              <a:ext uri="{FF2B5EF4-FFF2-40B4-BE49-F238E27FC236}">
                <a16:creationId xmlns:a16="http://schemas.microsoft.com/office/drawing/2014/main" id="{F1CE000B-8097-D1D6-332B-07319071BD67}"/>
              </a:ext>
            </a:extLst>
          </p:cNvPr>
          <p:cNvGrpSpPr/>
          <p:nvPr/>
        </p:nvGrpSpPr>
        <p:grpSpPr>
          <a:xfrm>
            <a:off x="7245373" y="2002719"/>
            <a:ext cx="1232498" cy="1327475"/>
            <a:chOff x="7245373" y="2002719"/>
            <a:chExt cx="1232498" cy="1327475"/>
          </a:xfrm>
        </p:grpSpPr>
        <p:sp>
          <p:nvSpPr>
            <p:cNvPr id="10" name="Tekstvak 9">
              <a:extLst>
                <a:ext uri="{FF2B5EF4-FFF2-40B4-BE49-F238E27FC236}">
                  <a16:creationId xmlns:a16="http://schemas.microsoft.com/office/drawing/2014/main" id="{2AFB5F7E-BFFE-4FF4-E98D-C759AD3EA230}"/>
                </a:ext>
              </a:extLst>
            </p:cNvPr>
            <p:cNvSpPr txBox="1"/>
            <p:nvPr/>
          </p:nvSpPr>
          <p:spPr>
            <a:xfrm>
              <a:off x="7245373" y="3068927"/>
              <a:ext cx="339793" cy="261267"/>
            </a:xfrm>
            <a:prstGeom prst="rect">
              <a:avLst/>
            </a:prstGeom>
            <a:noFill/>
          </p:spPr>
          <p:txBody>
            <a:bodyPr wrap="none" rtlCol="0">
              <a:noAutofit/>
            </a:bodyPr>
            <a:lstStyle/>
            <a:p>
              <a:r>
                <a:rPr lang="nl-NL" spc="100">
                  <a:solidFill>
                    <a:schemeClr val="accent3"/>
                  </a:solidFill>
                  <a:latin typeface="VAGRounded-Bold" pitchFamily="2" charset="0"/>
                  <a:ea typeface="Open Sans" panose="020B0606030504020204" pitchFamily="34" charset="0"/>
                  <a:cs typeface="Open Sans" panose="020B0606030504020204" pitchFamily="34" charset="0"/>
                </a:rPr>
                <a:t>beïnvloeden</a:t>
              </a:r>
            </a:p>
          </p:txBody>
        </p:sp>
        <p:cxnSp>
          <p:nvCxnSpPr>
            <p:cNvPr id="26" name="Rechte verbindingslijn 25">
              <a:extLst>
                <a:ext uri="{FF2B5EF4-FFF2-40B4-BE49-F238E27FC236}">
                  <a16:creationId xmlns:a16="http://schemas.microsoft.com/office/drawing/2014/main" id="{ADCA4A7C-10F5-D368-ECD7-839044039AED}"/>
                </a:ext>
              </a:extLst>
            </p:cNvPr>
            <p:cNvCxnSpPr>
              <a:cxnSpLocks/>
            </p:cNvCxnSpPr>
            <p:nvPr/>
          </p:nvCxnSpPr>
          <p:spPr>
            <a:xfrm flipV="1">
              <a:off x="8100951" y="2002719"/>
              <a:ext cx="376920" cy="122923"/>
            </a:xfrm>
            <a:prstGeom prst="line">
              <a:avLst/>
            </a:prstGeom>
            <a:ln w="57150">
              <a:solidFill>
                <a:srgbClr val="E41C79"/>
              </a:solidFill>
            </a:ln>
          </p:spPr>
          <p:style>
            <a:lnRef idx="1">
              <a:schemeClr val="accent1"/>
            </a:lnRef>
            <a:fillRef idx="0">
              <a:schemeClr val="accent1"/>
            </a:fillRef>
            <a:effectRef idx="0">
              <a:schemeClr val="accent1"/>
            </a:effectRef>
            <a:fontRef idx="minor">
              <a:schemeClr val="tx1"/>
            </a:fontRef>
          </p:style>
        </p:cxnSp>
      </p:grpSp>
      <p:grpSp>
        <p:nvGrpSpPr>
          <p:cNvPr id="35" name="Groep 34">
            <a:extLst>
              <a:ext uri="{FF2B5EF4-FFF2-40B4-BE49-F238E27FC236}">
                <a16:creationId xmlns:a16="http://schemas.microsoft.com/office/drawing/2014/main" id="{A1FEE635-9360-EEE3-C949-A2E6B87E678C}"/>
              </a:ext>
            </a:extLst>
          </p:cNvPr>
          <p:cNvGrpSpPr/>
          <p:nvPr/>
        </p:nvGrpSpPr>
        <p:grpSpPr>
          <a:xfrm>
            <a:off x="6609404" y="2002718"/>
            <a:ext cx="2514789" cy="2076682"/>
            <a:chOff x="6609404" y="2002718"/>
            <a:chExt cx="2514789" cy="2076682"/>
          </a:xfrm>
        </p:grpSpPr>
        <p:sp>
          <p:nvSpPr>
            <p:cNvPr id="13" name="Tekstvak 12">
              <a:extLst>
                <a:ext uri="{FF2B5EF4-FFF2-40B4-BE49-F238E27FC236}">
                  <a16:creationId xmlns:a16="http://schemas.microsoft.com/office/drawing/2014/main" id="{5633C8EF-B55B-0B3F-76AB-491F552E2DD2}"/>
                </a:ext>
              </a:extLst>
            </p:cNvPr>
            <p:cNvSpPr txBox="1"/>
            <p:nvPr/>
          </p:nvSpPr>
          <p:spPr>
            <a:xfrm>
              <a:off x="6609404" y="3818133"/>
              <a:ext cx="339793" cy="261267"/>
            </a:xfrm>
            <a:prstGeom prst="rect">
              <a:avLst/>
            </a:prstGeom>
            <a:noFill/>
          </p:spPr>
          <p:txBody>
            <a:bodyPr wrap="none" rtlCol="0">
              <a:noAutofit/>
            </a:bodyPr>
            <a:lstStyle/>
            <a:p>
              <a:r>
                <a:rPr lang="nl-NL" spc="100">
                  <a:solidFill>
                    <a:schemeClr val="accent3"/>
                  </a:solidFill>
                  <a:latin typeface="VAGRounded-Bold" pitchFamily="2" charset="0"/>
                  <a:ea typeface="Open Sans" panose="020B0606030504020204" pitchFamily="34" charset="0"/>
                  <a:cs typeface="Open Sans" panose="020B0606030504020204" pitchFamily="34" charset="0"/>
                </a:rPr>
                <a:t>twijfelt</a:t>
              </a:r>
            </a:p>
          </p:txBody>
        </p:sp>
        <p:cxnSp>
          <p:nvCxnSpPr>
            <p:cNvPr id="27" name="Rechte verbindingslijn 26">
              <a:extLst>
                <a:ext uri="{FF2B5EF4-FFF2-40B4-BE49-F238E27FC236}">
                  <a16:creationId xmlns:a16="http://schemas.microsoft.com/office/drawing/2014/main" id="{A9BE62BF-8A11-BDA2-8E74-2E68ADB4E10E}"/>
                </a:ext>
              </a:extLst>
            </p:cNvPr>
            <p:cNvCxnSpPr>
              <a:cxnSpLocks/>
            </p:cNvCxnSpPr>
            <p:nvPr/>
          </p:nvCxnSpPr>
          <p:spPr>
            <a:xfrm flipV="1">
              <a:off x="8747273" y="2002718"/>
              <a:ext cx="376920" cy="122923"/>
            </a:xfrm>
            <a:prstGeom prst="line">
              <a:avLst/>
            </a:prstGeom>
            <a:ln w="57150">
              <a:solidFill>
                <a:srgbClr val="E41C79"/>
              </a:solidFill>
            </a:ln>
          </p:spPr>
          <p:style>
            <a:lnRef idx="1">
              <a:schemeClr val="accent1"/>
            </a:lnRef>
            <a:fillRef idx="0">
              <a:schemeClr val="accent1"/>
            </a:fillRef>
            <a:effectRef idx="0">
              <a:schemeClr val="accent1"/>
            </a:effectRef>
            <a:fontRef idx="minor">
              <a:schemeClr val="tx1"/>
            </a:fontRef>
          </p:style>
        </p:cxnSp>
      </p:grpSp>
      <p:grpSp>
        <p:nvGrpSpPr>
          <p:cNvPr id="33" name="Groep 32">
            <a:extLst>
              <a:ext uri="{FF2B5EF4-FFF2-40B4-BE49-F238E27FC236}">
                <a16:creationId xmlns:a16="http://schemas.microsoft.com/office/drawing/2014/main" id="{28341AEA-99FE-EDD9-4B67-CB4BB64D5B01}"/>
              </a:ext>
            </a:extLst>
          </p:cNvPr>
          <p:cNvGrpSpPr/>
          <p:nvPr/>
        </p:nvGrpSpPr>
        <p:grpSpPr>
          <a:xfrm>
            <a:off x="6753053" y="2002721"/>
            <a:ext cx="1504682" cy="787315"/>
            <a:chOff x="6753053" y="2002721"/>
            <a:chExt cx="1504682" cy="787315"/>
          </a:xfrm>
        </p:grpSpPr>
        <p:cxnSp>
          <p:nvCxnSpPr>
            <p:cNvPr id="17" name="Rechte verbindingslijn 16">
              <a:extLst>
                <a:ext uri="{FF2B5EF4-FFF2-40B4-BE49-F238E27FC236}">
                  <a16:creationId xmlns:a16="http://schemas.microsoft.com/office/drawing/2014/main" id="{E00953D8-199E-958F-C0F0-60A29A21EDD1}"/>
                </a:ext>
              </a:extLst>
            </p:cNvPr>
            <p:cNvCxnSpPr>
              <a:cxnSpLocks/>
            </p:cNvCxnSpPr>
            <p:nvPr/>
          </p:nvCxnSpPr>
          <p:spPr>
            <a:xfrm flipV="1">
              <a:off x="6753053" y="2002721"/>
              <a:ext cx="376920" cy="122923"/>
            </a:xfrm>
            <a:prstGeom prst="line">
              <a:avLst/>
            </a:prstGeom>
            <a:ln w="57150">
              <a:solidFill>
                <a:srgbClr val="E41C79"/>
              </a:solidFill>
            </a:ln>
          </p:spPr>
          <p:style>
            <a:lnRef idx="1">
              <a:schemeClr val="accent1"/>
            </a:lnRef>
            <a:fillRef idx="0">
              <a:schemeClr val="accent1"/>
            </a:fillRef>
            <a:effectRef idx="0">
              <a:schemeClr val="accent1"/>
            </a:effectRef>
            <a:fontRef idx="minor">
              <a:schemeClr val="tx1"/>
            </a:fontRef>
          </p:style>
        </p:cxnSp>
        <p:sp>
          <p:nvSpPr>
            <p:cNvPr id="7" name="Tekstvak 6">
              <a:extLst>
                <a:ext uri="{FF2B5EF4-FFF2-40B4-BE49-F238E27FC236}">
                  <a16:creationId xmlns:a16="http://schemas.microsoft.com/office/drawing/2014/main" id="{8C08AC3F-F019-88E8-0C0D-5139009F96BA}"/>
                </a:ext>
              </a:extLst>
            </p:cNvPr>
            <p:cNvSpPr txBox="1"/>
            <p:nvPr/>
          </p:nvSpPr>
          <p:spPr>
            <a:xfrm>
              <a:off x="7917942" y="2528769"/>
              <a:ext cx="339793" cy="261267"/>
            </a:xfrm>
            <a:prstGeom prst="rect">
              <a:avLst/>
            </a:prstGeom>
            <a:noFill/>
          </p:spPr>
          <p:txBody>
            <a:bodyPr wrap="none" rtlCol="0">
              <a:noAutofit/>
            </a:bodyPr>
            <a:lstStyle/>
            <a:p>
              <a:r>
                <a:rPr lang="nl-NL" spc="100">
                  <a:solidFill>
                    <a:schemeClr val="accent3"/>
                  </a:solidFill>
                  <a:latin typeface="VAGRounded-Bold" pitchFamily="2" charset="0"/>
                  <a:ea typeface="Open Sans" panose="020B0606030504020204" pitchFamily="34" charset="0"/>
                  <a:cs typeface="Open Sans" panose="020B0606030504020204" pitchFamily="34" charset="0"/>
                </a:rPr>
                <a:t>enige</a:t>
              </a:r>
            </a:p>
          </p:txBody>
        </p:sp>
      </p:grpSp>
      <p:grpSp>
        <p:nvGrpSpPr>
          <p:cNvPr id="34" name="Groep 33">
            <a:extLst>
              <a:ext uri="{FF2B5EF4-FFF2-40B4-BE49-F238E27FC236}">
                <a16:creationId xmlns:a16="http://schemas.microsoft.com/office/drawing/2014/main" id="{DF6B9FA1-8E41-79D1-5439-6250034BA40C}"/>
              </a:ext>
            </a:extLst>
          </p:cNvPr>
          <p:cNvGrpSpPr/>
          <p:nvPr/>
        </p:nvGrpSpPr>
        <p:grpSpPr>
          <a:xfrm>
            <a:off x="8784400" y="2002717"/>
            <a:ext cx="797655" cy="1815416"/>
            <a:chOff x="8784400" y="2002717"/>
            <a:chExt cx="797655" cy="1815416"/>
          </a:xfrm>
        </p:grpSpPr>
        <p:sp>
          <p:nvSpPr>
            <p:cNvPr id="12" name="Tekstvak 11">
              <a:extLst>
                <a:ext uri="{FF2B5EF4-FFF2-40B4-BE49-F238E27FC236}">
                  <a16:creationId xmlns:a16="http://schemas.microsoft.com/office/drawing/2014/main" id="{5A145CCD-8E14-8787-2041-9498E1D5E647}"/>
                </a:ext>
              </a:extLst>
            </p:cNvPr>
            <p:cNvSpPr txBox="1"/>
            <p:nvPr/>
          </p:nvSpPr>
          <p:spPr>
            <a:xfrm>
              <a:off x="8784400" y="3556866"/>
              <a:ext cx="339793" cy="261267"/>
            </a:xfrm>
            <a:prstGeom prst="rect">
              <a:avLst/>
            </a:prstGeom>
            <a:noFill/>
          </p:spPr>
          <p:txBody>
            <a:bodyPr wrap="none" rtlCol="0">
              <a:noAutofit/>
            </a:bodyPr>
            <a:lstStyle/>
            <a:p>
              <a:r>
                <a:rPr lang="nl-NL" spc="100">
                  <a:solidFill>
                    <a:schemeClr val="accent3"/>
                  </a:solidFill>
                  <a:latin typeface="VAGRounded-Bold" pitchFamily="2" charset="0"/>
                  <a:ea typeface="Open Sans" panose="020B0606030504020204" pitchFamily="34" charset="0"/>
                  <a:cs typeface="Open Sans" panose="020B0606030504020204" pitchFamily="34" charset="0"/>
                </a:rPr>
                <a:t>één</a:t>
              </a:r>
            </a:p>
          </p:txBody>
        </p:sp>
        <p:cxnSp>
          <p:nvCxnSpPr>
            <p:cNvPr id="28" name="Rechte verbindingslijn 27">
              <a:extLst>
                <a:ext uri="{FF2B5EF4-FFF2-40B4-BE49-F238E27FC236}">
                  <a16:creationId xmlns:a16="http://schemas.microsoft.com/office/drawing/2014/main" id="{B2EB4836-C1AF-BA17-FEAA-4A17D4051547}"/>
                </a:ext>
              </a:extLst>
            </p:cNvPr>
            <p:cNvCxnSpPr>
              <a:cxnSpLocks/>
            </p:cNvCxnSpPr>
            <p:nvPr/>
          </p:nvCxnSpPr>
          <p:spPr>
            <a:xfrm flipV="1">
              <a:off x="9205135" y="2002717"/>
              <a:ext cx="376920" cy="122923"/>
            </a:xfrm>
            <a:prstGeom prst="line">
              <a:avLst/>
            </a:prstGeom>
            <a:ln w="57150">
              <a:solidFill>
                <a:srgbClr val="E41C79"/>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70657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fade">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fade">
                                      <p:cBhvr>
                                        <p:cTn id="22" dur="500"/>
                                        <p:tgtEl>
                                          <p:spTgt spid="3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fade">
                                      <p:cBhvr>
                                        <p:cTn id="27" dur="500"/>
                                        <p:tgtEl>
                                          <p:spTgt spid="3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500"/>
                                        <p:tgtEl>
                                          <p:spTgt spid="3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6"/>
                                        </p:tgtEl>
                                        <p:attrNameLst>
                                          <p:attrName>style.visibility</p:attrName>
                                        </p:attrNameLst>
                                      </p:cBhvr>
                                      <p:to>
                                        <p:strVal val="visible"/>
                                      </p:to>
                                    </p:set>
                                    <p:animEffect transition="in" filter="fade">
                                      <p:cBhvr>
                                        <p:cTn id="37" dur="500"/>
                                        <p:tgtEl>
                                          <p:spTgt spid="3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fade">
                                      <p:cBhvr>
                                        <p:cTn id="42"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DA8CB-B4AC-A2E9-7CEA-447943A50132}"/>
            </a:ext>
          </a:extLst>
        </p:cNvPr>
        <p:cNvGrpSpPr/>
        <p:nvPr/>
      </p:nvGrpSpPr>
      <p:grpSpPr>
        <a:xfrm>
          <a:off x="0" y="0"/>
          <a:ext cx="0" cy="0"/>
          <a:chOff x="0" y="0"/>
          <a:chExt cx="0" cy="0"/>
        </a:xfrm>
      </p:grpSpPr>
    </p:spTree>
    <p:extLst>
      <p:ext uri="{BB962C8B-B14F-4D97-AF65-F5344CB8AC3E}">
        <p14:creationId xmlns:p14="http://schemas.microsoft.com/office/powerpoint/2010/main" val="2070216391"/>
      </p:ext>
    </p:extLst>
  </p:cSld>
  <p:clrMapOvr>
    <a:masterClrMapping/>
  </p:clrMapOvr>
  <p:transition spd="slow">
    <p:push dir="u"/>
  </p:transition>
</p:sld>
</file>

<file path=ppt/theme/theme1.xml><?xml version="1.0" encoding="utf-8"?>
<a:theme xmlns:a="http://schemas.openxmlformats.org/drawingml/2006/main" name="Kantoorthema">
  <a:themeElements>
    <a:clrScheme name="Wijzer in Geldzaken">
      <a:dk1>
        <a:srgbClr val="000000"/>
      </a:dk1>
      <a:lt1>
        <a:srgbClr val="FFFFFF"/>
      </a:lt1>
      <a:dk2>
        <a:srgbClr val="0E2841"/>
      </a:dk2>
      <a:lt2>
        <a:srgbClr val="E8E8E8"/>
      </a:lt2>
      <a:accent1>
        <a:srgbClr val="18A649"/>
      </a:accent1>
      <a:accent2>
        <a:srgbClr val="662879"/>
      </a:accent2>
      <a:accent3>
        <a:srgbClr val="DB1767"/>
      </a:accent3>
      <a:accent4>
        <a:srgbClr val="ECD316"/>
      </a:accent4>
      <a:accent5>
        <a:srgbClr val="A02B93"/>
      </a:accent5>
      <a:accent6>
        <a:srgbClr val="4EA72E"/>
      </a:accent6>
      <a:hlink>
        <a:srgbClr val="467886"/>
      </a:hlink>
      <a:folHlink>
        <a:srgbClr val="96607D"/>
      </a:folHlink>
    </a:clrScheme>
    <a:fontScheme name="Corbel">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noFill/>
      </a:spPr>
      <a:bodyPr wrap="square" rtlCol="0">
        <a:noAutofit/>
      </a:bodyPr>
      <a:lstStyle>
        <a:defPPr algn="r">
          <a:defRPr sz="1000" spc="100" dirty="0" smtClean="0">
            <a:solidFill>
              <a:schemeClr val="bg1"/>
            </a:solidFill>
            <a:latin typeface="Open Sans" panose="020B0606030504020204" pitchFamily="34" charset="0"/>
            <a:ea typeface="Open Sans" panose="020B0606030504020204" pitchFamily="34" charset="0"/>
            <a:cs typeface="Open Sans" panose="020B0606030504020204" pitchFamily="34" charset="0"/>
          </a:defRPr>
        </a:defPPr>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0fcaa1a-ac74-410f-95bc-20bbab667105">
      <Terms xmlns="http://schemas.microsoft.com/office/infopath/2007/PartnerControls"/>
    </lcf76f155ced4ddcb4097134ff3c332f>
    <TaxCatchAll xmlns="16fe547f-eec1-4793-a1b6-34d56b9fc957" xsi:nil="true"/>
    <Soort xmlns="40fcaa1a-ac74-410f-95bc-20bbab66710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C095BBF60614640A6382A98A6922223" ma:contentTypeVersion="22" ma:contentTypeDescription="Een nieuw document maken." ma:contentTypeScope="" ma:versionID="a2556c9012a9b6d02eacef4028716d56">
  <xsd:schema xmlns:xsd="http://www.w3.org/2001/XMLSchema" xmlns:xs="http://www.w3.org/2001/XMLSchema" xmlns:p="http://schemas.microsoft.com/office/2006/metadata/properties" xmlns:ns2="40fcaa1a-ac74-410f-95bc-20bbab667105" xmlns:ns3="16fe547f-eec1-4793-a1b6-34d56b9fc957" targetNamespace="http://schemas.microsoft.com/office/2006/metadata/properties" ma:root="true" ma:fieldsID="991377a11ea41d026034a94dcbcf8e7c" ns2:_="" ns3:_="">
    <xsd:import namespace="40fcaa1a-ac74-410f-95bc-20bbab667105"/>
    <xsd:import namespace="16fe547f-eec1-4793-a1b6-34d56b9fc957"/>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Location" minOccurs="0"/>
                <xsd:element ref="ns2:MediaServiceOCR" minOccurs="0"/>
                <xsd:element ref="ns2:MediaServiceAutoKeyPoints" minOccurs="0"/>
                <xsd:element ref="ns2:MediaServiceKeyPoints" minOccurs="0"/>
                <xsd:element ref="ns2:MediaLengthInSeconds" minOccurs="0"/>
                <xsd:element ref="ns2:Soort"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fcaa1a-ac74-410f-95bc-20bbab6671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Soort" ma:index="21" nillable="true" ma:displayName="Soort" ma:format="Dropdown" ma:internalName="Soort">
      <xsd:simpleType>
        <xsd:restriction base="dms:Text">
          <xsd:maxLength value="255"/>
        </xsd:restriction>
      </xsd:simpleType>
    </xsd:element>
    <xsd:element name="lcf76f155ced4ddcb4097134ff3c332f" ma:index="23" nillable="true" ma:taxonomy="true" ma:internalName="lcf76f155ced4ddcb4097134ff3c332f" ma:taxonomyFieldName="MediaServiceImageTags" ma:displayName="Afbeeldingtags" ma:readOnly="false" ma:fieldId="{5cf76f15-5ced-4ddc-b409-7134ff3c332f}" ma:taxonomyMulti="true" ma:sspId="783c6dbd-d7b0-4fca-a2a6-200f1dabdf0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fe547f-eec1-4793-a1b6-34d56b9fc957" elementFormDefault="qualified">
    <xsd:import namespace="http://schemas.microsoft.com/office/2006/documentManagement/types"/>
    <xsd:import namespace="http://schemas.microsoft.com/office/infopath/2007/PartnerControls"/>
    <xsd:element name="SharedWithUsers" ma:index="13"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Gedeeld met details" ma:internalName="SharedWithDetails" ma:readOnly="true">
      <xsd:simpleType>
        <xsd:restriction base="dms:Note">
          <xsd:maxLength value="255"/>
        </xsd:restriction>
      </xsd:simpleType>
    </xsd:element>
    <xsd:element name="TaxCatchAll" ma:index="24" nillable="true" ma:displayName="Taxonomy Catch All Column" ma:hidden="true" ma:list="{90f3078a-0a21-48a6-87a3-d4756e3461c8}" ma:internalName="TaxCatchAll" ma:showField="CatchAllData" ma:web="16fe547f-eec1-4793-a1b6-34d56b9fc95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2AB4D2-63B2-4E9E-8982-679701215B43}">
  <ds:schemaRefs>
    <ds:schemaRef ds:uri="http://schemas.microsoft.com/office/2006/documentManagement/types"/>
    <ds:schemaRef ds:uri="http://purl.org/dc/terms/"/>
    <ds:schemaRef ds:uri="http://purl.org/dc/dcmitype/"/>
    <ds:schemaRef ds:uri="40fcaa1a-ac74-410f-95bc-20bbab667105"/>
    <ds:schemaRef ds:uri="http://purl.org/dc/elements/1.1/"/>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16fe547f-eec1-4793-a1b6-34d56b9fc957"/>
  </ds:schemaRefs>
</ds:datastoreItem>
</file>

<file path=customXml/itemProps2.xml><?xml version="1.0" encoding="utf-8"?>
<ds:datastoreItem xmlns:ds="http://schemas.openxmlformats.org/officeDocument/2006/customXml" ds:itemID="{94687DA0-4B1C-4CE2-8DD1-779293DFC52D}">
  <ds:schemaRefs>
    <ds:schemaRef ds:uri="16fe547f-eec1-4793-a1b6-34d56b9fc957"/>
    <ds:schemaRef ds:uri="40fcaa1a-ac74-410f-95bc-20bbab66710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5B4BBE0-15EC-47B8-8033-DB95C3EB290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135</TotalTime>
  <Words>838</Words>
  <Application>Microsoft Office PowerPoint</Application>
  <PresentationFormat>Breedbeeld</PresentationFormat>
  <Paragraphs>148</Paragraphs>
  <Slides>21</Slides>
  <Notes>21</Notes>
  <HiddenSlides>0</HiddenSlides>
  <MMClips>1</MMClips>
  <ScaleCrop>false</ScaleCrop>
  <HeadingPairs>
    <vt:vector size="6" baseType="variant">
      <vt:variant>
        <vt:lpstr>Gebruikte lettertypen</vt:lpstr>
      </vt:variant>
      <vt:variant>
        <vt:i4>9</vt:i4>
      </vt:variant>
      <vt:variant>
        <vt:lpstr>Thema</vt:lpstr>
      </vt:variant>
      <vt:variant>
        <vt:i4>1</vt:i4>
      </vt:variant>
      <vt:variant>
        <vt:lpstr>Diatitels</vt:lpstr>
      </vt:variant>
      <vt:variant>
        <vt:i4>21</vt:i4>
      </vt:variant>
    </vt:vector>
  </HeadingPairs>
  <TitlesOfParts>
    <vt:vector size="31" baseType="lpstr">
      <vt:lpstr>Aptos</vt:lpstr>
      <vt:lpstr>Arial</vt:lpstr>
      <vt:lpstr>Calabri</vt:lpstr>
      <vt:lpstr>Calibri</vt:lpstr>
      <vt:lpstr>Corbel</vt:lpstr>
      <vt:lpstr>Open Sans</vt:lpstr>
      <vt:lpstr>Open Sans Light</vt:lpstr>
      <vt:lpstr>VAGRounded Lt</vt:lpstr>
      <vt:lpstr>VAGRounded-Bold</vt:lpstr>
      <vt:lpstr>Kantoorthema</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Nina Voordes</dc:creator>
  <cp:lastModifiedBy>Frederiek de Vries Robbé</cp:lastModifiedBy>
  <cp:revision>23</cp:revision>
  <dcterms:created xsi:type="dcterms:W3CDTF">2026-01-22T09:05:28Z</dcterms:created>
  <dcterms:modified xsi:type="dcterms:W3CDTF">2026-03-05T11:08:54Z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0x0101004C095BBF60614640A6382A98A6922223</vt:lpwstr>
  </property>
  <property fmtid="{D5CDD505-2E9C-101B-9397-08002B2CF9AE}" pid="3" name="MediaServiceImageTags">
    <vt:lpwstr/>
  </property>
  <property fmtid="{D5CDD505-2E9C-101B-9397-08002B2CF9AE}" pid="4" name="MSIP_Label_6800fede-0e59-47ad-af95-4e63bbdb932d_Enabled">
    <vt:lpwstr>true</vt:lpwstr>
  </property>
  <property fmtid="{D5CDD505-2E9C-101B-9397-08002B2CF9AE}" pid="5" name="MSIP_Label_6800fede-0e59-47ad-af95-4e63bbdb932d_SetDate">
    <vt:lpwstr>2026-02-18T17:51:34Z</vt:lpwstr>
  </property>
  <property fmtid="{D5CDD505-2E9C-101B-9397-08002B2CF9AE}" pid="6" name="MSIP_Label_6800fede-0e59-47ad-af95-4e63bbdb932d_Method">
    <vt:lpwstr>Standard</vt:lpwstr>
  </property>
  <property fmtid="{D5CDD505-2E9C-101B-9397-08002B2CF9AE}" pid="7" name="MSIP_Label_6800fede-0e59-47ad-af95-4e63bbdb932d_Name">
    <vt:lpwstr>FIN-DGGT-Rijksoverheid</vt:lpwstr>
  </property>
  <property fmtid="{D5CDD505-2E9C-101B-9397-08002B2CF9AE}" pid="8" name="MSIP_Label_6800fede-0e59-47ad-af95-4e63bbdb932d_SiteId">
    <vt:lpwstr>84712536-f524-40a0-913b-5d25ba502732</vt:lpwstr>
  </property>
  <property fmtid="{D5CDD505-2E9C-101B-9397-08002B2CF9AE}" pid="9" name="MSIP_Label_6800fede-0e59-47ad-af95-4e63bbdb932d_ActionId">
    <vt:lpwstr>38d90d16-45cf-49e3-aa4b-6c5b21b47881</vt:lpwstr>
  </property>
  <property fmtid="{D5CDD505-2E9C-101B-9397-08002B2CF9AE}" pid="10" name="MSIP_Label_6800fede-0e59-47ad-af95-4e63bbdb932d_ContentBits">
    <vt:lpwstr>0</vt:lpwstr>
  </property>
</Properties>
</file>