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6"/>
  </p:notesMasterIdLst>
  <p:handoutMasterIdLst>
    <p:handoutMasterId r:id="rId27"/>
  </p:handoutMasterIdLst>
  <p:sldIdLst>
    <p:sldId id="708" r:id="rId5"/>
    <p:sldId id="806" r:id="rId6"/>
    <p:sldId id="807" r:id="rId7"/>
    <p:sldId id="808" r:id="rId8"/>
    <p:sldId id="809" r:id="rId9"/>
    <p:sldId id="710" r:id="rId10"/>
    <p:sldId id="849" r:id="rId11"/>
    <p:sldId id="850" r:id="rId12"/>
    <p:sldId id="810" r:id="rId13"/>
    <p:sldId id="811" r:id="rId14"/>
    <p:sldId id="812" r:id="rId15"/>
    <p:sldId id="813" r:id="rId16"/>
    <p:sldId id="815" r:id="rId17"/>
    <p:sldId id="816" r:id="rId18"/>
    <p:sldId id="817" r:id="rId19"/>
    <p:sldId id="818" r:id="rId20"/>
    <p:sldId id="819" r:id="rId21"/>
    <p:sldId id="659" r:id="rId22"/>
    <p:sldId id="660" r:id="rId23"/>
    <p:sldId id="802" r:id="rId24"/>
    <p:sldId id="662" r:id="rId25"/>
  </p:sldIdLst>
  <p:sldSz cx="12192000" cy="6858000"/>
  <p:notesSz cx="6858000" cy="9144000"/>
  <p:defaultTextStyle>
    <a:defPPr>
      <a:defRPr lang="nl-N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3700F811-8EAE-3FBE-DAA1-BBD9860D74A8}" name="Robieke Roesink" initials="RR" userId="S::rro@podium.nl::e2c01788-8b61-4009-b4f6-0a9340897fc3" providerId="AD"/>
  <p188:author id="{E23D7B23-B54B-5640-EBCC-C5003E1063C6}" name="Kisters, ND (Nienke) (FM/Wig)" initials="NH" userId="S::n.d.kisters@minfin.nl::baacda05-6f37-4e89-8906-42f698794aeb" providerId="AD"/>
  <p188:author id="{A80F91A1-3DBA-5BD4-2705-B38CDAB6B10C}" name="Frederiek de Vries Robbé" initials="Fd" userId="S::fdv@podium.nl::fdc547e9-d31c-41dc-9130-17ff1eac8a8a" providerId="AD"/>
  <p188:author id="{C8F7B2C1-9B86-836C-CCCD-17EDFE42BD0A}" name="Rauwers, F (Fabiënne) (FM/Wig)" initials="FR" userId="S::f.rauwers@minfin.nl::d691b053-11ea-4378-9bff-f32ef84ba952" providerId="AD"/>
  <p188:author id="{6FB93CD3-C879-7BD3-59D9-BBD709AADDF4}" name="Rosan Kooiman" initials="RK" userId="S::rko@podium.nl::f2697f66-4911-40f9-92a6-ea7897069022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FF0DE"/>
    <a:srgbClr val="C9E9D8"/>
    <a:srgbClr val="D0E8D9"/>
    <a:srgbClr val="641C76"/>
    <a:srgbClr val="712065"/>
    <a:srgbClr val="ECD316"/>
    <a:srgbClr val="894D21"/>
    <a:srgbClr val="97201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0146" autoAdjust="0"/>
  </p:normalViewPr>
  <p:slideViewPr>
    <p:cSldViewPr snapToGrid="0">
      <p:cViewPr varScale="1">
        <p:scale>
          <a:sx n="58" d="100"/>
          <a:sy n="58" d="100"/>
        </p:scale>
        <p:origin x="1608" y="4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koptekst 1">
            <a:extLst>
              <a:ext uri="{FF2B5EF4-FFF2-40B4-BE49-F238E27FC236}">
                <a16:creationId xmlns:a16="http://schemas.microsoft.com/office/drawing/2014/main" id="{990A74A5-3F5A-7BAA-ED38-69C76769D64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3" name="Tijdelijke aanduiding voor datum 2">
            <a:extLst>
              <a:ext uri="{FF2B5EF4-FFF2-40B4-BE49-F238E27FC236}">
                <a16:creationId xmlns:a16="http://schemas.microsoft.com/office/drawing/2014/main" id="{03A478DB-DABF-9B61-A965-CDDB8A7BB4B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A6E31F-4D8B-4894-86AC-7CB91C9B586A}" type="datetimeFigureOut">
              <a:rPr lang="nl-NL" smtClean="0"/>
              <a:t>5-3-2026</a:t>
            </a:fld>
            <a:endParaRPr lang="nl-NL"/>
          </a:p>
        </p:txBody>
      </p:sp>
      <p:sp>
        <p:nvSpPr>
          <p:cNvPr id="4" name="Tijdelijke aanduiding voor voettekst 3">
            <a:extLst>
              <a:ext uri="{FF2B5EF4-FFF2-40B4-BE49-F238E27FC236}">
                <a16:creationId xmlns:a16="http://schemas.microsoft.com/office/drawing/2014/main" id="{B125CEF3-CDE7-A97F-E51F-CD3930F6C89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5" name="Tijdelijke aanduiding voor dianummer 4">
            <a:extLst>
              <a:ext uri="{FF2B5EF4-FFF2-40B4-BE49-F238E27FC236}">
                <a16:creationId xmlns:a16="http://schemas.microsoft.com/office/drawing/2014/main" id="{7CEE4E19-D3A3-FC85-B20D-F8A485DE2C8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932BBD-65BC-4DA8-85CB-42D173B67792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509798568"/>
      </p:ext>
    </p:extLst>
  </p:cSld>
  <p:clrMap bg1="lt1" tx1="dk1" bg2="lt2" tx2="dk2" accent1="accent1" accent2="accent2" accent3="accent3" accent4="accent4" accent5="accent5" accent6="accent6" hlink="hlink" folHlink="folHlink"/>
  <p:extLst>
    <p:ext uri="{56416CCD-93CA-4268-BC5B-53C4BB910035}">
      <p15:sldGuideLst xmlns:p15="http://schemas.microsoft.com/office/powerpoint/2012/main">
        <p15:guide id="1" orient="horz" pos="2880" userDrawn="1">
          <p15:clr>
            <a:srgbClr val="F26B43"/>
          </p15:clr>
        </p15:guide>
        <p15:guide id="2" pos="2160" userDrawn="1">
          <p15:clr>
            <a:srgbClr val="F26B43"/>
          </p15:clr>
        </p15:guide>
      </p15:sldGuideLst>
    </p:ext>
  </p:extLst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kopteks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3" name="Tijdelijke aanduiding voor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91D877-5D0E-488D-B7D1-4B549E571AFE}" type="datetimeFigureOut">
              <a:rPr lang="nl-NL" smtClean="0"/>
              <a:t>5-3-2026</a:t>
            </a:fld>
            <a:endParaRPr lang="nl-NL"/>
          </a:p>
        </p:txBody>
      </p:sp>
      <p:sp>
        <p:nvSpPr>
          <p:cNvPr id="4" name="Tijdelijke aanduiding voor dia-afbeelding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nl-NL"/>
          </a:p>
        </p:txBody>
      </p:sp>
      <p:sp>
        <p:nvSpPr>
          <p:cNvPr id="5" name="Tijdelijke aanduiding voor notiti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nl-NL"/>
              <a:t>Klikken om de tekststijl van het model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6" name="Tijdelijke aanduiding voor voettekst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7" name="Tijdelijke aanduiding voor dianumm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5B0167-33EF-4212-AA9F-1D3B67F48805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5105947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B51AC1-A115-2F65-C6F6-CCF85144AD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82706F3A-BAD7-4DCF-483A-1DD762D118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3E218CA6-6EEA-3C90-C5F1-B434370A98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 dirty="0">
                <a:solidFill>
                  <a:schemeClr val="tx1"/>
                </a:solidFill>
              </a:rPr>
              <a:t>INSTRUCTIETEKST</a:t>
            </a:r>
          </a:p>
          <a:p>
            <a:pPr marL="171450" indent="-171450">
              <a:buFontTx/>
              <a:buChar char="-"/>
            </a:pPr>
            <a:r>
              <a:rPr lang="nl-NL" b="0" dirty="0">
                <a:solidFill>
                  <a:schemeClr val="tx1"/>
                </a:solidFill>
              </a:rPr>
              <a:t>In deze les gaan we het hebben over het thema </a:t>
            </a:r>
            <a:r>
              <a:rPr lang="nl-NL" b="1" dirty="0">
                <a:solidFill>
                  <a:schemeClr val="tx1"/>
                </a:solidFill>
              </a:rPr>
              <a:t>geldkeuzes voor later</a:t>
            </a:r>
            <a:r>
              <a:rPr lang="nl-NL" b="0" dirty="0">
                <a:solidFill>
                  <a:schemeClr val="tx1"/>
                </a:solidFill>
              </a:rPr>
              <a:t>. </a:t>
            </a:r>
            <a:endParaRPr lang="nl-NL" b="1" dirty="0">
              <a:solidFill>
                <a:schemeClr val="tx1"/>
              </a:solidFill>
            </a:endParaRPr>
          </a:p>
          <a:p>
            <a:pPr marL="171450" indent="-171450">
              <a:buFontTx/>
              <a:buChar char="-"/>
            </a:pPr>
            <a:r>
              <a:rPr lang="nl-NL" dirty="0">
                <a:solidFill>
                  <a:schemeClr val="tx1"/>
                </a:solidFill>
              </a:rPr>
              <a:t>Het </a:t>
            </a:r>
            <a:r>
              <a:rPr lang="nl-NL" b="1" dirty="0">
                <a:solidFill>
                  <a:schemeClr val="tx1"/>
                </a:solidFill>
              </a:rPr>
              <a:t>doel</a:t>
            </a:r>
            <a:r>
              <a:rPr lang="nl-NL" dirty="0">
                <a:solidFill>
                  <a:schemeClr val="tx1"/>
                </a:solidFill>
              </a:rPr>
              <a:t> van deze les is dat de leerlingen na de les kunnen uitleggen </a:t>
            </a:r>
            <a:r>
              <a:rPr lang="nl-NL" dirty="0"/>
              <a:t>wat sparen en verzekeren is.</a:t>
            </a:r>
          </a:p>
          <a:p>
            <a:pPr marL="171450" indent="-171450">
              <a:buFontTx/>
              <a:buChar char="-"/>
            </a:pPr>
            <a:r>
              <a:rPr lang="nl-NL" b="1" u="none" dirty="0">
                <a:solidFill>
                  <a:schemeClr val="tx1"/>
                </a:solidFill>
              </a:rPr>
              <a:t>Waarom is dit belangrijk?</a:t>
            </a:r>
            <a:r>
              <a:rPr lang="nl-NL" b="0" u="none" dirty="0">
                <a:solidFill>
                  <a:schemeClr val="tx1"/>
                </a:solidFill>
              </a:rPr>
              <a:t> </a:t>
            </a:r>
            <a:r>
              <a:rPr lang="nl-NL" dirty="0"/>
              <a:t>Soms is het verstandig om geldkeuzes niet uit te stellen, zodat je er later van kunt profiteren.</a:t>
            </a:r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FD401833-B721-47EC-5044-EACCF340D6A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BEEE40-7347-476A-A519-7CBC93BC1F67}" type="slidenum">
              <a:rPr lang="nl-NL" smtClean="0"/>
              <a:t>1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6545252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ED2CB7-0192-776B-BDE8-369CF0DB58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8C22B58D-F96D-E92D-25DD-1B38D629DE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B86ECC5E-DF1F-6797-F11D-C0DB2941BB1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/>
              <a:t>INSTRUCTIETEKST </a:t>
            </a:r>
          </a:p>
          <a:p>
            <a:pPr marL="171450" indent="-171450">
              <a:buFontTx/>
              <a:buChar char="-"/>
            </a:pPr>
            <a:r>
              <a:rPr lang="nl-NL" b="0" u="sng"/>
              <a:t>Lees voor:</a:t>
            </a:r>
            <a:r>
              <a:rPr lang="nl-NL" b="0" u="none"/>
              <a:t> wat Roodkapje vertelt. </a:t>
            </a:r>
            <a:endParaRPr lang="nl-NL" b="1" i="0" u="none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3A446743-74E1-434E-BD0D-BBA4268010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2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4969498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A83FEF-4ADE-0264-6409-FFCD6126DA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8EB1A5B4-7F43-5593-C1F3-F20868DEA2F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1565FD43-6A11-C19E-A77B-1AB1C8729D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/>
              <a:t>INSTRUCTIETEKST </a:t>
            </a:r>
          </a:p>
          <a:p>
            <a:pPr marL="171450" indent="-171450">
              <a:buFontTx/>
              <a:buChar char="-"/>
            </a:pPr>
            <a:r>
              <a:rPr lang="nl-NL" b="0" u="sng"/>
              <a:t>Lees voor:</a:t>
            </a:r>
            <a:r>
              <a:rPr lang="nl-NL" b="0" u="none"/>
              <a:t> wat Roodkapje vertelt. </a:t>
            </a:r>
            <a:endParaRPr lang="nl-NL" b="1" i="0" u="none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2220EEB6-BE07-C00B-90A5-9A3FCAC328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3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3969993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32D37C-F653-ACD2-9F2A-975E1B838A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3B0C8007-C6BE-60B7-CF83-515F4E32611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140AEBD9-7FCB-BF93-7A74-C56B432F96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/>
              <a:t>INSTRUCTIETEKST </a:t>
            </a:r>
          </a:p>
          <a:p>
            <a:pPr marL="171450" indent="-171450">
              <a:buFontTx/>
              <a:buChar char="-"/>
            </a:pPr>
            <a:r>
              <a:rPr lang="nl-NL" b="0" u="sng"/>
              <a:t>Lees voor:</a:t>
            </a:r>
            <a:r>
              <a:rPr lang="nl-NL" b="0" u="none"/>
              <a:t> wat Assepoester vertelt. </a:t>
            </a:r>
            <a:endParaRPr lang="nl-NL" b="1" i="0" u="none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36DE2686-B9DA-D81A-5A67-F5C952696C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4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8036593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A1DE03-1E0A-105D-5960-26CC0A3302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64FC7DB1-AE58-FAAA-2CF5-BE41792C87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3C31EC87-ACC1-D6D6-297E-B74D6A9672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/>
              <a:t>INSTRUCTIETEKST </a:t>
            </a:r>
          </a:p>
          <a:p>
            <a:pPr marL="171450" indent="-171450">
              <a:buFontTx/>
              <a:buChar char="-"/>
            </a:pPr>
            <a:r>
              <a:rPr lang="nl-NL" b="0" u="sng"/>
              <a:t>Lees voor:</a:t>
            </a:r>
            <a:r>
              <a:rPr lang="nl-NL" b="0" u="none"/>
              <a:t> wat Assepoester vertelt. </a:t>
            </a:r>
            <a:endParaRPr lang="nl-NL" b="1" i="0" u="none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5CCF8583-F6C4-3DC2-F2F3-E09CAF61863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5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6529603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EEC5CD-D5D8-2481-F89B-41DE5B98D8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6AFB26A2-3462-E25D-E446-FB57634A50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2717BA68-EE66-6A81-6B6F-DF5F5C951CC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 dirty="0"/>
              <a:t>INSTRUCTIETEKST</a:t>
            </a:r>
          </a:p>
          <a:p>
            <a:pPr marL="171450" indent="-171450">
              <a:buFontTx/>
              <a:buChar char="-"/>
            </a:pPr>
            <a:r>
              <a:rPr lang="nl-NL" b="0" dirty="0"/>
              <a:t>We gaan een </a:t>
            </a:r>
            <a:r>
              <a:rPr lang="nl-NL" b="1" dirty="0"/>
              <a:t>video</a:t>
            </a:r>
            <a:r>
              <a:rPr lang="nl-NL" b="0" dirty="0"/>
              <a:t> kijken over geldkeuzes voor later</a:t>
            </a:r>
            <a:endParaRPr lang="nl-NL" dirty="0"/>
          </a:p>
          <a:p>
            <a:endParaRPr lang="nl-NL" b="0" dirty="0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395D4204-4AF2-FB74-2DDA-29789B7FD19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6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1868047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1AE419-13ED-8BC2-F61F-F45C184732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53EB97F5-645C-84F4-F8EF-0D1699C68D4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A1516CED-96CF-CA94-78F0-10228D3CB92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b="0" dirty="0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556C71E9-D4E4-80CF-E833-431A67CC3D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7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668617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6BD124-4B68-CA39-3BFD-7167199ECD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BD47057C-8912-5858-BA3F-688C5D74F96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6820D665-4216-9F35-4605-62A9C185F3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 dirty="0"/>
              <a:t>Video</a:t>
            </a:r>
          </a:p>
          <a:p>
            <a:r>
              <a:rPr lang="nl-NL" b="0" dirty="0"/>
              <a:t>- In de video wordt verteld over sparen en spaarplan.</a:t>
            </a:r>
            <a:endParaRPr lang="nl-NL" b="1" dirty="0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671E66EF-99E2-BB0A-99E5-69D27A3EA2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9C324C-FE99-48B5-9369-628419CD2346}" type="slidenum">
              <a:rPr lang="nl-NL" smtClean="0"/>
              <a:t>8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4328986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FB2C16-F4D1-F1D7-1447-66092224B8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940ABE74-B241-9DBC-05FE-7AB9E9CBE18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1AFAA81B-5181-5F35-1FF7-7C89791402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 dirty="0">
                <a:solidFill>
                  <a:schemeClr val="tx1"/>
                </a:solidFill>
              </a:rPr>
              <a:t>INSTRUCTIETEKST</a:t>
            </a:r>
          </a:p>
          <a:p>
            <a:r>
              <a:rPr lang="nl-NL" b="0" u="none" dirty="0"/>
              <a:t>Bespreek in de klas wat voor kleine, grote en jackpot-gelddromen ze hebben! Al pratend beseffen leerlingen dat spaardoelen per leerling verschillen. </a:t>
            </a:r>
            <a:endParaRPr lang="nl-NL" b="1" dirty="0">
              <a:solidFill>
                <a:schemeClr val="tx1"/>
              </a:solidFill>
            </a:endParaRPr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AEFD6D13-DC53-CE17-B0AE-734BAA92FAC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9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5025870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1DF2A9-A1F5-7046-5749-18FC2C4B8E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20994DAE-CDAC-21AB-1F16-82F20CFF6E3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9249957B-3B69-E3E2-AA8D-202E558CAA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/>
              <a:t>INSTRUCTIETEKST </a:t>
            </a:r>
          </a:p>
          <a:p>
            <a:pPr marL="171450" indent="-171450">
              <a:buFontTx/>
              <a:buChar char="-"/>
            </a:pPr>
            <a:r>
              <a:rPr lang="nl-NL" b="0" u="sng"/>
              <a:t>Lees voor:</a:t>
            </a:r>
            <a:r>
              <a:rPr lang="nl-NL" b="0" u="none"/>
              <a:t> wat Assepoester vertelt. </a:t>
            </a:r>
            <a:endParaRPr lang="nl-NL" b="1" i="0" u="none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6BC2E6A3-AC3D-5679-D00A-F899874C8EC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10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1313075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DDBF91-B050-B4F7-2F1F-93EEC703A4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8F684A1B-C1DD-471C-AF9F-47D954EB21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42C74969-5383-61A4-0978-89BD1C3870F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/>
              <a:t>INSTRUCTIETEKST </a:t>
            </a:r>
          </a:p>
          <a:p>
            <a:pPr marL="171450" indent="-171450">
              <a:buFontTx/>
              <a:buChar char="-"/>
            </a:pPr>
            <a:r>
              <a:rPr lang="nl-NL" b="0" u="sng"/>
              <a:t>Lees voor:</a:t>
            </a:r>
            <a:r>
              <a:rPr lang="nl-NL" b="0" u="none"/>
              <a:t> wat Assepoester vertelt. </a:t>
            </a:r>
            <a:endParaRPr lang="nl-NL" b="1" i="0" u="none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66EE8351-F6A7-E1EF-D0BA-CF15971B07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11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79339068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7D5785-2ED3-FBA7-A826-7205B6B3D4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6BAD8C03-F27E-0F0B-04F9-CFA3BC9B71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84004F65-F452-49E7-0A99-59A58F3C8E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 dirty="0"/>
              <a:t>Video</a:t>
            </a:r>
          </a:p>
          <a:p>
            <a:r>
              <a:rPr lang="nl-NL" b="0" dirty="0"/>
              <a:t>- In de video wordt verteld over verzekeren. </a:t>
            </a:r>
          </a:p>
          <a:p>
            <a:endParaRPr lang="nl-NL" dirty="0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5016223B-716F-14A6-5F77-E4169B9CED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F717F6-2184-4951-9D20-9E8B3470B114}" type="slidenum">
              <a:rPr lang="nl-NL" smtClean="0"/>
              <a:t>12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37448061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795EDE-8463-3767-D688-37F86766A1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A0AB9917-9088-36E5-36C9-42D72AE15E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D5049F58-DA38-E1AF-E431-E4E2E774688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>
                <a:solidFill>
                  <a:schemeClr val="tx1"/>
                </a:solidFill>
              </a:rPr>
              <a:t>INSTRUCTIETEKST</a:t>
            </a:r>
          </a:p>
          <a:p>
            <a:r>
              <a:rPr lang="nl-NL" b="0" u="sng">
                <a:solidFill>
                  <a:schemeClr val="tx1"/>
                </a:solidFill>
              </a:rPr>
              <a:t>Bespreek</a:t>
            </a:r>
            <a:r>
              <a:rPr lang="nl-NL" b="0">
                <a:solidFill>
                  <a:schemeClr val="tx1"/>
                </a:solidFill>
              </a:rPr>
              <a:t> nog een keer de verschillende opties die je kunt hebben bij verzekeren. Of laat het de leerlingen zelf uitleggen n.a.v. de video die ze zojuist hebben gezien.</a:t>
            </a:r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D6B53F37-58FD-72AE-290E-DE9F155D8B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13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25410203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D05D67-5D7F-8382-AAA1-B5C5BEAAB2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83998117-9A0B-BF42-AD36-96881B9684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3CA6C419-B3F9-1E52-6721-DD413B79A3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>
                <a:solidFill>
                  <a:schemeClr val="tx1"/>
                </a:solidFill>
              </a:rPr>
              <a:t>INSTRUCTIETEKST</a:t>
            </a:r>
            <a:endParaRPr lang="nl-NL" b="1"/>
          </a:p>
          <a:p>
            <a:pPr marL="171450" indent="-171450">
              <a:buFontTx/>
              <a:buChar char="-"/>
            </a:pPr>
            <a:r>
              <a:rPr lang="nl-NL" b="0" u="sng"/>
              <a:t>Lees voor:</a:t>
            </a:r>
            <a:r>
              <a:rPr lang="nl-NL" b="0" u="none"/>
              <a:t> wat Assepoester vertelt. </a:t>
            </a:r>
          </a:p>
          <a:p>
            <a:pPr marL="171450" indent="-171450">
              <a:buFontTx/>
              <a:buChar char="-"/>
            </a:pPr>
            <a:r>
              <a:rPr lang="nl-NL" b="0" i="0" u="none"/>
              <a:t>Hoe zouden de leerlingen dit item verzekeren (of niet)? </a:t>
            </a:r>
            <a:r>
              <a:rPr lang="nl-NL" b="0" i="1" u="none"/>
              <a:t>Er is geen goed of fout antwoord, het gaat om de redenatie waarom leerlingen tot een bepaalde keuze komen.</a:t>
            </a:r>
            <a:endParaRPr lang="nl-NL" b="1" i="1" u="none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B81A16BA-E3A1-3653-435C-2341C0EC7F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14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85160465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1E7C65-CC8D-79B4-CFF9-1031D74765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295CEDB2-3E19-01C5-AD6B-906607F054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44A3E345-9CCE-1FFE-9E41-C7B0C79550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>
                <a:solidFill>
                  <a:schemeClr val="tx1"/>
                </a:solidFill>
              </a:rPr>
              <a:t>INSTRUCTIETEKST</a:t>
            </a:r>
            <a:endParaRPr lang="nl-NL" b="1"/>
          </a:p>
          <a:p>
            <a:pPr marL="171450" indent="-171450">
              <a:buFontTx/>
              <a:buChar char="-"/>
            </a:pPr>
            <a:r>
              <a:rPr lang="nl-NL" b="0" u="sng"/>
              <a:t>Lees voor:</a:t>
            </a:r>
            <a:r>
              <a:rPr lang="nl-NL" b="0" u="none"/>
              <a:t> wat Assepoester vertelt. </a:t>
            </a:r>
          </a:p>
          <a:p>
            <a:pPr marL="171450" indent="-171450">
              <a:buFontTx/>
              <a:buChar char="-"/>
            </a:pPr>
            <a:r>
              <a:rPr lang="nl-NL" b="0" i="0" u="none"/>
              <a:t>Hoe zouden de leerlingen dit item verzekeren (of niet)? </a:t>
            </a:r>
            <a:r>
              <a:rPr lang="nl-NL" b="0" i="1" u="none"/>
              <a:t>Er is geen goed of fout antwoord, het gaat om de redenatie waarom leerlingen tot een bepaalde keuze komen.</a:t>
            </a:r>
            <a:endParaRPr lang="nl-NL" b="1" i="1" u="none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B144C49C-FE19-47AA-5DC1-2CAA81EA33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15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11339856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B731EE-5772-2740-9476-A6F45A9FCA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BBA0D811-151C-7B67-5A67-2E428ABCB8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ECB56BBA-852A-BF17-6FA9-1ED3EAF8CC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>
                <a:solidFill>
                  <a:schemeClr val="tx1"/>
                </a:solidFill>
              </a:rPr>
              <a:t>INSTRUCTIETEKST</a:t>
            </a:r>
            <a:endParaRPr lang="nl-NL" b="1"/>
          </a:p>
          <a:p>
            <a:pPr marL="171450" indent="-171450">
              <a:buFontTx/>
              <a:buChar char="-"/>
            </a:pPr>
            <a:r>
              <a:rPr lang="nl-NL" b="0" u="sng"/>
              <a:t>Lees voor:</a:t>
            </a:r>
            <a:r>
              <a:rPr lang="nl-NL" b="0" u="none"/>
              <a:t> wat Assepoester vertelt. </a:t>
            </a:r>
          </a:p>
          <a:p>
            <a:pPr marL="171450" indent="-171450">
              <a:buFontTx/>
              <a:buChar char="-"/>
            </a:pPr>
            <a:r>
              <a:rPr lang="nl-NL" b="0" i="0" u="none"/>
              <a:t>Hoe zouden de leerlingen dit item verzekeren (of niet)? </a:t>
            </a:r>
            <a:r>
              <a:rPr lang="nl-NL" b="0" i="1" u="none"/>
              <a:t>Er is geen goed of fout antwoord, het gaat om de redenatie waarom leerlingen tot een bepaalde keuze komen.</a:t>
            </a:r>
            <a:endParaRPr lang="nl-NL" b="1" i="1" u="none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B2FFBC74-DECE-03B6-7D8C-F9F84235D2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16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72960452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DDA197-1BC1-B82B-A0A6-CE72B7DE88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43312355-09D9-6F3B-738D-D5215E9290B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761926D6-E649-F561-7D9C-3EC0C9F916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>
                <a:solidFill>
                  <a:schemeClr val="tx1"/>
                </a:solidFill>
              </a:rPr>
              <a:t>INSTRUCTIETEKST</a:t>
            </a:r>
            <a:endParaRPr lang="nl-NL" b="1"/>
          </a:p>
          <a:p>
            <a:pPr marL="171450" indent="-171450">
              <a:buFontTx/>
              <a:buChar char="-"/>
            </a:pPr>
            <a:r>
              <a:rPr lang="nl-NL" b="0" u="sng"/>
              <a:t>Lees voor:</a:t>
            </a:r>
            <a:r>
              <a:rPr lang="nl-NL" b="0" u="none"/>
              <a:t> wat Assepoester vertelt. </a:t>
            </a:r>
          </a:p>
          <a:p>
            <a:pPr marL="171450" indent="-171450">
              <a:buFontTx/>
              <a:buChar char="-"/>
            </a:pPr>
            <a:r>
              <a:rPr lang="nl-NL" b="0" i="0" u="none"/>
              <a:t>Hoe zouden de leerlingen dit item verzekeren (of niet)? </a:t>
            </a:r>
            <a:r>
              <a:rPr lang="nl-NL" b="0" i="1" u="none"/>
              <a:t>Er is geen goed of fout antwoord, het gaat om de redenatie waarom leerlingen tot een bepaalde keuze komen.</a:t>
            </a:r>
            <a:endParaRPr lang="nl-NL" b="1" i="1" u="none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6A9E3D24-4FDE-7D14-413E-07386EE80C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17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14344379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CA366D-6E43-FCD3-D9EB-64A9AF7805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6D776F3F-03D1-B279-8424-B15B0282DD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D3425128-F4EC-1594-9D13-974E78667A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/>
              <a:t>INSTRUCTIETEKST</a:t>
            </a:r>
          </a:p>
          <a:p>
            <a:pPr marL="171450" indent="-171450">
              <a:buFontTx/>
              <a:buChar char="-"/>
            </a:pPr>
            <a:r>
              <a:rPr lang="nl-NL" b="0" u="sng"/>
              <a:t>Pak met de leerlingen het </a:t>
            </a:r>
            <a:r>
              <a:rPr lang="nl-NL" b="0" u="sng" err="1"/>
              <a:t>Doeboekje</a:t>
            </a:r>
            <a:r>
              <a:rPr lang="nl-NL" b="0" u="sng"/>
              <a:t> erbij.</a:t>
            </a:r>
            <a:endParaRPr lang="nl-NL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A001FF9C-DF8B-B2BA-A478-D4A402D20D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18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94914233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B360B9-2352-C5F4-9857-BAD24BC369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15384DF7-78C6-EFF7-B1E2-0187A051D6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AB373178-BFFC-37E9-F1D2-ADA2295867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/>
              <a:t>INSTRUCTIETEKST</a:t>
            </a:r>
          </a:p>
          <a:p>
            <a:pPr marL="171450" indent="-171450">
              <a:buFontTx/>
              <a:buChar char="-"/>
            </a:pPr>
            <a:r>
              <a:rPr lang="nl-NL" b="0" u="sng"/>
              <a:t>Pak met de leerlingen het </a:t>
            </a:r>
            <a:r>
              <a:rPr lang="nl-NL" b="0" u="sng" err="1"/>
              <a:t>Doeboekje</a:t>
            </a:r>
            <a:r>
              <a:rPr lang="nl-NL" b="0" u="sng"/>
              <a:t> erbij:</a:t>
            </a:r>
            <a:r>
              <a:rPr lang="nl-NL" b="0"/>
              <a:t> en laat de leerlingen de opdrachten maken. De antwoorden kun je hierna klassikaal bespreken.</a:t>
            </a:r>
            <a:endParaRPr lang="nl-NL" b="1" u="none"/>
          </a:p>
          <a:p>
            <a:endParaRPr lang="nl-NL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DB692DCB-D13A-D203-206E-C578E8A7DA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19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00603304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44343C-7B55-3713-AFCF-2C9C0E8755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565F773B-062B-8CAD-8DB2-058092078C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A7F09B4A-283F-FED4-22F7-514F0055EF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/>
              <a:t>INSTRUCTIETEKST</a:t>
            </a:r>
          </a:p>
          <a:p>
            <a:pPr marL="171450" indent="-171450">
              <a:buFontTx/>
              <a:buChar char="-"/>
            </a:pPr>
            <a:r>
              <a:rPr lang="nl-NL" b="0" u="sng"/>
              <a:t>Pak met de leerlingen het </a:t>
            </a:r>
            <a:r>
              <a:rPr lang="nl-NL" b="0" u="sng" err="1"/>
              <a:t>Doeboekje</a:t>
            </a:r>
            <a:r>
              <a:rPr lang="nl-NL" b="0" u="sng"/>
              <a:t> erbij:</a:t>
            </a:r>
            <a:r>
              <a:rPr lang="nl-NL" b="0"/>
              <a:t> en laat de leerlingen de opdrachten maken. De antwoorden kun je hierna klassikaal bespreken.</a:t>
            </a:r>
            <a:endParaRPr lang="nl-NL" b="1" u="none"/>
          </a:p>
          <a:p>
            <a:endParaRPr lang="nl-NL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2FC2E01A-A990-14F9-9FCB-5B1109A97FA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20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51329354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C98991-4B17-355F-C0EC-F49D3F9BBA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EA436CB8-43AE-9045-EF92-C187252BE96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ED247BB4-30F8-4A87-97E1-7A000D18F3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b="1"/>
              <a:t>EINDE LES</a:t>
            </a:r>
          </a:p>
          <a:p>
            <a:endParaRPr lang="nl-NL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4D4390BC-DC0A-D5DF-ACD3-F05AC4FFDC7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21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0428025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5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0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3.pn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7.pn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7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9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9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png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2.png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2.png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3.png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5.png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9.png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7.png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9.png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png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png"/><Relationship Id="rId4" Type="http://schemas.openxmlformats.org/officeDocument/2006/relationships/image" Target="../media/image27.png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png"/><Relationship Id="rId4" Type="http://schemas.openxmlformats.org/officeDocument/2006/relationships/image" Target="../media/image27.png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7.png"/></Relationships>
</file>

<file path=ppt/slideLayouts/_rels/slideLayout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7.png"/></Relationships>
</file>

<file path=ppt/slideLayouts/_rels/slideLayout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30.png"/></Relationships>
</file>

<file path=ppt/slideLayouts/_rels/slideLayout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32.png"/></Relationships>
</file>

<file path=ppt/slideLayouts/_rels/slideLayout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29.png"/></Relationships>
</file>

<file path=ppt/slideLayouts/_rels/slideLayout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30.png"/></Relationships>
</file>

<file path=ppt/slideLayouts/_rels/slideLayout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32.png"/></Relationships>
</file>

<file path=ppt/slideLayouts/_rels/slideLayout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29.png"/></Relationships>
</file>

<file path=ppt/slideLayouts/_rels/slideLayout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30.png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5_Titeldia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Afbeelding 6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C671E325-7A18-D0D2-0E94-6477E0AD4BC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" name="Rechthoek 1">
            <a:extLst>
              <a:ext uri="{FF2B5EF4-FFF2-40B4-BE49-F238E27FC236}">
                <a16:creationId xmlns:a16="http://schemas.microsoft.com/office/drawing/2014/main" id="{DD5D99A2-7054-2EBE-42A8-3887DDEAEC72}"/>
              </a:ext>
            </a:extLst>
          </p:cNvPr>
          <p:cNvSpPr/>
          <p:nvPr userDrawn="1"/>
        </p:nvSpPr>
        <p:spPr>
          <a:xfrm>
            <a:off x="1" y="0"/>
            <a:ext cx="40005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0" name="Tekstvak 49">
            <a:extLst>
              <a:ext uri="{FF2B5EF4-FFF2-40B4-BE49-F238E27FC236}">
                <a16:creationId xmlns:a16="http://schemas.microsoft.com/office/drawing/2014/main" id="{FE88F1DA-F8A6-C0BB-8673-546610513DF7}"/>
              </a:ext>
            </a:extLst>
          </p:cNvPr>
          <p:cNvSpPr txBox="1"/>
          <p:nvPr userDrawn="1"/>
        </p:nvSpPr>
        <p:spPr>
          <a:xfrm>
            <a:off x="271874" y="6304744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200" b="0" i="0" spc="100" baseline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WEEKVANHETGELD.NL</a:t>
            </a:r>
          </a:p>
        </p:txBody>
      </p:sp>
      <p:pic>
        <p:nvPicPr>
          <p:cNvPr id="51" name="Afbeelding 50" descr="Afbeelding met Lettertype, Graphics, grafische vormgeving, typografie&#10;&#10;Door AI gegenereerde inhoud is mogelijk onjuist.">
            <a:extLst>
              <a:ext uri="{FF2B5EF4-FFF2-40B4-BE49-F238E27FC236}">
                <a16:creationId xmlns:a16="http://schemas.microsoft.com/office/drawing/2014/main" id="{15C276FB-A0F9-DEA7-D836-01E7BAD526D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761500" y="6247288"/>
            <a:ext cx="2826468" cy="339177"/>
          </a:xfrm>
          <a:prstGeom prst="rect">
            <a:avLst/>
          </a:prstGeom>
        </p:spPr>
      </p:pic>
      <p:sp>
        <p:nvSpPr>
          <p:cNvPr id="3" name="Tekstvak 2">
            <a:extLst>
              <a:ext uri="{FF2B5EF4-FFF2-40B4-BE49-F238E27FC236}">
                <a16:creationId xmlns:a16="http://schemas.microsoft.com/office/drawing/2014/main" id="{860137AE-EC0D-32F7-4EE5-A5D9F693D5C4}"/>
              </a:ext>
            </a:extLst>
          </p:cNvPr>
          <p:cNvSpPr txBox="1"/>
          <p:nvPr userDrawn="1"/>
        </p:nvSpPr>
        <p:spPr>
          <a:xfrm>
            <a:off x="4450017" y="6304744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200" b="0" i="0" spc="100" baseline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INITIATIEF VAN</a:t>
            </a:r>
          </a:p>
        </p:txBody>
      </p:sp>
      <p:sp>
        <p:nvSpPr>
          <p:cNvPr id="5" name="Tekstvak 4">
            <a:extLst>
              <a:ext uri="{FF2B5EF4-FFF2-40B4-BE49-F238E27FC236}">
                <a16:creationId xmlns:a16="http://schemas.microsoft.com/office/drawing/2014/main" id="{A9BE0A00-6EDD-1E7B-62E1-A1FAD0AF8CB0}"/>
              </a:ext>
            </a:extLst>
          </p:cNvPr>
          <p:cNvSpPr txBox="1"/>
          <p:nvPr userDrawn="1"/>
        </p:nvSpPr>
        <p:spPr>
          <a:xfrm>
            <a:off x="-903249" y="283241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13787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eldia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Afbeelding 7">
            <a:extLst>
              <a:ext uri="{FF2B5EF4-FFF2-40B4-BE49-F238E27FC236}">
                <a16:creationId xmlns:a16="http://schemas.microsoft.com/office/drawing/2014/main" id="{031DEDBC-4012-78EA-79A3-4609A005B54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-3" r="18824"/>
          <a:stretch>
            <a:fillRect/>
          </a:stretch>
        </p:blipFill>
        <p:spPr>
          <a:xfrm>
            <a:off x="6228845" y="0"/>
            <a:ext cx="5976000" cy="6857999"/>
          </a:xfrm>
          <a:prstGeom prst="rect">
            <a:avLst/>
          </a:prstGeom>
        </p:spPr>
      </p:pic>
      <p:sp>
        <p:nvSpPr>
          <p:cNvPr id="2" name="Rechthoek 1">
            <a:extLst>
              <a:ext uri="{FF2B5EF4-FFF2-40B4-BE49-F238E27FC236}">
                <a16:creationId xmlns:a16="http://schemas.microsoft.com/office/drawing/2014/main" id="{DD5D99A2-7054-2EBE-42A8-3887DDEAEC72}"/>
              </a:ext>
            </a:extLst>
          </p:cNvPr>
          <p:cNvSpPr/>
          <p:nvPr userDrawn="1"/>
        </p:nvSpPr>
        <p:spPr>
          <a:xfrm>
            <a:off x="1" y="0"/>
            <a:ext cx="40005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7" name="Afbeelding 6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C671E325-7A18-D0D2-0E94-6477E0AD4BC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50" name="Tekstvak 49">
            <a:extLst>
              <a:ext uri="{FF2B5EF4-FFF2-40B4-BE49-F238E27FC236}">
                <a16:creationId xmlns:a16="http://schemas.microsoft.com/office/drawing/2014/main" id="{FE88F1DA-F8A6-C0BB-8673-546610513DF7}"/>
              </a:ext>
            </a:extLst>
          </p:cNvPr>
          <p:cNvSpPr txBox="1"/>
          <p:nvPr userDrawn="1"/>
        </p:nvSpPr>
        <p:spPr>
          <a:xfrm>
            <a:off x="271874" y="6304744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200" b="0" i="0" spc="100" baseline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WEEKVANHETGELD.NL</a:t>
            </a:r>
          </a:p>
        </p:txBody>
      </p:sp>
      <p:pic>
        <p:nvPicPr>
          <p:cNvPr id="51" name="Afbeelding 50" descr="Afbeelding met Lettertype, Graphics, grafische vormgeving, typografie&#10;&#10;Door AI gegenereerde inhoud is mogelijk onjuist.">
            <a:extLst>
              <a:ext uri="{FF2B5EF4-FFF2-40B4-BE49-F238E27FC236}">
                <a16:creationId xmlns:a16="http://schemas.microsoft.com/office/drawing/2014/main" id="{15C276FB-A0F9-DEA7-D836-01E7BAD526D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6761500" y="6247288"/>
            <a:ext cx="2826468" cy="339177"/>
          </a:xfrm>
          <a:prstGeom prst="rect">
            <a:avLst/>
          </a:prstGeom>
        </p:spPr>
      </p:pic>
      <p:sp>
        <p:nvSpPr>
          <p:cNvPr id="3" name="Tekstvak 2">
            <a:extLst>
              <a:ext uri="{FF2B5EF4-FFF2-40B4-BE49-F238E27FC236}">
                <a16:creationId xmlns:a16="http://schemas.microsoft.com/office/drawing/2014/main" id="{860137AE-EC0D-32F7-4EE5-A5D9F693D5C4}"/>
              </a:ext>
            </a:extLst>
          </p:cNvPr>
          <p:cNvSpPr txBox="1"/>
          <p:nvPr userDrawn="1"/>
        </p:nvSpPr>
        <p:spPr>
          <a:xfrm>
            <a:off x="4450017" y="6304744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200" b="0" i="0" spc="100" baseline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INITIATIEF VAN</a:t>
            </a:r>
          </a:p>
        </p:txBody>
      </p:sp>
      <p:sp>
        <p:nvSpPr>
          <p:cNvPr id="5" name="Tekstvak 4">
            <a:extLst>
              <a:ext uri="{FF2B5EF4-FFF2-40B4-BE49-F238E27FC236}">
                <a16:creationId xmlns:a16="http://schemas.microsoft.com/office/drawing/2014/main" id="{A9BE0A00-6EDD-1E7B-62E1-A1FAD0AF8CB0}"/>
              </a:ext>
            </a:extLst>
          </p:cNvPr>
          <p:cNvSpPr txBox="1"/>
          <p:nvPr userDrawn="1"/>
        </p:nvSpPr>
        <p:spPr>
          <a:xfrm>
            <a:off x="-903249" y="283241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27777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dia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Afbeelding 7">
            <a:extLst>
              <a:ext uri="{FF2B5EF4-FFF2-40B4-BE49-F238E27FC236}">
                <a16:creationId xmlns:a16="http://schemas.microsoft.com/office/drawing/2014/main" id="{031DEDBC-4012-78EA-79A3-4609A005B54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-3" r="18824"/>
          <a:stretch>
            <a:fillRect/>
          </a:stretch>
        </p:blipFill>
        <p:spPr>
          <a:xfrm>
            <a:off x="6228845" y="0"/>
            <a:ext cx="5976000" cy="6857999"/>
          </a:xfrm>
          <a:prstGeom prst="rect">
            <a:avLst/>
          </a:prstGeom>
        </p:spPr>
      </p:pic>
      <p:sp>
        <p:nvSpPr>
          <p:cNvPr id="2" name="Rechthoek 1">
            <a:extLst>
              <a:ext uri="{FF2B5EF4-FFF2-40B4-BE49-F238E27FC236}">
                <a16:creationId xmlns:a16="http://schemas.microsoft.com/office/drawing/2014/main" id="{DD5D99A2-7054-2EBE-42A8-3887DDEAEC72}"/>
              </a:ext>
            </a:extLst>
          </p:cNvPr>
          <p:cNvSpPr/>
          <p:nvPr userDrawn="1"/>
        </p:nvSpPr>
        <p:spPr>
          <a:xfrm>
            <a:off x="1" y="0"/>
            <a:ext cx="40005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7" name="Afbeelding 6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C671E325-7A18-D0D2-0E94-6477E0AD4BC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223906" y="3428354"/>
            <a:ext cx="6216852" cy="1325563"/>
          </a:xfrm>
        </p:spPr>
        <p:txBody>
          <a:bodyPr>
            <a:noAutofit/>
          </a:bodyPr>
          <a:lstStyle>
            <a:lvl1pPr algn="ctr">
              <a:defRPr sz="6600">
                <a:solidFill>
                  <a:schemeClr val="accent2"/>
                </a:solidFill>
              </a:defRPr>
            </a:lvl1pPr>
          </a:lstStyle>
          <a:p>
            <a:r>
              <a:rPr lang="nl-NL"/>
              <a:t>Titel</a:t>
            </a:r>
          </a:p>
        </p:txBody>
      </p:sp>
      <p:sp>
        <p:nvSpPr>
          <p:cNvPr id="43" name="Ondertitel 2">
            <a:extLst>
              <a:ext uri="{FF2B5EF4-FFF2-40B4-BE49-F238E27FC236}">
                <a16:creationId xmlns:a16="http://schemas.microsoft.com/office/drawing/2014/main" id="{7B7C65D8-1095-7D7E-19B4-5FC394F249A2}"/>
              </a:ext>
            </a:extLst>
          </p:cNvPr>
          <p:cNvSpPr txBox="1">
            <a:spLocks/>
          </p:cNvSpPr>
          <p:nvPr userDrawn="1"/>
        </p:nvSpPr>
        <p:spPr>
          <a:xfrm>
            <a:off x="5790975" y="4740236"/>
            <a:ext cx="3060412" cy="60889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nl-NL" sz="2800" b="0" i="0">
                <a:solidFill>
                  <a:schemeClr val="accent2"/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Niveau 7 &amp; 8</a:t>
            </a:r>
          </a:p>
        </p:txBody>
      </p:sp>
      <p:pic>
        <p:nvPicPr>
          <p:cNvPr id="45" name="Afbeelding 44" descr="Afbeelding met clipart, Graphics, ontwerp&#10;&#10;Door AI gegenereerde inhoud is mogelijk onjuist.">
            <a:extLst>
              <a:ext uri="{FF2B5EF4-FFF2-40B4-BE49-F238E27FC236}">
                <a16:creationId xmlns:a16="http://schemas.microsoft.com/office/drawing/2014/main" id="{E6234D7C-AE8F-9CB2-8DE5-3C1C043C3DD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5897277" y="1404371"/>
            <a:ext cx="2847808" cy="1601892"/>
          </a:xfrm>
          <a:prstGeom prst="rect">
            <a:avLst/>
          </a:prstGeom>
        </p:spPr>
      </p:pic>
      <p:sp>
        <p:nvSpPr>
          <p:cNvPr id="50" name="Tekstvak 49">
            <a:extLst>
              <a:ext uri="{FF2B5EF4-FFF2-40B4-BE49-F238E27FC236}">
                <a16:creationId xmlns:a16="http://schemas.microsoft.com/office/drawing/2014/main" id="{FE88F1DA-F8A6-C0BB-8673-546610513DF7}"/>
              </a:ext>
            </a:extLst>
          </p:cNvPr>
          <p:cNvSpPr txBox="1"/>
          <p:nvPr userDrawn="1"/>
        </p:nvSpPr>
        <p:spPr>
          <a:xfrm>
            <a:off x="271874" y="6304744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200" b="0" i="0" spc="100" baseline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WEEKVANHETGELD.NL</a:t>
            </a:r>
          </a:p>
        </p:txBody>
      </p:sp>
      <p:pic>
        <p:nvPicPr>
          <p:cNvPr id="51" name="Afbeelding 50" descr="Afbeelding met Lettertype, Graphics, grafische vormgeving, typografie&#10;&#10;Door AI gegenereerde inhoud is mogelijk onjuist.">
            <a:extLst>
              <a:ext uri="{FF2B5EF4-FFF2-40B4-BE49-F238E27FC236}">
                <a16:creationId xmlns:a16="http://schemas.microsoft.com/office/drawing/2014/main" id="{15C276FB-A0F9-DEA7-D836-01E7BAD526D0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6761500" y="6247288"/>
            <a:ext cx="2826468" cy="339177"/>
          </a:xfrm>
          <a:prstGeom prst="rect">
            <a:avLst/>
          </a:prstGeom>
        </p:spPr>
      </p:pic>
      <p:sp>
        <p:nvSpPr>
          <p:cNvPr id="3" name="Tekstvak 2">
            <a:extLst>
              <a:ext uri="{FF2B5EF4-FFF2-40B4-BE49-F238E27FC236}">
                <a16:creationId xmlns:a16="http://schemas.microsoft.com/office/drawing/2014/main" id="{860137AE-EC0D-32F7-4EE5-A5D9F693D5C4}"/>
              </a:ext>
            </a:extLst>
          </p:cNvPr>
          <p:cNvSpPr txBox="1"/>
          <p:nvPr userDrawn="1"/>
        </p:nvSpPr>
        <p:spPr>
          <a:xfrm>
            <a:off x="4450017" y="6304744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200" b="0" i="0" spc="100" baseline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INITIATIEF VAN</a:t>
            </a:r>
          </a:p>
        </p:txBody>
      </p:sp>
      <p:sp>
        <p:nvSpPr>
          <p:cNvPr id="6" name="Tijdelijke aanduiding voor onlineafbeelding 5">
            <a:extLst>
              <a:ext uri="{FF2B5EF4-FFF2-40B4-BE49-F238E27FC236}">
                <a16:creationId xmlns:a16="http://schemas.microsoft.com/office/drawing/2014/main" id="{19F9F81B-F854-8154-7BB1-E150F3E90420}"/>
              </a:ext>
            </a:extLst>
          </p:cNvPr>
          <p:cNvSpPr>
            <a:spLocks noGrp="1"/>
          </p:cNvSpPr>
          <p:nvPr>
            <p:ph type="clipArt" sz="quarter" idx="10"/>
          </p:nvPr>
        </p:nvSpPr>
        <p:spPr>
          <a:xfrm>
            <a:off x="360485" y="633413"/>
            <a:ext cx="4360984" cy="5714633"/>
          </a:xfrm>
        </p:spPr>
        <p:txBody>
          <a:bodyPr/>
          <a:lstStyle/>
          <a:p>
            <a:endParaRPr lang="nl-NL"/>
          </a:p>
        </p:txBody>
      </p:sp>
      <p:sp>
        <p:nvSpPr>
          <p:cNvPr id="5" name="Tekstvak 4">
            <a:extLst>
              <a:ext uri="{FF2B5EF4-FFF2-40B4-BE49-F238E27FC236}">
                <a16:creationId xmlns:a16="http://schemas.microsoft.com/office/drawing/2014/main" id="{A9BE0A00-6EDD-1E7B-62E1-A1FAD0AF8CB0}"/>
              </a:ext>
            </a:extLst>
          </p:cNvPr>
          <p:cNvSpPr txBox="1"/>
          <p:nvPr userDrawn="1"/>
        </p:nvSpPr>
        <p:spPr>
          <a:xfrm>
            <a:off x="-903249" y="283241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9793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eldia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hthoek 1">
            <a:extLst>
              <a:ext uri="{FF2B5EF4-FFF2-40B4-BE49-F238E27FC236}">
                <a16:creationId xmlns:a16="http://schemas.microsoft.com/office/drawing/2014/main" id="{DD5D99A2-7054-2EBE-42A8-3887DDEAEC72}"/>
              </a:ext>
            </a:extLst>
          </p:cNvPr>
          <p:cNvSpPr/>
          <p:nvPr userDrawn="1"/>
        </p:nvSpPr>
        <p:spPr>
          <a:xfrm>
            <a:off x="0" y="0"/>
            <a:ext cx="40005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7" name="Afbeelding 6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C671E325-7A18-D0D2-0E94-6477E0AD4BC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1" y="0"/>
            <a:ext cx="12191999" cy="6858000"/>
          </a:xfrm>
          <a:prstGeom prst="rect">
            <a:avLst/>
          </a:prstGeom>
        </p:spPr>
      </p:pic>
      <p:pic>
        <p:nvPicPr>
          <p:cNvPr id="8" name="Afbeelding 7">
            <a:extLst>
              <a:ext uri="{FF2B5EF4-FFF2-40B4-BE49-F238E27FC236}">
                <a16:creationId xmlns:a16="http://schemas.microsoft.com/office/drawing/2014/main" id="{031DEDBC-4012-78EA-79A3-4609A005B54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5084257" y="1"/>
            <a:ext cx="7361743" cy="6857999"/>
          </a:xfrm>
          <a:prstGeom prst="rect">
            <a:avLst/>
          </a:prstGeom>
        </p:spPr>
      </p:pic>
      <p:pic>
        <p:nvPicPr>
          <p:cNvPr id="4" name="Afbeelding 3">
            <a:extLst>
              <a:ext uri="{FF2B5EF4-FFF2-40B4-BE49-F238E27FC236}">
                <a16:creationId xmlns:a16="http://schemas.microsoft.com/office/drawing/2014/main" id="{7CF6E6BF-7316-8591-329C-2450E3ACC226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rot="367729">
            <a:off x="4238859" y="255039"/>
            <a:ext cx="5145405" cy="6869888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360000">
            <a:off x="5499237" y="2481108"/>
            <a:ext cx="2818546" cy="1325563"/>
          </a:xfrm>
        </p:spPr>
        <p:txBody>
          <a:bodyPr>
            <a:noAutofit/>
          </a:bodyPr>
          <a:lstStyle>
            <a:lvl1pPr algn="ctr">
              <a:defRPr sz="6600">
                <a:solidFill>
                  <a:schemeClr val="accent4"/>
                </a:solidFill>
              </a:defRPr>
            </a:lvl1pPr>
          </a:lstStyle>
          <a:p>
            <a:r>
              <a:rPr lang="nl-NL"/>
              <a:t>Titel</a:t>
            </a:r>
          </a:p>
        </p:txBody>
      </p:sp>
      <p:sp>
        <p:nvSpPr>
          <p:cNvPr id="43" name="Ondertitel 2">
            <a:extLst>
              <a:ext uri="{FF2B5EF4-FFF2-40B4-BE49-F238E27FC236}">
                <a16:creationId xmlns:a16="http://schemas.microsoft.com/office/drawing/2014/main" id="{7B7C65D8-1095-7D7E-19B4-5FC394F249A2}"/>
              </a:ext>
            </a:extLst>
          </p:cNvPr>
          <p:cNvSpPr txBox="1">
            <a:spLocks/>
          </p:cNvSpPr>
          <p:nvPr userDrawn="1"/>
        </p:nvSpPr>
        <p:spPr>
          <a:xfrm>
            <a:off x="5790975" y="4740236"/>
            <a:ext cx="3060412" cy="60889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nl-NL" sz="2800" b="0" i="0">
                <a:solidFill>
                  <a:schemeClr val="accent2"/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Niveau 7 &amp; 8</a:t>
            </a:r>
          </a:p>
        </p:txBody>
      </p:sp>
      <p:pic>
        <p:nvPicPr>
          <p:cNvPr id="45" name="Afbeelding 44" descr="Afbeelding met clipart, Graphics, ontwerp&#10;&#10;Door AI gegenereerde inhoud is mogelijk onjuist.">
            <a:extLst>
              <a:ext uri="{FF2B5EF4-FFF2-40B4-BE49-F238E27FC236}">
                <a16:creationId xmlns:a16="http://schemas.microsoft.com/office/drawing/2014/main" id="{E6234D7C-AE8F-9CB2-8DE5-3C1C043C3DD0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10377125" y="5470487"/>
            <a:ext cx="1459274" cy="820842"/>
          </a:xfrm>
          <a:prstGeom prst="rect">
            <a:avLst/>
          </a:prstGeom>
        </p:spPr>
      </p:pic>
      <p:sp>
        <p:nvSpPr>
          <p:cNvPr id="50" name="Tekstvak 49">
            <a:extLst>
              <a:ext uri="{FF2B5EF4-FFF2-40B4-BE49-F238E27FC236}">
                <a16:creationId xmlns:a16="http://schemas.microsoft.com/office/drawing/2014/main" id="{FE88F1DA-F8A6-C0BB-8673-546610513DF7}"/>
              </a:ext>
            </a:extLst>
          </p:cNvPr>
          <p:cNvSpPr txBox="1"/>
          <p:nvPr userDrawn="1"/>
        </p:nvSpPr>
        <p:spPr>
          <a:xfrm>
            <a:off x="271874" y="6304744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200" b="0" i="0" spc="100" baseline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WEEKVANHETGELD.NL</a:t>
            </a:r>
          </a:p>
        </p:txBody>
      </p:sp>
      <p:pic>
        <p:nvPicPr>
          <p:cNvPr id="51" name="Afbeelding 50" descr="Afbeelding met Lettertype, Graphics, grafische vormgeving, typografie&#10;&#10;Door AI gegenereerde inhoud is mogelijk onjuist.">
            <a:extLst>
              <a:ext uri="{FF2B5EF4-FFF2-40B4-BE49-F238E27FC236}">
                <a16:creationId xmlns:a16="http://schemas.microsoft.com/office/drawing/2014/main" id="{15C276FB-A0F9-DEA7-D836-01E7BAD526D0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 rot="5400000">
            <a:off x="10397756" y="3610103"/>
            <a:ext cx="2413157" cy="289580"/>
          </a:xfrm>
          <a:prstGeom prst="rect">
            <a:avLst/>
          </a:prstGeom>
        </p:spPr>
      </p:pic>
      <p:sp>
        <p:nvSpPr>
          <p:cNvPr id="3" name="Tekstvak 2">
            <a:extLst>
              <a:ext uri="{FF2B5EF4-FFF2-40B4-BE49-F238E27FC236}">
                <a16:creationId xmlns:a16="http://schemas.microsoft.com/office/drawing/2014/main" id="{860137AE-EC0D-32F7-4EE5-A5D9F693D5C4}"/>
              </a:ext>
            </a:extLst>
          </p:cNvPr>
          <p:cNvSpPr txBox="1"/>
          <p:nvPr userDrawn="1"/>
        </p:nvSpPr>
        <p:spPr>
          <a:xfrm rot="5400000">
            <a:off x="10562950" y="1292478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200" b="0" i="0" spc="100" baseline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INITIATIEF VAN</a:t>
            </a:r>
          </a:p>
        </p:txBody>
      </p:sp>
      <p:sp>
        <p:nvSpPr>
          <p:cNvPr id="6" name="Tijdelijke aanduiding voor onlineafbeelding 5">
            <a:extLst>
              <a:ext uri="{FF2B5EF4-FFF2-40B4-BE49-F238E27FC236}">
                <a16:creationId xmlns:a16="http://schemas.microsoft.com/office/drawing/2014/main" id="{19F9F81B-F854-8154-7BB1-E150F3E90420}"/>
              </a:ext>
            </a:extLst>
          </p:cNvPr>
          <p:cNvSpPr>
            <a:spLocks noGrp="1"/>
          </p:cNvSpPr>
          <p:nvPr>
            <p:ph type="clipArt" sz="quarter" idx="10"/>
          </p:nvPr>
        </p:nvSpPr>
        <p:spPr>
          <a:xfrm>
            <a:off x="360485" y="633413"/>
            <a:ext cx="4360984" cy="5714633"/>
          </a:xfrm>
        </p:spPr>
        <p:txBody>
          <a:bodyPr/>
          <a:lstStyle/>
          <a:p>
            <a:endParaRPr lang="nl-NL"/>
          </a:p>
        </p:txBody>
      </p:sp>
      <p:sp>
        <p:nvSpPr>
          <p:cNvPr id="5" name="Tekstvak 4">
            <a:extLst>
              <a:ext uri="{FF2B5EF4-FFF2-40B4-BE49-F238E27FC236}">
                <a16:creationId xmlns:a16="http://schemas.microsoft.com/office/drawing/2014/main" id="{A9BE0A00-6EDD-1E7B-62E1-A1FAD0AF8CB0}"/>
              </a:ext>
            </a:extLst>
          </p:cNvPr>
          <p:cNvSpPr txBox="1"/>
          <p:nvPr userDrawn="1"/>
        </p:nvSpPr>
        <p:spPr>
          <a:xfrm>
            <a:off x="-903249" y="283241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9" name="Tekstvak 8">
            <a:extLst>
              <a:ext uri="{FF2B5EF4-FFF2-40B4-BE49-F238E27FC236}">
                <a16:creationId xmlns:a16="http://schemas.microsoft.com/office/drawing/2014/main" id="{BA7000E9-0D1D-7691-A8FE-E6B81E0F44D3}"/>
              </a:ext>
            </a:extLst>
          </p:cNvPr>
          <p:cNvSpPr txBox="1"/>
          <p:nvPr userDrawn="1"/>
        </p:nvSpPr>
        <p:spPr>
          <a:xfrm>
            <a:off x="7112000" y="-223520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0" name="Tekstvak 9">
            <a:extLst>
              <a:ext uri="{FF2B5EF4-FFF2-40B4-BE49-F238E27FC236}">
                <a16:creationId xmlns:a16="http://schemas.microsoft.com/office/drawing/2014/main" id="{D6EEDDC1-A373-0AEA-EFC6-8A8BEE45F4B6}"/>
              </a:ext>
            </a:extLst>
          </p:cNvPr>
          <p:cNvSpPr txBox="1"/>
          <p:nvPr userDrawn="1"/>
        </p:nvSpPr>
        <p:spPr>
          <a:xfrm>
            <a:off x="9584267" y="-1862667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1" name="Tekstvak 10">
            <a:extLst>
              <a:ext uri="{FF2B5EF4-FFF2-40B4-BE49-F238E27FC236}">
                <a16:creationId xmlns:a16="http://schemas.microsoft.com/office/drawing/2014/main" id="{17B9DEE3-B511-B385-2FA5-61A255AE1221}"/>
              </a:ext>
            </a:extLst>
          </p:cNvPr>
          <p:cNvSpPr txBox="1"/>
          <p:nvPr userDrawn="1"/>
        </p:nvSpPr>
        <p:spPr>
          <a:xfrm>
            <a:off x="6011333" y="-2048933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53283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fgeronde rechthoek 4">
            <a:extLst>
              <a:ext uri="{FF2B5EF4-FFF2-40B4-BE49-F238E27FC236}">
                <a16:creationId xmlns:a16="http://schemas.microsoft.com/office/drawing/2014/main" id="{014D16C4-F388-64AF-975B-C6FBC1177A77}"/>
              </a:ext>
            </a:extLst>
          </p:cNvPr>
          <p:cNvSpPr/>
          <p:nvPr userDrawn="1"/>
        </p:nvSpPr>
        <p:spPr>
          <a:xfrm>
            <a:off x="5123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41" name="Afgeronde rechthoek 40">
            <a:extLst>
              <a:ext uri="{FF2B5EF4-FFF2-40B4-BE49-F238E27FC236}">
                <a16:creationId xmlns:a16="http://schemas.microsoft.com/office/drawing/2014/main" id="{AB8E6E4F-61BA-E01E-86B2-6A31419BE31B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83CF0DD8-6764-A09A-5C86-CFBAB5CE936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802143" y="394299"/>
            <a:ext cx="6277434" cy="6277434"/>
          </a:xfrm>
          <a:prstGeom prst="rect">
            <a:avLst/>
          </a:prstGeom>
        </p:spPr>
      </p:pic>
      <p:pic>
        <p:nvPicPr>
          <p:cNvPr id="17" name="Afbeelding 16">
            <a:extLst>
              <a:ext uri="{FF2B5EF4-FFF2-40B4-BE49-F238E27FC236}">
                <a16:creationId xmlns:a16="http://schemas.microsoft.com/office/drawing/2014/main" id="{C8D865EB-41E6-5570-7E2B-560B5641ED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5738996" y="0"/>
            <a:ext cx="7505386" cy="6991813"/>
          </a:xfrm>
          <a:prstGeom prst="rect">
            <a:avLst/>
          </a:prstGeom>
        </p:spPr>
      </p:pic>
      <p:sp>
        <p:nvSpPr>
          <p:cNvPr id="3" name="Titel 19">
            <a:extLst>
              <a:ext uri="{FF2B5EF4-FFF2-40B4-BE49-F238E27FC236}">
                <a16:creationId xmlns:a16="http://schemas.microsoft.com/office/drawing/2014/main" id="{E2B2F6BB-6AA8-968B-0D50-86062CCAB3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3200" y="2772000"/>
            <a:ext cx="5793785" cy="1325563"/>
          </a:xfrm>
        </p:spPr>
        <p:txBody>
          <a:bodyPr>
            <a:noAutofit/>
          </a:bodyPr>
          <a:lstStyle>
            <a:lvl1pPr algn="ctr">
              <a:defRPr sz="4400">
                <a:solidFill>
                  <a:schemeClr val="accent4"/>
                </a:solidFill>
              </a:defRPr>
            </a:lvl1pPr>
          </a:lstStyle>
          <a:p>
            <a:r>
              <a:rPr lang="nl-NL"/>
              <a:t>Pagina met grote/lange titel</a:t>
            </a:r>
          </a:p>
        </p:txBody>
      </p:sp>
      <p:pic>
        <p:nvPicPr>
          <p:cNvPr id="7" name="Afbeelding 6" descr="Afbeelding met paddenstoel, schimmel, Eetbare paddenstoel&#10;&#10;Door AI gegenereerde inhoud is mogelijk onjuist.">
            <a:extLst>
              <a:ext uri="{FF2B5EF4-FFF2-40B4-BE49-F238E27FC236}">
                <a16:creationId xmlns:a16="http://schemas.microsoft.com/office/drawing/2014/main" id="{8CFEE730-A0E4-5CB5-8250-AAA04DC5FC07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8816827" y="5360817"/>
            <a:ext cx="1306740" cy="1302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3216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1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fgeronde rechthoek 4">
            <a:extLst>
              <a:ext uri="{FF2B5EF4-FFF2-40B4-BE49-F238E27FC236}">
                <a16:creationId xmlns:a16="http://schemas.microsoft.com/office/drawing/2014/main" id="{014D16C4-F388-64AF-975B-C6FBC1177A77}"/>
              </a:ext>
            </a:extLst>
          </p:cNvPr>
          <p:cNvSpPr/>
          <p:nvPr userDrawn="1"/>
        </p:nvSpPr>
        <p:spPr>
          <a:xfrm>
            <a:off x="5123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41" name="Afgeronde rechthoek 40">
            <a:extLst>
              <a:ext uri="{FF2B5EF4-FFF2-40B4-BE49-F238E27FC236}">
                <a16:creationId xmlns:a16="http://schemas.microsoft.com/office/drawing/2014/main" id="{AB8E6E4F-61BA-E01E-86B2-6A31419BE31B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7" name="Afbeelding 16">
            <a:extLst>
              <a:ext uri="{FF2B5EF4-FFF2-40B4-BE49-F238E27FC236}">
                <a16:creationId xmlns:a16="http://schemas.microsoft.com/office/drawing/2014/main" id="{C8D865EB-41E6-5570-7E2B-560B5641ED2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5738996" y="0"/>
            <a:ext cx="7505386" cy="6991813"/>
          </a:xfrm>
          <a:prstGeom prst="rect">
            <a:avLst/>
          </a:prstGeom>
        </p:spPr>
      </p:pic>
      <p:sp>
        <p:nvSpPr>
          <p:cNvPr id="3" name="Titel 19">
            <a:extLst>
              <a:ext uri="{FF2B5EF4-FFF2-40B4-BE49-F238E27FC236}">
                <a16:creationId xmlns:a16="http://schemas.microsoft.com/office/drawing/2014/main" id="{E2B2F6BB-6AA8-968B-0D50-86062CCAB3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3200" y="2772000"/>
            <a:ext cx="5793785" cy="1325563"/>
          </a:xfrm>
        </p:spPr>
        <p:txBody>
          <a:bodyPr>
            <a:noAutofit/>
          </a:bodyPr>
          <a:lstStyle>
            <a:lvl1pPr algn="ctr">
              <a:defRPr sz="4400">
                <a:solidFill>
                  <a:schemeClr val="accent4"/>
                </a:solidFill>
              </a:defRPr>
            </a:lvl1pPr>
          </a:lstStyle>
          <a:p>
            <a:r>
              <a:rPr lang="nl-NL"/>
              <a:t>Pagina met grote/lange titel</a:t>
            </a:r>
          </a:p>
        </p:txBody>
      </p:sp>
      <p:pic>
        <p:nvPicPr>
          <p:cNvPr id="7" name="Afbeelding 6" descr="Afbeelding met paddenstoel, schimmel, Eetbare paddenstoel&#10;&#10;Door AI gegenereerde inhoud is mogelijk onjuist.">
            <a:extLst>
              <a:ext uri="{FF2B5EF4-FFF2-40B4-BE49-F238E27FC236}">
                <a16:creationId xmlns:a16="http://schemas.microsoft.com/office/drawing/2014/main" id="{8CFEE730-A0E4-5CB5-8250-AAA04DC5FC0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8816827" y="5360817"/>
            <a:ext cx="1306740" cy="1302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13586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3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fgeronde rechthoek 4">
            <a:extLst>
              <a:ext uri="{FF2B5EF4-FFF2-40B4-BE49-F238E27FC236}">
                <a16:creationId xmlns:a16="http://schemas.microsoft.com/office/drawing/2014/main" id="{014D16C4-F388-64AF-975B-C6FBC1177A77}"/>
              </a:ext>
            </a:extLst>
          </p:cNvPr>
          <p:cNvSpPr/>
          <p:nvPr userDrawn="1"/>
        </p:nvSpPr>
        <p:spPr>
          <a:xfrm>
            <a:off x="5123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41" name="Afgeronde rechthoek 40">
            <a:extLst>
              <a:ext uri="{FF2B5EF4-FFF2-40B4-BE49-F238E27FC236}">
                <a16:creationId xmlns:a16="http://schemas.microsoft.com/office/drawing/2014/main" id="{AB8E6E4F-61BA-E01E-86B2-6A31419BE31B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7" name="Afbeelding 16">
            <a:extLst>
              <a:ext uri="{FF2B5EF4-FFF2-40B4-BE49-F238E27FC236}">
                <a16:creationId xmlns:a16="http://schemas.microsoft.com/office/drawing/2014/main" id="{C8D865EB-41E6-5570-7E2B-560B5641ED2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5738996" y="0"/>
            <a:ext cx="7505386" cy="6991813"/>
          </a:xfrm>
          <a:prstGeom prst="rect">
            <a:avLst/>
          </a:prstGeom>
        </p:spPr>
      </p:pic>
      <p:sp>
        <p:nvSpPr>
          <p:cNvPr id="3" name="Titel 19">
            <a:extLst>
              <a:ext uri="{FF2B5EF4-FFF2-40B4-BE49-F238E27FC236}">
                <a16:creationId xmlns:a16="http://schemas.microsoft.com/office/drawing/2014/main" id="{E2B2F6BB-6AA8-968B-0D50-86062CCAB3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3200" y="2772000"/>
            <a:ext cx="5793785" cy="1325563"/>
          </a:xfrm>
        </p:spPr>
        <p:txBody>
          <a:bodyPr>
            <a:noAutofit/>
          </a:bodyPr>
          <a:lstStyle>
            <a:lvl1pPr algn="ctr">
              <a:defRPr sz="4400">
                <a:solidFill>
                  <a:schemeClr val="accent4"/>
                </a:solidFill>
              </a:defRPr>
            </a:lvl1pPr>
          </a:lstStyle>
          <a:p>
            <a:r>
              <a:rPr lang="nl-NL"/>
              <a:t>Pagina met grote/lange titel</a:t>
            </a:r>
          </a:p>
        </p:txBody>
      </p:sp>
      <p:pic>
        <p:nvPicPr>
          <p:cNvPr id="7" name="Afbeelding 6" descr="Afbeelding met paddenstoel, schimmel, Eetbare paddenstoel&#10;&#10;Door AI gegenereerde inhoud is mogelijk onjuist.">
            <a:extLst>
              <a:ext uri="{FF2B5EF4-FFF2-40B4-BE49-F238E27FC236}">
                <a16:creationId xmlns:a16="http://schemas.microsoft.com/office/drawing/2014/main" id="{8CFEE730-A0E4-5CB5-8250-AAA04DC5FC0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8816827" y="5360817"/>
            <a:ext cx="1306740" cy="1302384"/>
          </a:xfrm>
          <a:prstGeom prst="rect">
            <a:avLst/>
          </a:prstGeom>
        </p:spPr>
      </p:pic>
      <p:pic>
        <p:nvPicPr>
          <p:cNvPr id="2" name="Afbeelding 1" descr="Afbeelding met kunst, schermopname, Rechthoek, ontwerp&#10;&#10;Door AI gegenereerde inhoud is mogelijk onjuist.">
            <a:extLst>
              <a:ext uri="{FF2B5EF4-FFF2-40B4-BE49-F238E27FC236}">
                <a16:creationId xmlns:a16="http://schemas.microsoft.com/office/drawing/2014/main" id="{A60977D7-5957-5172-6FF8-7684DDF188E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l="29061" t="3858" r="1192" b="-3858"/>
          <a:stretch>
            <a:fillRect/>
          </a:stretch>
        </p:blipFill>
        <p:spPr>
          <a:xfrm rot="21480000">
            <a:off x="0" y="913175"/>
            <a:ext cx="2880000" cy="1085434"/>
          </a:xfrm>
          <a:prstGeom prst="rect">
            <a:avLst/>
          </a:prstGeom>
        </p:spPr>
      </p:pic>
      <p:sp>
        <p:nvSpPr>
          <p:cNvPr id="4" name="Titel 19">
            <a:extLst>
              <a:ext uri="{FF2B5EF4-FFF2-40B4-BE49-F238E27FC236}">
                <a16:creationId xmlns:a16="http://schemas.microsoft.com/office/drawing/2014/main" id="{F3F7F36A-7715-2247-BBB8-05883BB68B0E}"/>
              </a:ext>
            </a:extLst>
          </p:cNvPr>
          <p:cNvSpPr txBox="1">
            <a:spLocks/>
          </p:cNvSpPr>
          <p:nvPr userDrawn="1"/>
        </p:nvSpPr>
        <p:spPr>
          <a:xfrm rot="-120000">
            <a:off x="708346" y="1143363"/>
            <a:ext cx="1775482" cy="52238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i="0" kern="120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Les X</a:t>
            </a:r>
          </a:p>
        </p:txBody>
      </p:sp>
    </p:spTree>
    <p:extLst>
      <p:ext uri="{BB962C8B-B14F-4D97-AF65-F5344CB8AC3E}">
        <p14:creationId xmlns:p14="http://schemas.microsoft.com/office/powerpoint/2010/main" val="19185409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4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fgeronde rechthoek 4">
            <a:extLst>
              <a:ext uri="{FF2B5EF4-FFF2-40B4-BE49-F238E27FC236}">
                <a16:creationId xmlns:a16="http://schemas.microsoft.com/office/drawing/2014/main" id="{014D16C4-F388-64AF-975B-C6FBC1177A77}"/>
              </a:ext>
            </a:extLst>
          </p:cNvPr>
          <p:cNvSpPr/>
          <p:nvPr userDrawn="1"/>
        </p:nvSpPr>
        <p:spPr>
          <a:xfrm>
            <a:off x="5123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41" name="Afgeronde rechthoek 40">
            <a:extLst>
              <a:ext uri="{FF2B5EF4-FFF2-40B4-BE49-F238E27FC236}">
                <a16:creationId xmlns:a16="http://schemas.microsoft.com/office/drawing/2014/main" id="{AB8E6E4F-61BA-E01E-86B2-6A31419BE31B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7" name="Afbeelding 16">
            <a:extLst>
              <a:ext uri="{FF2B5EF4-FFF2-40B4-BE49-F238E27FC236}">
                <a16:creationId xmlns:a16="http://schemas.microsoft.com/office/drawing/2014/main" id="{C8D865EB-41E6-5570-7E2B-560B5641ED2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5738996" y="0"/>
            <a:ext cx="7505386" cy="6991813"/>
          </a:xfrm>
          <a:prstGeom prst="rect">
            <a:avLst/>
          </a:prstGeom>
        </p:spPr>
      </p:pic>
      <p:sp>
        <p:nvSpPr>
          <p:cNvPr id="3" name="Titel 19">
            <a:extLst>
              <a:ext uri="{FF2B5EF4-FFF2-40B4-BE49-F238E27FC236}">
                <a16:creationId xmlns:a16="http://schemas.microsoft.com/office/drawing/2014/main" id="{E2B2F6BB-6AA8-968B-0D50-86062CCAB3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3200" y="2772000"/>
            <a:ext cx="5793785" cy="1325563"/>
          </a:xfrm>
        </p:spPr>
        <p:txBody>
          <a:bodyPr>
            <a:noAutofit/>
          </a:bodyPr>
          <a:lstStyle>
            <a:lvl1pPr algn="ctr">
              <a:defRPr sz="4400">
                <a:solidFill>
                  <a:schemeClr val="accent4"/>
                </a:solidFill>
              </a:defRPr>
            </a:lvl1pPr>
          </a:lstStyle>
          <a:p>
            <a:r>
              <a:rPr lang="nl-NL"/>
              <a:t>Pagina met grote/lange titel</a:t>
            </a:r>
          </a:p>
        </p:txBody>
      </p:sp>
      <p:pic>
        <p:nvPicPr>
          <p:cNvPr id="7" name="Afbeelding 6" descr="Afbeelding met paddenstoel, schimmel, Eetbare paddenstoel&#10;&#10;Door AI gegenereerde inhoud is mogelijk onjuist.">
            <a:extLst>
              <a:ext uri="{FF2B5EF4-FFF2-40B4-BE49-F238E27FC236}">
                <a16:creationId xmlns:a16="http://schemas.microsoft.com/office/drawing/2014/main" id="{8CFEE730-A0E4-5CB5-8250-AAA04DC5FC0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8816827" y="5360817"/>
            <a:ext cx="1306740" cy="1302384"/>
          </a:xfrm>
          <a:prstGeom prst="rect">
            <a:avLst/>
          </a:prstGeom>
        </p:spPr>
      </p:pic>
      <p:pic>
        <p:nvPicPr>
          <p:cNvPr id="2" name="Afbeelding 1" descr="Afbeelding met kunst, schermopname, Rechthoek, ontwerp&#10;&#10;Door AI gegenereerde inhoud is mogelijk onjuist.">
            <a:extLst>
              <a:ext uri="{FF2B5EF4-FFF2-40B4-BE49-F238E27FC236}">
                <a16:creationId xmlns:a16="http://schemas.microsoft.com/office/drawing/2014/main" id="{A60977D7-5957-5172-6FF8-7684DDF188E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l="29061" t="3858" r="1192" b="-3858"/>
          <a:stretch>
            <a:fillRect/>
          </a:stretch>
        </p:blipFill>
        <p:spPr>
          <a:xfrm rot="21480000">
            <a:off x="0" y="913175"/>
            <a:ext cx="2880000" cy="1085434"/>
          </a:xfrm>
          <a:prstGeom prst="rect">
            <a:avLst/>
          </a:prstGeom>
        </p:spPr>
      </p:pic>
      <p:pic>
        <p:nvPicPr>
          <p:cNvPr id="6" name="Afbeelding 5">
            <a:extLst>
              <a:ext uri="{FF2B5EF4-FFF2-40B4-BE49-F238E27FC236}">
                <a16:creationId xmlns:a16="http://schemas.microsoft.com/office/drawing/2014/main" id="{CCDE4219-A50B-A331-353F-D94EE99F4E9D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/>
          <a:stretch/>
        </p:blipFill>
        <p:spPr>
          <a:xfrm rot="5400000">
            <a:off x="10523418" y="476943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04373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6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fgeronde rechthoek 4">
            <a:extLst>
              <a:ext uri="{FF2B5EF4-FFF2-40B4-BE49-F238E27FC236}">
                <a16:creationId xmlns:a16="http://schemas.microsoft.com/office/drawing/2014/main" id="{014D16C4-F388-64AF-975B-C6FBC1177A77}"/>
              </a:ext>
            </a:extLst>
          </p:cNvPr>
          <p:cNvSpPr/>
          <p:nvPr userDrawn="1"/>
        </p:nvSpPr>
        <p:spPr>
          <a:xfrm>
            <a:off x="5123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41" name="Afgeronde rechthoek 40">
            <a:extLst>
              <a:ext uri="{FF2B5EF4-FFF2-40B4-BE49-F238E27FC236}">
                <a16:creationId xmlns:a16="http://schemas.microsoft.com/office/drawing/2014/main" id="{AB8E6E4F-61BA-E01E-86B2-6A31419BE31B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7" name="Afbeelding 16">
            <a:extLst>
              <a:ext uri="{FF2B5EF4-FFF2-40B4-BE49-F238E27FC236}">
                <a16:creationId xmlns:a16="http://schemas.microsoft.com/office/drawing/2014/main" id="{C8D865EB-41E6-5570-7E2B-560B5641ED2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5738996" y="0"/>
            <a:ext cx="7505386" cy="6991813"/>
          </a:xfrm>
          <a:prstGeom prst="rect">
            <a:avLst/>
          </a:prstGeom>
        </p:spPr>
      </p:pic>
      <p:pic>
        <p:nvPicPr>
          <p:cNvPr id="7" name="Afbeelding 6" descr="Afbeelding met paddenstoel, schimmel, Eetbare paddenstoel&#10;&#10;Door AI gegenereerde inhoud is mogelijk onjuist.">
            <a:extLst>
              <a:ext uri="{FF2B5EF4-FFF2-40B4-BE49-F238E27FC236}">
                <a16:creationId xmlns:a16="http://schemas.microsoft.com/office/drawing/2014/main" id="{8CFEE730-A0E4-5CB5-8250-AAA04DC5FC0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8816827" y="5360817"/>
            <a:ext cx="1306740" cy="1302384"/>
          </a:xfrm>
          <a:prstGeom prst="rect">
            <a:avLst/>
          </a:prstGeom>
        </p:spPr>
      </p:pic>
      <p:pic>
        <p:nvPicPr>
          <p:cNvPr id="2" name="Afbeelding 1" descr="Afbeelding met kunst, schermopname, Rechthoek, ontwerp&#10;&#10;Door AI gegenereerde inhoud is mogelijk onjuist.">
            <a:extLst>
              <a:ext uri="{FF2B5EF4-FFF2-40B4-BE49-F238E27FC236}">
                <a16:creationId xmlns:a16="http://schemas.microsoft.com/office/drawing/2014/main" id="{C68DC842-8039-F436-4F45-DFCF39001C7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l="29061" t="3858" r="1192" b="-3858"/>
          <a:stretch>
            <a:fillRect/>
          </a:stretch>
        </p:blipFill>
        <p:spPr>
          <a:xfrm rot="21480000">
            <a:off x="0" y="913175"/>
            <a:ext cx="2880000" cy="1085434"/>
          </a:xfrm>
          <a:prstGeom prst="rect">
            <a:avLst/>
          </a:prstGeom>
        </p:spPr>
      </p:pic>
      <p:sp>
        <p:nvSpPr>
          <p:cNvPr id="3" name="Titel 19">
            <a:extLst>
              <a:ext uri="{FF2B5EF4-FFF2-40B4-BE49-F238E27FC236}">
                <a16:creationId xmlns:a16="http://schemas.microsoft.com/office/drawing/2014/main" id="{F1012A1A-8284-A0B6-E13A-24465636DF3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-120000">
            <a:off x="708346" y="1143363"/>
            <a:ext cx="1775482" cy="522381"/>
          </a:xfrm>
        </p:spPr>
        <p:txBody>
          <a:bodyPr>
            <a:noAutofit/>
          </a:bodyPr>
          <a:lstStyle>
            <a:lvl1pPr algn="l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Les X</a:t>
            </a:r>
          </a:p>
        </p:txBody>
      </p:sp>
      <p:sp>
        <p:nvSpPr>
          <p:cNvPr id="4" name="Titel 19">
            <a:extLst>
              <a:ext uri="{FF2B5EF4-FFF2-40B4-BE49-F238E27FC236}">
                <a16:creationId xmlns:a16="http://schemas.microsoft.com/office/drawing/2014/main" id="{FCE634E1-5E83-D553-0CBC-F5E06608BFDF}"/>
              </a:ext>
            </a:extLst>
          </p:cNvPr>
          <p:cNvSpPr txBox="1">
            <a:spLocks/>
          </p:cNvSpPr>
          <p:nvPr userDrawn="1"/>
        </p:nvSpPr>
        <p:spPr>
          <a:xfrm>
            <a:off x="1042437" y="2766218"/>
            <a:ext cx="57937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1" i="0" kern="1200">
                <a:solidFill>
                  <a:schemeClr val="accent4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Pagina met grote/lange titel</a:t>
            </a:r>
          </a:p>
        </p:txBody>
      </p:sp>
    </p:spTree>
    <p:extLst>
      <p:ext uri="{BB962C8B-B14F-4D97-AF65-F5344CB8AC3E}">
        <p14:creationId xmlns:p14="http://schemas.microsoft.com/office/powerpoint/2010/main" val="41145066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fgeronde rechthoek 5">
            <a:extLst>
              <a:ext uri="{FF2B5EF4-FFF2-40B4-BE49-F238E27FC236}">
                <a16:creationId xmlns:a16="http://schemas.microsoft.com/office/drawing/2014/main" id="{8788EB89-633C-D9EF-780B-6DE2D302B8F0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7" name="Afbeelding 6">
            <a:extLst>
              <a:ext uri="{FF2B5EF4-FFF2-40B4-BE49-F238E27FC236}">
                <a16:creationId xmlns:a16="http://schemas.microsoft.com/office/drawing/2014/main" id="{545F2063-1879-A845-55A6-C3F21388F64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792000" y="394299"/>
            <a:ext cx="6277434" cy="6277434"/>
          </a:xfrm>
          <a:prstGeom prst="rect">
            <a:avLst/>
          </a:prstGeom>
        </p:spPr>
      </p:pic>
      <p:sp>
        <p:nvSpPr>
          <p:cNvPr id="8" name="Titel 19">
            <a:extLst>
              <a:ext uri="{FF2B5EF4-FFF2-40B4-BE49-F238E27FC236}">
                <a16:creationId xmlns:a16="http://schemas.microsoft.com/office/drawing/2014/main" id="{B320C6D1-EAE2-2031-D246-3253CD94B1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3200" y="2772000"/>
            <a:ext cx="5793785" cy="1325563"/>
          </a:xfrm>
        </p:spPr>
        <p:txBody>
          <a:bodyPr>
            <a:noAutofit/>
          </a:bodyPr>
          <a:lstStyle>
            <a:lvl1pPr algn="ctr">
              <a:defRPr sz="4400">
                <a:solidFill>
                  <a:schemeClr val="accent4"/>
                </a:solidFill>
              </a:defRPr>
            </a:lvl1pPr>
          </a:lstStyle>
          <a:p>
            <a:r>
              <a:rPr lang="nl-NL"/>
              <a:t>Pagina met grote/lange titel</a:t>
            </a:r>
          </a:p>
        </p:txBody>
      </p:sp>
      <p:pic>
        <p:nvPicPr>
          <p:cNvPr id="17" name="Afbeelding 16">
            <a:extLst>
              <a:ext uri="{FF2B5EF4-FFF2-40B4-BE49-F238E27FC236}">
                <a16:creationId xmlns:a16="http://schemas.microsoft.com/office/drawing/2014/main" id="{C8D865EB-41E6-5570-7E2B-560B5641ED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6771930" y="3081867"/>
            <a:ext cx="5086434" cy="3387192"/>
          </a:xfrm>
          <a:prstGeom prst="rect">
            <a:avLst/>
          </a:prstGeom>
        </p:spPr>
      </p:pic>
      <p:sp>
        <p:nvSpPr>
          <p:cNvPr id="5" name="Tekstvak 4">
            <a:extLst>
              <a:ext uri="{FF2B5EF4-FFF2-40B4-BE49-F238E27FC236}">
                <a16:creationId xmlns:a16="http://schemas.microsoft.com/office/drawing/2014/main" id="{7A054567-756B-C22F-6372-5D9BD9FBFB89}"/>
              </a:ext>
            </a:extLst>
          </p:cNvPr>
          <p:cNvSpPr txBox="1"/>
          <p:nvPr userDrawn="1"/>
        </p:nvSpPr>
        <p:spPr>
          <a:xfrm>
            <a:off x="14579600" y="84667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9" name="Tekstvak 8">
            <a:extLst>
              <a:ext uri="{FF2B5EF4-FFF2-40B4-BE49-F238E27FC236}">
                <a16:creationId xmlns:a16="http://schemas.microsoft.com/office/drawing/2014/main" id="{F31FC23C-EF6C-DDD5-9C7B-2F8E286E96BC}"/>
              </a:ext>
            </a:extLst>
          </p:cNvPr>
          <p:cNvSpPr txBox="1"/>
          <p:nvPr userDrawn="1"/>
        </p:nvSpPr>
        <p:spPr>
          <a:xfrm>
            <a:off x="8771467" y="-162560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11" name="Afbeelding 10" descr="Afbeelding met groen, creativiteit, kunst&#10;&#10;Door AI gegenereerde inhoud is mogelijk onjuist.">
            <a:extLst>
              <a:ext uri="{FF2B5EF4-FFF2-40B4-BE49-F238E27FC236}">
                <a16:creationId xmlns:a16="http://schemas.microsoft.com/office/drawing/2014/main" id="{5B82CB0E-B675-24B8-E5C4-D9380D385BFA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 rot="9322080">
            <a:off x="9620866" y="1148557"/>
            <a:ext cx="1833792" cy="1306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00613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fgeronde rechthoek 5">
            <a:extLst>
              <a:ext uri="{FF2B5EF4-FFF2-40B4-BE49-F238E27FC236}">
                <a16:creationId xmlns:a16="http://schemas.microsoft.com/office/drawing/2014/main" id="{8788EB89-633C-D9EF-780B-6DE2D302B8F0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7" name="Afbeelding 6">
            <a:extLst>
              <a:ext uri="{FF2B5EF4-FFF2-40B4-BE49-F238E27FC236}">
                <a16:creationId xmlns:a16="http://schemas.microsoft.com/office/drawing/2014/main" id="{545F2063-1879-A845-55A6-C3F21388F64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792000" y="394299"/>
            <a:ext cx="6277434" cy="6277434"/>
          </a:xfrm>
          <a:prstGeom prst="rect">
            <a:avLst/>
          </a:prstGeom>
        </p:spPr>
      </p:pic>
      <p:sp>
        <p:nvSpPr>
          <p:cNvPr id="8" name="Titel 19">
            <a:extLst>
              <a:ext uri="{FF2B5EF4-FFF2-40B4-BE49-F238E27FC236}">
                <a16:creationId xmlns:a16="http://schemas.microsoft.com/office/drawing/2014/main" id="{B320C6D1-EAE2-2031-D246-3253CD94B1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3200" y="2772000"/>
            <a:ext cx="5793785" cy="1325563"/>
          </a:xfrm>
        </p:spPr>
        <p:txBody>
          <a:bodyPr>
            <a:noAutofit/>
          </a:bodyPr>
          <a:lstStyle>
            <a:lvl1pPr algn="ctr">
              <a:defRPr sz="44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met grote/lange titel</a:t>
            </a:r>
          </a:p>
        </p:txBody>
      </p:sp>
      <p:pic>
        <p:nvPicPr>
          <p:cNvPr id="2" name="Afbeelding 1" descr="Afbeelding met plant, blad, boom, eik&#10;&#10;Door AI gegenereerde inhoud is mogelijk onjuist.">
            <a:extLst>
              <a:ext uri="{FF2B5EF4-FFF2-40B4-BE49-F238E27FC236}">
                <a16:creationId xmlns:a16="http://schemas.microsoft.com/office/drawing/2014/main" id="{B2AB5CDD-D3D9-3286-3368-DFC65EEDF16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 rot="12441886">
            <a:off x="10421006" y="498722"/>
            <a:ext cx="1686326" cy="1697569"/>
          </a:xfrm>
          <a:prstGeom prst="rect">
            <a:avLst/>
          </a:prstGeom>
        </p:spPr>
      </p:pic>
      <p:pic>
        <p:nvPicPr>
          <p:cNvPr id="17" name="Afbeelding 16">
            <a:extLst>
              <a:ext uri="{FF2B5EF4-FFF2-40B4-BE49-F238E27FC236}">
                <a16:creationId xmlns:a16="http://schemas.microsoft.com/office/drawing/2014/main" id="{C8D865EB-41E6-5570-7E2B-560B5641ED2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>
            <a:off x="7104961" y="2861208"/>
            <a:ext cx="4688779" cy="3827459"/>
          </a:xfrm>
          <a:prstGeom prst="rect">
            <a:avLst/>
          </a:prstGeom>
        </p:spPr>
      </p:pic>
      <p:sp>
        <p:nvSpPr>
          <p:cNvPr id="5" name="Tekstvak 4">
            <a:extLst>
              <a:ext uri="{FF2B5EF4-FFF2-40B4-BE49-F238E27FC236}">
                <a16:creationId xmlns:a16="http://schemas.microsoft.com/office/drawing/2014/main" id="{7A054567-756B-C22F-6372-5D9BD9FBFB89}"/>
              </a:ext>
            </a:extLst>
          </p:cNvPr>
          <p:cNvSpPr txBox="1"/>
          <p:nvPr userDrawn="1"/>
        </p:nvSpPr>
        <p:spPr>
          <a:xfrm>
            <a:off x="14579600" y="84667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9" name="Tekstvak 8">
            <a:extLst>
              <a:ext uri="{FF2B5EF4-FFF2-40B4-BE49-F238E27FC236}">
                <a16:creationId xmlns:a16="http://schemas.microsoft.com/office/drawing/2014/main" id="{F31FC23C-EF6C-DDD5-9C7B-2F8E286E96BC}"/>
              </a:ext>
            </a:extLst>
          </p:cNvPr>
          <p:cNvSpPr txBox="1"/>
          <p:nvPr userDrawn="1"/>
        </p:nvSpPr>
        <p:spPr>
          <a:xfrm>
            <a:off x="8771467" y="-162560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" name="Tekstvak 2">
            <a:extLst>
              <a:ext uri="{FF2B5EF4-FFF2-40B4-BE49-F238E27FC236}">
                <a16:creationId xmlns:a16="http://schemas.microsoft.com/office/drawing/2014/main" id="{E83D2038-95D1-7DCC-C953-1E187A5C371A}"/>
              </a:ext>
            </a:extLst>
          </p:cNvPr>
          <p:cNvSpPr txBox="1"/>
          <p:nvPr userDrawn="1"/>
        </p:nvSpPr>
        <p:spPr>
          <a:xfrm>
            <a:off x="12649200" y="-745067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02100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fgeronde rechthoek 2">
            <a:extLst>
              <a:ext uri="{FF2B5EF4-FFF2-40B4-BE49-F238E27FC236}">
                <a16:creationId xmlns:a16="http://schemas.microsoft.com/office/drawing/2014/main" id="{CEB7FD57-D6D1-C897-BDFA-E3270257C70A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4" name="Afbeelding 3">
            <a:extLst>
              <a:ext uri="{FF2B5EF4-FFF2-40B4-BE49-F238E27FC236}">
                <a16:creationId xmlns:a16="http://schemas.microsoft.com/office/drawing/2014/main" id="{1AA8AC9C-5363-2324-48A9-C5565D1D559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792000" y="394299"/>
            <a:ext cx="6277434" cy="6277434"/>
          </a:xfrm>
          <a:prstGeom prst="rect">
            <a:avLst/>
          </a:prstGeom>
        </p:spPr>
      </p:pic>
      <p:sp>
        <p:nvSpPr>
          <p:cNvPr id="5" name="Titel 19">
            <a:extLst>
              <a:ext uri="{FF2B5EF4-FFF2-40B4-BE49-F238E27FC236}">
                <a16:creationId xmlns:a16="http://schemas.microsoft.com/office/drawing/2014/main" id="{E23F2718-3D59-D10E-E593-5D80C2BCF8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3200" y="2772000"/>
            <a:ext cx="5793785" cy="1325563"/>
          </a:xfrm>
        </p:spPr>
        <p:txBody>
          <a:bodyPr>
            <a:noAutofit/>
          </a:bodyPr>
          <a:lstStyle>
            <a:lvl1pPr algn="ctr">
              <a:defRPr sz="4400">
                <a:solidFill>
                  <a:schemeClr val="accent4"/>
                </a:solidFill>
              </a:defRPr>
            </a:lvl1pPr>
          </a:lstStyle>
          <a:p>
            <a:r>
              <a:rPr lang="nl-NL"/>
              <a:t>Pagina met grote/lange titel</a:t>
            </a:r>
          </a:p>
        </p:txBody>
      </p:sp>
      <p:pic>
        <p:nvPicPr>
          <p:cNvPr id="7" name="Afbeelding 6" descr="Afbeelding met bloem, roze, Graphics, creativiteit&#10;&#10;Door AI gegenereerde inhoud is mogelijk onjuist.">
            <a:extLst>
              <a:ext uri="{FF2B5EF4-FFF2-40B4-BE49-F238E27FC236}">
                <a16:creationId xmlns:a16="http://schemas.microsoft.com/office/drawing/2014/main" id="{10448F6A-0AE6-0E3D-2A6D-1E9726579D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777666" y="5392154"/>
            <a:ext cx="1877350" cy="1306740"/>
          </a:xfrm>
          <a:prstGeom prst="rect">
            <a:avLst/>
          </a:prstGeom>
        </p:spPr>
      </p:pic>
      <p:pic>
        <p:nvPicPr>
          <p:cNvPr id="17" name="Afbeelding 16">
            <a:extLst>
              <a:ext uri="{FF2B5EF4-FFF2-40B4-BE49-F238E27FC236}">
                <a16:creationId xmlns:a16="http://schemas.microsoft.com/office/drawing/2014/main" id="{C8D865EB-41E6-5570-7E2B-560B5641ED2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flipH="1">
            <a:off x="6259850" y="3148613"/>
            <a:ext cx="5028370" cy="3771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32010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fgeronde rechthoek 2">
            <a:extLst>
              <a:ext uri="{FF2B5EF4-FFF2-40B4-BE49-F238E27FC236}">
                <a16:creationId xmlns:a16="http://schemas.microsoft.com/office/drawing/2014/main" id="{CEB7FD57-D6D1-C897-BDFA-E3270257C70A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4" name="Afbeelding 3">
            <a:extLst>
              <a:ext uri="{FF2B5EF4-FFF2-40B4-BE49-F238E27FC236}">
                <a16:creationId xmlns:a16="http://schemas.microsoft.com/office/drawing/2014/main" id="{1AA8AC9C-5363-2324-48A9-C5565D1D559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792000" y="394299"/>
            <a:ext cx="6277434" cy="6277434"/>
          </a:xfrm>
          <a:prstGeom prst="rect">
            <a:avLst/>
          </a:prstGeom>
        </p:spPr>
      </p:pic>
      <p:sp>
        <p:nvSpPr>
          <p:cNvPr id="5" name="Titel 19">
            <a:extLst>
              <a:ext uri="{FF2B5EF4-FFF2-40B4-BE49-F238E27FC236}">
                <a16:creationId xmlns:a16="http://schemas.microsoft.com/office/drawing/2014/main" id="{E23F2718-3D59-D10E-E593-5D80C2BCF8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3200" y="2772000"/>
            <a:ext cx="5793785" cy="1325563"/>
          </a:xfrm>
        </p:spPr>
        <p:txBody>
          <a:bodyPr>
            <a:noAutofit/>
          </a:bodyPr>
          <a:lstStyle>
            <a:lvl1pPr algn="ctr">
              <a:defRPr sz="44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met grote/lange titel</a:t>
            </a:r>
          </a:p>
        </p:txBody>
      </p:sp>
      <p:pic>
        <p:nvPicPr>
          <p:cNvPr id="2" name="Afbeelding 1" descr="Afbeelding met bloem, plant, creativiteit&#10;&#10;Door AI gegenereerde inhoud is mogelijk onjuist.">
            <a:extLst>
              <a:ext uri="{FF2B5EF4-FFF2-40B4-BE49-F238E27FC236}">
                <a16:creationId xmlns:a16="http://schemas.microsoft.com/office/drawing/2014/main" id="{1F1E2C4D-61D1-A2F6-1318-F4F41A14215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604222" y="4216827"/>
            <a:ext cx="2587778" cy="2345418"/>
          </a:xfrm>
          <a:prstGeom prst="rect">
            <a:avLst/>
          </a:prstGeom>
        </p:spPr>
      </p:pic>
      <p:pic>
        <p:nvPicPr>
          <p:cNvPr id="17" name="Afbeelding 16">
            <a:extLst>
              <a:ext uri="{FF2B5EF4-FFF2-40B4-BE49-F238E27FC236}">
                <a16:creationId xmlns:a16="http://schemas.microsoft.com/office/drawing/2014/main" id="{C8D865EB-41E6-5570-7E2B-560B5641ED2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rot="308168" flipH="1">
            <a:off x="6816790" y="2994031"/>
            <a:ext cx="3351783" cy="4120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6093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Titeldi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Afbeelding 12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9FCB53D2-3398-EB58-CC27-A806F3BBF44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3" name="Afbeelding 2">
            <a:extLst>
              <a:ext uri="{FF2B5EF4-FFF2-40B4-BE49-F238E27FC236}">
                <a16:creationId xmlns:a16="http://schemas.microsoft.com/office/drawing/2014/main" id="{2C386DAE-C109-FC01-574A-03EFDD70029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21321864">
            <a:off x="1465135" y="315310"/>
            <a:ext cx="4798003" cy="6406055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21321864">
            <a:off x="2567457" y="2525100"/>
            <a:ext cx="2817628" cy="1325563"/>
          </a:xfrm>
        </p:spPr>
        <p:txBody>
          <a:bodyPr>
            <a:noAutofit/>
          </a:bodyPr>
          <a:lstStyle>
            <a:lvl1pPr algn="ctr">
              <a:defRPr sz="3600">
                <a:solidFill>
                  <a:schemeClr val="accent4"/>
                </a:solidFill>
              </a:defRPr>
            </a:lvl1pPr>
          </a:lstStyle>
          <a:p>
            <a:r>
              <a:rPr lang="nl-NL"/>
              <a:t>Titel op sprookjes-</a:t>
            </a:r>
            <a:br>
              <a:rPr lang="nl-NL"/>
            </a:br>
            <a:r>
              <a:rPr lang="nl-NL"/>
              <a:t>boek</a:t>
            </a:r>
          </a:p>
        </p:txBody>
      </p:sp>
      <p:sp>
        <p:nvSpPr>
          <p:cNvPr id="5" name="Tekstvak 4">
            <a:extLst>
              <a:ext uri="{FF2B5EF4-FFF2-40B4-BE49-F238E27FC236}">
                <a16:creationId xmlns:a16="http://schemas.microsoft.com/office/drawing/2014/main" id="{D5D69920-1269-B25D-BBDC-49B701D860C3}"/>
              </a:ext>
            </a:extLst>
          </p:cNvPr>
          <p:cNvSpPr txBox="1"/>
          <p:nvPr userDrawn="1"/>
        </p:nvSpPr>
        <p:spPr>
          <a:xfrm>
            <a:off x="11206716" y="-297712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7" name="Afbeelding 6">
            <a:extLst>
              <a:ext uri="{FF2B5EF4-FFF2-40B4-BE49-F238E27FC236}">
                <a16:creationId xmlns:a16="http://schemas.microsoft.com/office/drawing/2014/main" id="{85F5B888-EE1B-A488-C3B2-F6B13F25575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rot="308168" flipH="1">
            <a:off x="8556075" y="3118509"/>
            <a:ext cx="2940924" cy="3615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47916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8_Titeldi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Afbeelding 12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9FCB53D2-3398-EB58-CC27-A806F3BBF44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5" name="Tekstvak 4">
            <a:extLst>
              <a:ext uri="{FF2B5EF4-FFF2-40B4-BE49-F238E27FC236}">
                <a16:creationId xmlns:a16="http://schemas.microsoft.com/office/drawing/2014/main" id="{D5D69920-1269-B25D-BBDC-49B701D860C3}"/>
              </a:ext>
            </a:extLst>
          </p:cNvPr>
          <p:cNvSpPr txBox="1"/>
          <p:nvPr userDrawn="1"/>
        </p:nvSpPr>
        <p:spPr>
          <a:xfrm>
            <a:off x="11206716" y="-297712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27194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8_Titeldia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Afbeelding 12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9FCB53D2-3398-EB58-CC27-A806F3BBF44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3" name="Afbeelding 2">
            <a:extLst>
              <a:ext uri="{FF2B5EF4-FFF2-40B4-BE49-F238E27FC236}">
                <a16:creationId xmlns:a16="http://schemas.microsoft.com/office/drawing/2014/main" id="{2C386DAE-C109-FC01-574A-03EFDD70029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21321864">
            <a:off x="1465135" y="315310"/>
            <a:ext cx="4798003" cy="6406055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21321864">
            <a:off x="2567457" y="2525100"/>
            <a:ext cx="2817628" cy="1325563"/>
          </a:xfrm>
        </p:spPr>
        <p:txBody>
          <a:bodyPr>
            <a:noAutofit/>
          </a:bodyPr>
          <a:lstStyle>
            <a:lvl1pPr algn="ctr">
              <a:defRPr sz="3600">
                <a:solidFill>
                  <a:schemeClr val="accent4"/>
                </a:solidFill>
              </a:defRPr>
            </a:lvl1pPr>
          </a:lstStyle>
          <a:p>
            <a:r>
              <a:rPr lang="nl-NL"/>
              <a:t>Titel op sprookjes-</a:t>
            </a:r>
            <a:br>
              <a:rPr lang="nl-NL"/>
            </a:br>
            <a:r>
              <a:rPr lang="nl-NL"/>
              <a:t>boek</a:t>
            </a:r>
          </a:p>
        </p:txBody>
      </p:sp>
      <p:sp>
        <p:nvSpPr>
          <p:cNvPr id="5" name="Tekstvak 4">
            <a:extLst>
              <a:ext uri="{FF2B5EF4-FFF2-40B4-BE49-F238E27FC236}">
                <a16:creationId xmlns:a16="http://schemas.microsoft.com/office/drawing/2014/main" id="{D5D69920-1269-B25D-BBDC-49B701D860C3}"/>
              </a:ext>
            </a:extLst>
          </p:cNvPr>
          <p:cNvSpPr txBox="1"/>
          <p:nvPr userDrawn="1"/>
        </p:nvSpPr>
        <p:spPr>
          <a:xfrm>
            <a:off x="11206716" y="-297712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6" name="Afbeelding 5" descr="Afbeelding met Peperkoekhuisje, gebouw, peperkoek&#10;&#10;Door AI gegenereerde inhoud is mogelijk onjuist.">
            <a:extLst>
              <a:ext uri="{FF2B5EF4-FFF2-40B4-BE49-F238E27FC236}">
                <a16:creationId xmlns:a16="http://schemas.microsoft.com/office/drawing/2014/main" id="{7AD2FF33-6C3D-D9E3-C641-444FD322E09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7360509" y="3626069"/>
            <a:ext cx="4095697" cy="2727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84474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Titeldia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Afbeelding 12">
            <a:extLst>
              <a:ext uri="{FF2B5EF4-FFF2-40B4-BE49-F238E27FC236}">
                <a16:creationId xmlns:a16="http://schemas.microsoft.com/office/drawing/2014/main" id="{9FCB53D2-3398-EB58-CC27-A806F3BBF44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3" name="Afbeelding 2">
            <a:extLst>
              <a:ext uri="{FF2B5EF4-FFF2-40B4-BE49-F238E27FC236}">
                <a16:creationId xmlns:a16="http://schemas.microsoft.com/office/drawing/2014/main" id="{2C386DAE-C109-FC01-574A-03EFDD70029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21321864">
            <a:off x="1465135" y="315310"/>
            <a:ext cx="4798003" cy="6406055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21321864">
            <a:off x="2567457" y="2525100"/>
            <a:ext cx="2817628" cy="1325563"/>
          </a:xfrm>
        </p:spPr>
        <p:txBody>
          <a:bodyPr>
            <a:noAutofit/>
          </a:bodyPr>
          <a:lstStyle>
            <a:lvl1pPr algn="ctr">
              <a:defRPr sz="3600">
                <a:solidFill>
                  <a:schemeClr val="accent4"/>
                </a:solidFill>
              </a:defRPr>
            </a:lvl1pPr>
          </a:lstStyle>
          <a:p>
            <a:r>
              <a:rPr lang="nl-NL"/>
              <a:t>Titel op sprookjes-</a:t>
            </a:r>
            <a:br>
              <a:rPr lang="nl-NL"/>
            </a:br>
            <a:r>
              <a:rPr lang="nl-NL"/>
              <a:t>boek</a:t>
            </a:r>
          </a:p>
        </p:txBody>
      </p:sp>
      <p:sp>
        <p:nvSpPr>
          <p:cNvPr id="5" name="Tekstvak 4">
            <a:extLst>
              <a:ext uri="{FF2B5EF4-FFF2-40B4-BE49-F238E27FC236}">
                <a16:creationId xmlns:a16="http://schemas.microsoft.com/office/drawing/2014/main" id="{D5D69920-1269-B25D-BBDC-49B701D860C3}"/>
              </a:ext>
            </a:extLst>
          </p:cNvPr>
          <p:cNvSpPr txBox="1"/>
          <p:nvPr userDrawn="1"/>
        </p:nvSpPr>
        <p:spPr>
          <a:xfrm>
            <a:off x="11206716" y="-297712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6" name="Afbeelding 5">
            <a:extLst>
              <a:ext uri="{FF2B5EF4-FFF2-40B4-BE49-F238E27FC236}">
                <a16:creationId xmlns:a16="http://schemas.microsoft.com/office/drawing/2014/main" id="{7AD2FF33-6C3D-D9E3-C641-444FD322E09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>
            <a:off x="7524470" y="3281440"/>
            <a:ext cx="4011750" cy="3376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56207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7_Titeldi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Afbeelding 12">
            <a:extLst>
              <a:ext uri="{FF2B5EF4-FFF2-40B4-BE49-F238E27FC236}">
                <a16:creationId xmlns:a16="http://schemas.microsoft.com/office/drawing/2014/main" id="{9FCB53D2-3398-EB58-CC27-A806F3BBF44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3" name="Afbeelding 2">
            <a:extLst>
              <a:ext uri="{FF2B5EF4-FFF2-40B4-BE49-F238E27FC236}">
                <a16:creationId xmlns:a16="http://schemas.microsoft.com/office/drawing/2014/main" id="{2C386DAE-C109-FC01-574A-03EFDD70029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21321864">
            <a:off x="1465135" y="315310"/>
            <a:ext cx="4798003" cy="6406055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21321864">
            <a:off x="2567457" y="2525100"/>
            <a:ext cx="2817628" cy="1325563"/>
          </a:xfrm>
        </p:spPr>
        <p:txBody>
          <a:bodyPr>
            <a:noAutofit/>
          </a:bodyPr>
          <a:lstStyle>
            <a:lvl1pPr algn="ctr">
              <a:defRPr sz="3600">
                <a:solidFill>
                  <a:schemeClr val="accent4"/>
                </a:solidFill>
              </a:defRPr>
            </a:lvl1pPr>
          </a:lstStyle>
          <a:p>
            <a:r>
              <a:rPr lang="nl-NL"/>
              <a:t>Titel op sprookjes-</a:t>
            </a:r>
            <a:br>
              <a:rPr lang="nl-NL"/>
            </a:br>
            <a:r>
              <a:rPr lang="nl-NL"/>
              <a:t>boek</a:t>
            </a:r>
          </a:p>
        </p:txBody>
      </p:sp>
      <p:sp>
        <p:nvSpPr>
          <p:cNvPr id="5" name="Tekstvak 4">
            <a:extLst>
              <a:ext uri="{FF2B5EF4-FFF2-40B4-BE49-F238E27FC236}">
                <a16:creationId xmlns:a16="http://schemas.microsoft.com/office/drawing/2014/main" id="{D5D69920-1269-B25D-BBDC-49B701D860C3}"/>
              </a:ext>
            </a:extLst>
          </p:cNvPr>
          <p:cNvSpPr txBox="1"/>
          <p:nvPr userDrawn="1"/>
        </p:nvSpPr>
        <p:spPr>
          <a:xfrm>
            <a:off x="11206716" y="-297712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CC9ECC7A-EF59-916C-C96C-B645586D0F0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flipH="1">
            <a:off x="7163630" y="3086723"/>
            <a:ext cx="5028370" cy="3771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4046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fgeronde rechthoek 12">
            <a:extLst>
              <a:ext uri="{FF2B5EF4-FFF2-40B4-BE49-F238E27FC236}">
                <a16:creationId xmlns:a16="http://schemas.microsoft.com/office/drawing/2014/main" id="{C5D6F769-A190-B9AA-AE28-BB5658377020}"/>
              </a:ext>
            </a:extLst>
          </p:cNvPr>
          <p:cNvSpPr/>
          <p:nvPr userDrawn="1"/>
        </p:nvSpPr>
        <p:spPr>
          <a:xfrm>
            <a:off x="0" y="0"/>
            <a:ext cx="12191998" cy="6858000"/>
          </a:xfrm>
          <a:prstGeom prst="roundRect">
            <a:avLst>
              <a:gd name="adj" fmla="val 402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4" name="Afbeelding 13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59606C1-9D5B-C6D3-AD7B-C5BAEA9B06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3" name="Tekstvak 2">
            <a:extLst>
              <a:ext uri="{FF2B5EF4-FFF2-40B4-BE49-F238E27FC236}">
                <a16:creationId xmlns:a16="http://schemas.microsoft.com/office/drawing/2014/main" id="{0AE7142A-293A-427E-E3B0-A7CDFC7D1F05}"/>
              </a:ext>
            </a:extLst>
          </p:cNvPr>
          <p:cNvSpPr txBox="1"/>
          <p:nvPr userDrawn="1"/>
        </p:nvSpPr>
        <p:spPr>
          <a:xfrm>
            <a:off x="11227981" y="-393405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4" name="Titel 1">
            <a:extLst>
              <a:ext uri="{FF2B5EF4-FFF2-40B4-BE49-F238E27FC236}">
                <a16:creationId xmlns:a16="http://schemas.microsoft.com/office/drawing/2014/main" id="{02AE7E0A-5389-7176-86B6-176999D6FFA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75294" y="918762"/>
            <a:ext cx="3325907" cy="3000259"/>
          </a:xfrm>
          <a:prstGeom prst="roundRect">
            <a:avLst>
              <a:gd name="adj" fmla="val 10524"/>
            </a:avLst>
          </a:prstGeom>
          <a:solidFill>
            <a:schemeClr val="bg1"/>
          </a:solidFill>
        </p:spPr>
        <p:txBody>
          <a:bodyPr wrap="square" lIns="251999" tIns="251999" rIns="251999" bIns="251999" anchor="t">
            <a:spAutoFit/>
          </a:bodyPr>
          <a:lstStyle>
            <a:lvl1pPr>
              <a:defRPr sz="2400"/>
            </a:lvl1pPr>
          </a:lstStyle>
          <a:p>
            <a:r>
              <a:rPr lang="nl-NL"/>
              <a:t>Pagina met tekstwolkje. Het ‘pijltje’ staat niet op de master zodat je deze kan verplaatsen of aanpassen</a:t>
            </a:r>
          </a:p>
        </p:txBody>
      </p:sp>
    </p:spTree>
    <p:extLst>
      <p:ext uri="{BB962C8B-B14F-4D97-AF65-F5344CB8AC3E}">
        <p14:creationId xmlns:p14="http://schemas.microsoft.com/office/powerpoint/2010/main" val="5894585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fgeronde rechthoek 12">
            <a:extLst>
              <a:ext uri="{FF2B5EF4-FFF2-40B4-BE49-F238E27FC236}">
                <a16:creationId xmlns:a16="http://schemas.microsoft.com/office/drawing/2014/main" id="{C5D6F769-A190-B9AA-AE28-BB5658377020}"/>
              </a:ext>
            </a:extLst>
          </p:cNvPr>
          <p:cNvSpPr/>
          <p:nvPr userDrawn="1"/>
        </p:nvSpPr>
        <p:spPr>
          <a:xfrm>
            <a:off x="0" y="0"/>
            <a:ext cx="12191998" cy="6858000"/>
          </a:xfrm>
          <a:prstGeom prst="roundRect">
            <a:avLst>
              <a:gd name="adj" fmla="val 402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" name="Tekstvak 2">
            <a:extLst>
              <a:ext uri="{FF2B5EF4-FFF2-40B4-BE49-F238E27FC236}">
                <a16:creationId xmlns:a16="http://schemas.microsoft.com/office/drawing/2014/main" id="{0AE7142A-293A-427E-E3B0-A7CDFC7D1F05}"/>
              </a:ext>
            </a:extLst>
          </p:cNvPr>
          <p:cNvSpPr txBox="1"/>
          <p:nvPr userDrawn="1"/>
        </p:nvSpPr>
        <p:spPr>
          <a:xfrm>
            <a:off x="11227981" y="-393405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8A145617-BF9F-3015-B667-D91ED88B18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21267" b="9098"/>
          <a:stretch>
            <a:fillRect/>
          </a:stretch>
        </p:blipFill>
        <p:spPr>
          <a:xfrm>
            <a:off x="0" y="0"/>
            <a:ext cx="12192000" cy="6660000"/>
          </a:xfrm>
          <a:prstGeom prst="rect">
            <a:avLst/>
          </a:prstGeom>
        </p:spPr>
      </p:pic>
      <p:pic>
        <p:nvPicPr>
          <p:cNvPr id="5" name="Afbeelding 4">
            <a:extLst>
              <a:ext uri="{FF2B5EF4-FFF2-40B4-BE49-F238E27FC236}">
                <a16:creationId xmlns:a16="http://schemas.microsoft.com/office/drawing/2014/main" id="{EE4D1324-1FDD-00F3-7D3D-D361B55D147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t="-18" b="-18"/>
          <a:stretch>
            <a:fillRect/>
          </a:stretch>
        </p:blipFill>
        <p:spPr>
          <a:xfrm>
            <a:off x="0" y="3975817"/>
            <a:ext cx="12191999" cy="2571358"/>
          </a:xfrm>
          <a:prstGeom prst="rect">
            <a:avLst/>
          </a:prstGeom>
        </p:spPr>
      </p:pic>
      <p:pic>
        <p:nvPicPr>
          <p:cNvPr id="6" name="Afbeelding 5">
            <a:extLst>
              <a:ext uri="{FF2B5EF4-FFF2-40B4-BE49-F238E27FC236}">
                <a16:creationId xmlns:a16="http://schemas.microsoft.com/office/drawing/2014/main" id="{D3850D10-36F5-0B45-1D2D-FBFEFE7F093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flipH="1">
            <a:off x="0" y="5137151"/>
            <a:ext cx="12191999" cy="1720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3994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fgeronde rechthoek 12">
            <a:extLst>
              <a:ext uri="{FF2B5EF4-FFF2-40B4-BE49-F238E27FC236}">
                <a16:creationId xmlns:a16="http://schemas.microsoft.com/office/drawing/2014/main" id="{C5D6F769-A190-B9AA-AE28-BB5658377020}"/>
              </a:ext>
            </a:extLst>
          </p:cNvPr>
          <p:cNvSpPr/>
          <p:nvPr userDrawn="1"/>
        </p:nvSpPr>
        <p:spPr>
          <a:xfrm>
            <a:off x="0" y="0"/>
            <a:ext cx="12191998" cy="6858000"/>
          </a:xfrm>
          <a:prstGeom prst="roundRect">
            <a:avLst>
              <a:gd name="adj" fmla="val 402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" name="Tekstvak 2">
            <a:extLst>
              <a:ext uri="{FF2B5EF4-FFF2-40B4-BE49-F238E27FC236}">
                <a16:creationId xmlns:a16="http://schemas.microsoft.com/office/drawing/2014/main" id="{0AE7142A-293A-427E-E3B0-A7CDFC7D1F05}"/>
              </a:ext>
            </a:extLst>
          </p:cNvPr>
          <p:cNvSpPr txBox="1"/>
          <p:nvPr userDrawn="1"/>
        </p:nvSpPr>
        <p:spPr>
          <a:xfrm>
            <a:off x="11227981" y="-393405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8A145617-BF9F-3015-B667-D91ED88B18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21267" b="9098"/>
          <a:stretch>
            <a:fillRect/>
          </a:stretch>
        </p:blipFill>
        <p:spPr>
          <a:xfrm>
            <a:off x="0" y="0"/>
            <a:ext cx="12192000" cy="6660000"/>
          </a:xfrm>
          <a:prstGeom prst="rect">
            <a:avLst/>
          </a:prstGeom>
        </p:spPr>
      </p:pic>
      <p:pic>
        <p:nvPicPr>
          <p:cNvPr id="5" name="Afbeelding 4">
            <a:extLst>
              <a:ext uri="{FF2B5EF4-FFF2-40B4-BE49-F238E27FC236}">
                <a16:creationId xmlns:a16="http://schemas.microsoft.com/office/drawing/2014/main" id="{EE4D1324-1FDD-00F3-7D3D-D361B55D147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t="-18" b="-18"/>
          <a:stretch>
            <a:fillRect/>
          </a:stretch>
        </p:blipFill>
        <p:spPr>
          <a:xfrm>
            <a:off x="0" y="3975817"/>
            <a:ext cx="12191999" cy="2571358"/>
          </a:xfrm>
          <a:prstGeom prst="rect">
            <a:avLst/>
          </a:prstGeom>
        </p:spPr>
      </p:pic>
      <p:pic>
        <p:nvPicPr>
          <p:cNvPr id="6" name="Afbeelding 5">
            <a:extLst>
              <a:ext uri="{FF2B5EF4-FFF2-40B4-BE49-F238E27FC236}">
                <a16:creationId xmlns:a16="http://schemas.microsoft.com/office/drawing/2014/main" id="{D3850D10-36F5-0B45-1D2D-FBFEFE7F093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flipH="1">
            <a:off x="0" y="5137151"/>
            <a:ext cx="12191999" cy="1720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304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fgeronde rechthoek 12">
            <a:extLst>
              <a:ext uri="{FF2B5EF4-FFF2-40B4-BE49-F238E27FC236}">
                <a16:creationId xmlns:a16="http://schemas.microsoft.com/office/drawing/2014/main" id="{C5D6F769-A190-B9AA-AE28-BB5658377020}"/>
              </a:ext>
            </a:extLst>
          </p:cNvPr>
          <p:cNvSpPr/>
          <p:nvPr userDrawn="1"/>
        </p:nvSpPr>
        <p:spPr>
          <a:xfrm>
            <a:off x="0" y="0"/>
            <a:ext cx="12191998" cy="6858000"/>
          </a:xfrm>
          <a:prstGeom prst="roundRect">
            <a:avLst>
              <a:gd name="adj" fmla="val 402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" name="Tekstvak 2">
            <a:extLst>
              <a:ext uri="{FF2B5EF4-FFF2-40B4-BE49-F238E27FC236}">
                <a16:creationId xmlns:a16="http://schemas.microsoft.com/office/drawing/2014/main" id="{0AE7142A-293A-427E-E3B0-A7CDFC7D1F05}"/>
              </a:ext>
            </a:extLst>
          </p:cNvPr>
          <p:cNvSpPr txBox="1"/>
          <p:nvPr userDrawn="1"/>
        </p:nvSpPr>
        <p:spPr>
          <a:xfrm>
            <a:off x="11227981" y="-393405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8A145617-BF9F-3015-B667-D91ED88B18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21267" b="9098"/>
          <a:stretch>
            <a:fillRect/>
          </a:stretch>
        </p:blipFill>
        <p:spPr>
          <a:xfrm>
            <a:off x="0" y="0"/>
            <a:ext cx="12192000" cy="6660000"/>
          </a:xfrm>
          <a:prstGeom prst="rect">
            <a:avLst/>
          </a:prstGeom>
        </p:spPr>
      </p:pic>
      <p:pic>
        <p:nvPicPr>
          <p:cNvPr id="5" name="Afbeelding 4">
            <a:extLst>
              <a:ext uri="{FF2B5EF4-FFF2-40B4-BE49-F238E27FC236}">
                <a16:creationId xmlns:a16="http://schemas.microsoft.com/office/drawing/2014/main" id="{EE4D1324-1FDD-00F3-7D3D-D361B55D147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t="-18" b="-18"/>
          <a:stretch>
            <a:fillRect/>
          </a:stretch>
        </p:blipFill>
        <p:spPr>
          <a:xfrm>
            <a:off x="0" y="3975817"/>
            <a:ext cx="12191999" cy="2571358"/>
          </a:xfrm>
          <a:prstGeom prst="rect">
            <a:avLst/>
          </a:prstGeom>
        </p:spPr>
      </p:pic>
      <p:pic>
        <p:nvPicPr>
          <p:cNvPr id="4" name="Afbeelding 3" descr="Afbeelding met groen, schermopname&#10;&#10;Door AI gegenereerde inhoud is mogelijk onjuist.">
            <a:extLst>
              <a:ext uri="{FF2B5EF4-FFF2-40B4-BE49-F238E27FC236}">
                <a16:creationId xmlns:a16="http://schemas.microsoft.com/office/drawing/2014/main" id="{8E996F12-6D07-CB5A-1E2B-6FBAC375E5EA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5261496"/>
            <a:ext cx="12192001" cy="1720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3703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fgeronde rechthoek 12">
            <a:extLst>
              <a:ext uri="{FF2B5EF4-FFF2-40B4-BE49-F238E27FC236}">
                <a16:creationId xmlns:a16="http://schemas.microsoft.com/office/drawing/2014/main" id="{C5D6F769-A190-B9AA-AE28-BB5658377020}"/>
              </a:ext>
            </a:extLst>
          </p:cNvPr>
          <p:cNvSpPr/>
          <p:nvPr userDrawn="1"/>
        </p:nvSpPr>
        <p:spPr>
          <a:xfrm>
            <a:off x="0" y="0"/>
            <a:ext cx="12191998" cy="6858000"/>
          </a:xfrm>
          <a:prstGeom prst="roundRect">
            <a:avLst>
              <a:gd name="adj" fmla="val 402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4" name="Afbeelding 13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59606C1-9D5B-C6D3-AD7B-C5BAEA9B06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3" name="Tekstvak 2">
            <a:extLst>
              <a:ext uri="{FF2B5EF4-FFF2-40B4-BE49-F238E27FC236}">
                <a16:creationId xmlns:a16="http://schemas.microsoft.com/office/drawing/2014/main" id="{0AE7142A-293A-427E-E3B0-A7CDFC7D1F05}"/>
              </a:ext>
            </a:extLst>
          </p:cNvPr>
          <p:cNvSpPr txBox="1"/>
          <p:nvPr userDrawn="1"/>
        </p:nvSpPr>
        <p:spPr>
          <a:xfrm>
            <a:off x="11227981" y="-393405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" name="Afgeronde rechthoek 8">
            <a:extLst>
              <a:ext uri="{FF2B5EF4-FFF2-40B4-BE49-F238E27FC236}">
                <a16:creationId xmlns:a16="http://schemas.microsoft.com/office/drawing/2014/main" id="{FCEB0773-0E31-EC74-D20E-2B173EE89488}"/>
              </a:ext>
            </a:extLst>
          </p:cNvPr>
          <p:cNvSpPr/>
          <p:nvPr userDrawn="1"/>
        </p:nvSpPr>
        <p:spPr>
          <a:xfrm>
            <a:off x="359998" y="359999"/>
            <a:ext cx="11462547" cy="6118860"/>
          </a:xfrm>
          <a:prstGeom prst="roundRect">
            <a:avLst>
              <a:gd name="adj" fmla="val 5489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6" name="Afgeronde rechthoek 6">
            <a:extLst>
              <a:ext uri="{FF2B5EF4-FFF2-40B4-BE49-F238E27FC236}">
                <a16:creationId xmlns:a16="http://schemas.microsoft.com/office/drawing/2014/main" id="{7CD933D1-38D7-E5DE-AFFA-4B8216443A15}"/>
              </a:ext>
            </a:extLst>
          </p:cNvPr>
          <p:cNvSpPr/>
          <p:nvPr userDrawn="1"/>
        </p:nvSpPr>
        <p:spPr>
          <a:xfrm>
            <a:off x="359999" y="359999"/>
            <a:ext cx="5040676" cy="6118860"/>
          </a:xfrm>
          <a:prstGeom prst="roundRect">
            <a:avLst>
              <a:gd name="adj" fmla="val 5489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" name="Titel 19">
            <a:extLst>
              <a:ext uri="{FF2B5EF4-FFF2-40B4-BE49-F238E27FC236}">
                <a16:creationId xmlns:a16="http://schemas.microsoft.com/office/drawing/2014/main" id="{F2209752-10CC-7546-05CF-E76C10245F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0000" y="720000"/>
            <a:ext cx="9015015" cy="480131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accent2"/>
                </a:solidFill>
              </a:defRPr>
            </a:lvl1pPr>
          </a:lstStyle>
          <a:p>
            <a:r>
              <a:rPr lang="nl-NL"/>
              <a:t>Pagina voor afbeeldingen, met of zonder titel</a:t>
            </a:r>
          </a:p>
        </p:txBody>
      </p:sp>
    </p:spTree>
    <p:extLst>
      <p:ext uri="{BB962C8B-B14F-4D97-AF65-F5344CB8AC3E}">
        <p14:creationId xmlns:p14="http://schemas.microsoft.com/office/powerpoint/2010/main" val="32538209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fgeronde rechthoek 12">
            <a:extLst>
              <a:ext uri="{FF2B5EF4-FFF2-40B4-BE49-F238E27FC236}">
                <a16:creationId xmlns:a16="http://schemas.microsoft.com/office/drawing/2014/main" id="{C5D6F769-A190-B9AA-AE28-BB5658377020}"/>
              </a:ext>
            </a:extLst>
          </p:cNvPr>
          <p:cNvSpPr/>
          <p:nvPr userDrawn="1"/>
        </p:nvSpPr>
        <p:spPr>
          <a:xfrm>
            <a:off x="0" y="0"/>
            <a:ext cx="12191998" cy="6858000"/>
          </a:xfrm>
          <a:prstGeom prst="roundRect">
            <a:avLst>
              <a:gd name="adj" fmla="val 402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4" name="Afbeelding 13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59606C1-9D5B-C6D3-AD7B-C5BAEA9B06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3" name="Tekstvak 2">
            <a:extLst>
              <a:ext uri="{FF2B5EF4-FFF2-40B4-BE49-F238E27FC236}">
                <a16:creationId xmlns:a16="http://schemas.microsoft.com/office/drawing/2014/main" id="{0AE7142A-293A-427E-E3B0-A7CDFC7D1F05}"/>
              </a:ext>
            </a:extLst>
          </p:cNvPr>
          <p:cNvSpPr txBox="1"/>
          <p:nvPr userDrawn="1"/>
        </p:nvSpPr>
        <p:spPr>
          <a:xfrm>
            <a:off x="11227981" y="-393405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" name="Afgeronde rechthoek 8">
            <a:extLst>
              <a:ext uri="{FF2B5EF4-FFF2-40B4-BE49-F238E27FC236}">
                <a16:creationId xmlns:a16="http://schemas.microsoft.com/office/drawing/2014/main" id="{FCEB0773-0E31-EC74-D20E-2B173EE89488}"/>
              </a:ext>
            </a:extLst>
          </p:cNvPr>
          <p:cNvSpPr/>
          <p:nvPr userDrawn="1"/>
        </p:nvSpPr>
        <p:spPr>
          <a:xfrm>
            <a:off x="359998" y="359999"/>
            <a:ext cx="11462547" cy="6118860"/>
          </a:xfrm>
          <a:prstGeom prst="roundRect">
            <a:avLst>
              <a:gd name="adj" fmla="val 5489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" name="Titel 19">
            <a:extLst>
              <a:ext uri="{FF2B5EF4-FFF2-40B4-BE49-F238E27FC236}">
                <a16:creationId xmlns:a16="http://schemas.microsoft.com/office/drawing/2014/main" id="{F2209752-10CC-7546-05CF-E76C10245F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0000" y="720000"/>
            <a:ext cx="9015015" cy="480131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accent2"/>
                </a:solidFill>
              </a:defRPr>
            </a:lvl1pPr>
          </a:lstStyle>
          <a:p>
            <a:r>
              <a:rPr lang="nl-NL"/>
              <a:t>Pagina voor afbeeldingen, met of zonder titel</a:t>
            </a:r>
          </a:p>
        </p:txBody>
      </p:sp>
    </p:spTree>
    <p:extLst>
      <p:ext uri="{BB962C8B-B14F-4D97-AF65-F5344CB8AC3E}">
        <p14:creationId xmlns:p14="http://schemas.microsoft.com/office/powerpoint/2010/main" val="30652358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fgeronde rechthoek 12">
            <a:extLst>
              <a:ext uri="{FF2B5EF4-FFF2-40B4-BE49-F238E27FC236}">
                <a16:creationId xmlns:a16="http://schemas.microsoft.com/office/drawing/2014/main" id="{C5D6F769-A190-B9AA-AE28-BB5658377020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4" name="Afbeelding 13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59606C1-9D5B-C6D3-AD7B-C5BAEA9B06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1" y="0"/>
            <a:ext cx="12191999" cy="6858000"/>
          </a:xfrm>
          <a:prstGeom prst="rect">
            <a:avLst/>
          </a:prstGeom>
        </p:spPr>
      </p:pic>
      <p:pic>
        <p:nvPicPr>
          <p:cNvPr id="17" name="Afbeelding 16">
            <a:extLst>
              <a:ext uri="{FF2B5EF4-FFF2-40B4-BE49-F238E27FC236}">
                <a16:creationId xmlns:a16="http://schemas.microsoft.com/office/drawing/2014/main" id="{FFA76615-6884-6058-3279-69CC8E80B65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B5E8CB9F-31C0-5566-2B19-D8B97CC784E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75294" y="918762"/>
            <a:ext cx="3325907" cy="3000259"/>
          </a:xfrm>
          <a:prstGeom prst="roundRect">
            <a:avLst>
              <a:gd name="adj" fmla="val 10524"/>
            </a:avLst>
          </a:prstGeom>
          <a:solidFill>
            <a:schemeClr val="bg1"/>
          </a:solidFill>
        </p:spPr>
        <p:txBody>
          <a:bodyPr wrap="square" lIns="251999" tIns="251999" rIns="251999" bIns="251999" anchor="t">
            <a:spAutoFit/>
          </a:bodyPr>
          <a:lstStyle>
            <a:lvl1pPr>
              <a:defRPr sz="2400"/>
            </a:lvl1pPr>
          </a:lstStyle>
          <a:p>
            <a:r>
              <a:rPr lang="nl-NL"/>
              <a:t>Pagina met tekstwolkje. Het ‘pijltje’ staat niet op de master zodat je deze kan verplaatsen of aanpassen</a:t>
            </a:r>
          </a:p>
        </p:txBody>
      </p:sp>
      <p:sp>
        <p:nvSpPr>
          <p:cNvPr id="55" name="Tijdelijke aanduiding voor onlineafbeelding 54">
            <a:extLst>
              <a:ext uri="{FF2B5EF4-FFF2-40B4-BE49-F238E27FC236}">
                <a16:creationId xmlns:a16="http://schemas.microsoft.com/office/drawing/2014/main" id="{3EE2F96F-CA13-408C-B9FF-224965A17CF3}"/>
              </a:ext>
            </a:extLst>
          </p:cNvPr>
          <p:cNvSpPr>
            <a:spLocks noGrp="1"/>
          </p:cNvSpPr>
          <p:nvPr>
            <p:ph type="clipArt" sz="quarter" idx="18"/>
          </p:nvPr>
        </p:nvSpPr>
        <p:spPr>
          <a:xfrm>
            <a:off x="1308100" y="923925"/>
            <a:ext cx="3389313" cy="5207934"/>
          </a:xfrm>
        </p:spPr>
        <p:txBody>
          <a:bodyPr/>
          <a:lstStyle/>
          <a:p>
            <a:endParaRPr lang="nl-NL"/>
          </a:p>
        </p:txBody>
      </p:sp>
      <p:sp>
        <p:nvSpPr>
          <p:cNvPr id="3" name="Tekstvak 2">
            <a:extLst>
              <a:ext uri="{FF2B5EF4-FFF2-40B4-BE49-F238E27FC236}">
                <a16:creationId xmlns:a16="http://schemas.microsoft.com/office/drawing/2014/main" id="{0AE7142A-293A-427E-E3B0-A7CDFC7D1F05}"/>
              </a:ext>
            </a:extLst>
          </p:cNvPr>
          <p:cNvSpPr txBox="1"/>
          <p:nvPr userDrawn="1"/>
        </p:nvSpPr>
        <p:spPr>
          <a:xfrm>
            <a:off x="11227981" y="-393405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44296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el en object">
    <p:bg>
      <p:bgPr>
        <a:solidFill>
          <a:srgbClr val="641C7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5E8CB9F-31C0-5566-2B19-D8B97CC784E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75294" y="918762"/>
            <a:ext cx="3325907" cy="3000259"/>
          </a:xfrm>
          <a:prstGeom prst="roundRect">
            <a:avLst>
              <a:gd name="adj" fmla="val 10524"/>
            </a:avLst>
          </a:prstGeom>
          <a:solidFill>
            <a:schemeClr val="bg1"/>
          </a:solidFill>
        </p:spPr>
        <p:txBody>
          <a:bodyPr wrap="square" lIns="251999" tIns="251999" rIns="251999" bIns="251999" anchor="t">
            <a:spAutoFit/>
          </a:bodyPr>
          <a:lstStyle>
            <a:lvl1pPr>
              <a:defRPr sz="2400"/>
            </a:lvl1pPr>
          </a:lstStyle>
          <a:p>
            <a:r>
              <a:rPr lang="nl-NL"/>
              <a:t>Pagina met tekstwolkje. Het ‘pijltje’ staat niet op de master zodat je deze kan verplaatsen of aanpassen</a:t>
            </a:r>
          </a:p>
        </p:txBody>
      </p:sp>
      <p:sp>
        <p:nvSpPr>
          <p:cNvPr id="55" name="Tijdelijke aanduiding voor onlineafbeelding 54">
            <a:extLst>
              <a:ext uri="{FF2B5EF4-FFF2-40B4-BE49-F238E27FC236}">
                <a16:creationId xmlns:a16="http://schemas.microsoft.com/office/drawing/2014/main" id="{3EE2F96F-CA13-408C-B9FF-224965A17CF3}"/>
              </a:ext>
            </a:extLst>
          </p:cNvPr>
          <p:cNvSpPr>
            <a:spLocks noGrp="1"/>
          </p:cNvSpPr>
          <p:nvPr>
            <p:ph type="clipArt" sz="quarter" idx="18"/>
          </p:nvPr>
        </p:nvSpPr>
        <p:spPr>
          <a:xfrm>
            <a:off x="1308100" y="923925"/>
            <a:ext cx="3389313" cy="5207934"/>
          </a:xfrm>
        </p:spPr>
        <p:txBody>
          <a:bodyPr/>
          <a:lstStyle/>
          <a:p>
            <a:endParaRPr lang="nl-NL"/>
          </a:p>
        </p:txBody>
      </p:sp>
      <p:sp>
        <p:nvSpPr>
          <p:cNvPr id="3" name="Tekstvak 2">
            <a:extLst>
              <a:ext uri="{FF2B5EF4-FFF2-40B4-BE49-F238E27FC236}">
                <a16:creationId xmlns:a16="http://schemas.microsoft.com/office/drawing/2014/main" id="{0AE7142A-293A-427E-E3B0-A7CDFC7D1F05}"/>
              </a:ext>
            </a:extLst>
          </p:cNvPr>
          <p:cNvSpPr txBox="1"/>
          <p:nvPr userDrawn="1"/>
        </p:nvSpPr>
        <p:spPr>
          <a:xfrm>
            <a:off x="11227981" y="-393405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264326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eldia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fgeronde rechthoek 6">
            <a:extLst>
              <a:ext uri="{FF2B5EF4-FFF2-40B4-BE49-F238E27FC236}">
                <a16:creationId xmlns:a16="http://schemas.microsoft.com/office/drawing/2014/main" id="{2FBF63B9-6A8D-8157-14F1-33CB6B46D719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0" name="Afbeelding 9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8F2655FF-FE0E-C31B-BFCB-CE0B2BFF929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5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9" name="Afbeelding 8">
            <a:extLst>
              <a:ext uri="{FF2B5EF4-FFF2-40B4-BE49-F238E27FC236}">
                <a16:creationId xmlns:a16="http://schemas.microsoft.com/office/drawing/2014/main" id="{7F930831-9B68-73C3-BFFC-51B4273320A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2306515" y="656349"/>
            <a:ext cx="5887916" cy="5887916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91898" y="2799815"/>
            <a:ext cx="3721080" cy="1325563"/>
          </a:xfrm>
        </p:spPr>
        <p:txBody>
          <a:bodyPr>
            <a:noAutofit/>
          </a:bodyPr>
          <a:lstStyle>
            <a:lvl1pPr algn="ctr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met korte titel</a:t>
            </a:r>
          </a:p>
        </p:txBody>
      </p:sp>
      <p:pic>
        <p:nvPicPr>
          <p:cNvPr id="17" name="Afbeelding 16" descr="Afbeelding met tekening, clipart, tekenfilm, kunst&#10;&#10;Door AI gegenereerde inhoud is mogelijk onjuist.">
            <a:extLst>
              <a:ext uri="{FF2B5EF4-FFF2-40B4-BE49-F238E27FC236}">
                <a16:creationId xmlns:a16="http://schemas.microsoft.com/office/drawing/2014/main" id="{C01CB952-5443-AB25-5EB8-FCFCDD93B7B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7444812" y="0"/>
            <a:ext cx="584420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3552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_Titeldi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fgeronde rechthoek 6">
            <a:extLst>
              <a:ext uri="{FF2B5EF4-FFF2-40B4-BE49-F238E27FC236}">
                <a16:creationId xmlns:a16="http://schemas.microsoft.com/office/drawing/2014/main" id="{2FBF63B9-6A8D-8157-14F1-33CB6B46D719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D32FBE80-4C50-FF7A-00CB-C63A9B4E166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5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9" name="Afbeelding 8">
            <a:extLst>
              <a:ext uri="{FF2B5EF4-FFF2-40B4-BE49-F238E27FC236}">
                <a16:creationId xmlns:a16="http://schemas.microsoft.com/office/drawing/2014/main" id="{7F930831-9B68-73C3-BFFC-51B4273320A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2306515" y="656349"/>
            <a:ext cx="5887916" cy="5887916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91898" y="2799815"/>
            <a:ext cx="3721080" cy="1325563"/>
          </a:xfrm>
        </p:spPr>
        <p:txBody>
          <a:bodyPr>
            <a:noAutofit/>
          </a:bodyPr>
          <a:lstStyle>
            <a:lvl1pPr algn="ctr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met korte titel</a:t>
            </a:r>
          </a:p>
        </p:txBody>
      </p:sp>
      <p:pic>
        <p:nvPicPr>
          <p:cNvPr id="17" name="Afbeelding 16">
            <a:extLst>
              <a:ext uri="{FF2B5EF4-FFF2-40B4-BE49-F238E27FC236}">
                <a16:creationId xmlns:a16="http://schemas.microsoft.com/office/drawing/2014/main" id="{C01CB952-5443-AB25-5EB8-FCFCDD93B7B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>
            <a:off x="7800412" y="2997201"/>
            <a:ext cx="4259882" cy="3585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4149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eldia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fgeronde rechthoek 6">
            <a:extLst>
              <a:ext uri="{FF2B5EF4-FFF2-40B4-BE49-F238E27FC236}">
                <a16:creationId xmlns:a16="http://schemas.microsoft.com/office/drawing/2014/main" id="{2FBF63B9-6A8D-8157-14F1-33CB6B46D719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2" name="Afbeelding 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73E8D968-82E4-D4B3-D802-26441D384C7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5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9" name="Afbeelding 8">
            <a:extLst>
              <a:ext uri="{FF2B5EF4-FFF2-40B4-BE49-F238E27FC236}">
                <a16:creationId xmlns:a16="http://schemas.microsoft.com/office/drawing/2014/main" id="{7F930831-9B68-73C3-BFFC-51B4273320A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2306515" y="656349"/>
            <a:ext cx="5887916" cy="5887916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91898" y="2799815"/>
            <a:ext cx="3721080" cy="1325563"/>
          </a:xfrm>
        </p:spPr>
        <p:txBody>
          <a:bodyPr>
            <a:noAutofit/>
          </a:bodyPr>
          <a:lstStyle>
            <a:lvl1pPr algn="ctr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met korte titel</a:t>
            </a:r>
          </a:p>
        </p:txBody>
      </p:sp>
      <p:pic>
        <p:nvPicPr>
          <p:cNvPr id="4" name="Afbeelding 3">
            <a:extLst>
              <a:ext uri="{FF2B5EF4-FFF2-40B4-BE49-F238E27FC236}">
                <a16:creationId xmlns:a16="http://schemas.microsoft.com/office/drawing/2014/main" id="{E0D083ED-8728-0FBA-E577-4B92EFA6B55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rot="308168" flipH="1">
            <a:off x="8776208" y="3081730"/>
            <a:ext cx="2940924" cy="3615108"/>
          </a:xfrm>
          <a:prstGeom prst="rect">
            <a:avLst/>
          </a:prstGeom>
        </p:spPr>
      </p:pic>
      <p:sp>
        <p:nvSpPr>
          <p:cNvPr id="5" name="Tekstvak 4">
            <a:extLst>
              <a:ext uri="{FF2B5EF4-FFF2-40B4-BE49-F238E27FC236}">
                <a16:creationId xmlns:a16="http://schemas.microsoft.com/office/drawing/2014/main" id="{56E8A5C5-65C4-DB7A-7163-B2760DD9093F}"/>
              </a:ext>
            </a:extLst>
          </p:cNvPr>
          <p:cNvSpPr txBox="1"/>
          <p:nvPr userDrawn="1"/>
        </p:nvSpPr>
        <p:spPr>
          <a:xfrm>
            <a:off x="9076267" y="-2455333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722113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7_Titeldia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fgeronde rechthoek 6">
            <a:extLst>
              <a:ext uri="{FF2B5EF4-FFF2-40B4-BE49-F238E27FC236}">
                <a16:creationId xmlns:a16="http://schemas.microsoft.com/office/drawing/2014/main" id="{2FBF63B9-6A8D-8157-14F1-33CB6B46D719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2" name="Afbeelding 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73E8D968-82E4-D4B3-D802-26441D384C7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5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91898" y="2799815"/>
            <a:ext cx="3721080" cy="1325563"/>
          </a:xfrm>
        </p:spPr>
        <p:txBody>
          <a:bodyPr>
            <a:noAutofit/>
          </a:bodyPr>
          <a:lstStyle>
            <a:lvl1pPr algn="ctr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met korte titel</a:t>
            </a:r>
          </a:p>
        </p:txBody>
      </p:sp>
      <p:sp>
        <p:nvSpPr>
          <p:cNvPr id="5" name="Tekstvak 4">
            <a:extLst>
              <a:ext uri="{FF2B5EF4-FFF2-40B4-BE49-F238E27FC236}">
                <a16:creationId xmlns:a16="http://schemas.microsoft.com/office/drawing/2014/main" id="{56E8A5C5-65C4-DB7A-7163-B2760DD9093F}"/>
              </a:ext>
            </a:extLst>
          </p:cNvPr>
          <p:cNvSpPr txBox="1"/>
          <p:nvPr userDrawn="1"/>
        </p:nvSpPr>
        <p:spPr>
          <a:xfrm>
            <a:off x="9076267" y="-2455333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358963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Titeldia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fgeronde rechthoek 6">
            <a:extLst>
              <a:ext uri="{FF2B5EF4-FFF2-40B4-BE49-F238E27FC236}">
                <a16:creationId xmlns:a16="http://schemas.microsoft.com/office/drawing/2014/main" id="{2FBF63B9-6A8D-8157-14F1-33CB6B46D719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2" name="Afbeelding 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73E8D968-82E4-D4B3-D802-26441D384C7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7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9" name="Afbeelding 8">
            <a:extLst>
              <a:ext uri="{FF2B5EF4-FFF2-40B4-BE49-F238E27FC236}">
                <a16:creationId xmlns:a16="http://schemas.microsoft.com/office/drawing/2014/main" id="{7F930831-9B68-73C3-BFFC-51B4273320A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2306515" y="656349"/>
            <a:ext cx="5887916" cy="5887916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91898" y="2799815"/>
            <a:ext cx="3721080" cy="1325563"/>
          </a:xfrm>
        </p:spPr>
        <p:txBody>
          <a:bodyPr>
            <a:noAutofit/>
          </a:bodyPr>
          <a:lstStyle>
            <a:lvl1pPr algn="ctr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met korte titel</a:t>
            </a:r>
          </a:p>
        </p:txBody>
      </p:sp>
      <p:pic>
        <p:nvPicPr>
          <p:cNvPr id="4" name="Afbeelding 3">
            <a:extLst>
              <a:ext uri="{FF2B5EF4-FFF2-40B4-BE49-F238E27FC236}">
                <a16:creationId xmlns:a16="http://schemas.microsoft.com/office/drawing/2014/main" id="{E0D083ED-8728-0FBA-E577-4B92EFA6B55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>
            <a:off x="7823201" y="3822956"/>
            <a:ext cx="3910865" cy="2604348"/>
          </a:xfrm>
          <a:prstGeom prst="rect">
            <a:avLst/>
          </a:prstGeom>
        </p:spPr>
      </p:pic>
      <p:sp>
        <p:nvSpPr>
          <p:cNvPr id="5" name="Tekstvak 4">
            <a:extLst>
              <a:ext uri="{FF2B5EF4-FFF2-40B4-BE49-F238E27FC236}">
                <a16:creationId xmlns:a16="http://schemas.microsoft.com/office/drawing/2014/main" id="{56E8A5C5-65C4-DB7A-7163-B2760DD9093F}"/>
              </a:ext>
            </a:extLst>
          </p:cNvPr>
          <p:cNvSpPr txBox="1"/>
          <p:nvPr userDrawn="1"/>
        </p:nvSpPr>
        <p:spPr>
          <a:xfrm>
            <a:off x="9076267" y="-2455333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" name="Tekstvak 2">
            <a:extLst>
              <a:ext uri="{FF2B5EF4-FFF2-40B4-BE49-F238E27FC236}">
                <a16:creationId xmlns:a16="http://schemas.microsoft.com/office/drawing/2014/main" id="{D3D48399-DC67-6751-0291-CAE417DD6406}"/>
              </a:ext>
            </a:extLst>
          </p:cNvPr>
          <p:cNvSpPr txBox="1"/>
          <p:nvPr userDrawn="1"/>
        </p:nvSpPr>
        <p:spPr>
          <a:xfrm>
            <a:off x="14596533" y="-491067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758659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Titeldia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fgeronde rechthoek 6">
            <a:extLst>
              <a:ext uri="{FF2B5EF4-FFF2-40B4-BE49-F238E27FC236}">
                <a16:creationId xmlns:a16="http://schemas.microsoft.com/office/drawing/2014/main" id="{2FBF63B9-6A8D-8157-14F1-33CB6B46D719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2" name="Afbeelding 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73E8D968-82E4-D4B3-D802-26441D384C7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5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9" name="Afbeelding 8">
            <a:extLst>
              <a:ext uri="{FF2B5EF4-FFF2-40B4-BE49-F238E27FC236}">
                <a16:creationId xmlns:a16="http://schemas.microsoft.com/office/drawing/2014/main" id="{7F930831-9B68-73C3-BFFC-51B4273320A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2306515" y="656349"/>
            <a:ext cx="5887916" cy="5887916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91898" y="2799815"/>
            <a:ext cx="3721080" cy="1325563"/>
          </a:xfrm>
        </p:spPr>
        <p:txBody>
          <a:bodyPr>
            <a:noAutofit/>
          </a:bodyPr>
          <a:lstStyle>
            <a:lvl1pPr algn="ctr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met korte titel</a:t>
            </a:r>
          </a:p>
        </p:txBody>
      </p:sp>
      <p:pic>
        <p:nvPicPr>
          <p:cNvPr id="4" name="Afbeelding 3">
            <a:extLst>
              <a:ext uri="{FF2B5EF4-FFF2-40B4-BE49-F238E27FC236}">
                <a16:creationId xmlns:a16="http://schemas.microsoft.com/office/drawing/2014/main" id="{E0D083ED-8728-0FBA-E577-4B92EFA6B55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flipH="1">
            <a:off x="7957194" y="3652263"/>
            <a:ext cx="4251739" cy="3188804"/>
          </a:xfrm>
          <a:prstGeom prst="rect">
            <a:avLst/>
          </a:prstGeom>
        </p:spPr>
      </p:pic>
      <p:sp>
        <p:nvSpPr>
          <p:cNvPr id="5" name="Tekstvak 4">
            <a:extLst>
              <a:ext uri="{FF2B5EF4-FFF2-40B4-BE49-F238E27FC236}">
                <a16:creationId xmlns:a16="http://schemas.microsoft.com/office/drawing/2014/main" id="{56E8A5C5-65C4-DB7A-7163-B2760DD9093F}"/>
              </a:ext>
            </a:extLst>
          </p:cNvPr>
          <p:cNvSpPr txBox="1"/>
          <p:nvPr userDrawn="1"/>
        </p:nvSpPr>
        <p:spPr>
          <a:xfrm>
            <a:off x="9076267" y="-2455333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" name="Tekstvak 2">
            <a:extLst>
              <a:ext uri="{FF2B5EF4-FFF2-40B4-BE49-F238E27FC236}">
                <a16:creationId xmlns:a16="http://schemas.microsoft.com/office/drawing/2014/main" id="{D3D48399-DC67-6751-0291-CAE417DD6406}"/>
              </a:ext>
            </a:extLst>
          </p:cNvPr>
          <p:cNvSpPr txBox="1"/>
          <p:nvPr userDrawn="1"/>
        </p:nvSpPr>
        <p:spPr>
          <a:xfrm>
            <a:off x="14596533" y="-491067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6" name="Tekstvak 5">
            <a:extLst>
              <a:ext uri="{FF2B5EF4-FFF2-40B4-BE49-F238E27FC236}">
                <a16:creationId xmlns:a16="http://schemas.microsoft.com/office/drawing/2014/main" id="{362CD4AF-9FC1-BE61-753B-D81A6E1E59F5}"/>
              </a:ext>
            </a:extLst>
          </p:cNvPr>
          <p:cNvSpPr txBox="1"/>
          <p:nvPr userDrawn="1"/>
        </p:nvSpPr>
        <p:spPr>
          <a:xfrm>
            <a:off x="14037733" y="3115733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27424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Afgeronde rechthoek 7">
            <a:extLst>
              <a:ext uri="{FF2B5EF4-FFF2-40B4-BE49-F238E27FC236}">
                <a16:creationId xmlns:a16="http://schemas.microsoft.com/office/drawing/2014/main" id="{0BBD40C6-B2E9-E202-ACBF-7913892D8D06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7" name="Afbeelding 6">
            <a:extLst>
              <a:ext uri="{FF2B5EF4-FFF2-40B4-BE49-F238E27FC236}">
                <a16:creationId xmlns:a16="http://schemas.microsoft.com/office/drawing/2014/main" id="{725282BE-8134-0122-2575-8FAF37709F8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5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4" name="Tijdelijke aanduiding voor tekst 3">
            <a:extLst>
              <a:ext uri="{FF2B5EF4-FFF2-40B4-BE49-F238E27FC236}">
                <a16:creationId xmlns:a16="http://schemas.microsoft.com/office/drawing/2014/main" id="{EAF67B8D-BBAC-56A7-0E1B-1FDBD730139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96938" y="2617788"/>
            <a:ext cx="4958739" cy="2438400"/>
          </a:xfrm>
        </p:spPr>
        <p:txBody>
          <a:bodyPr>
            <a:noAutofit/>
          </a:bodyPr>
          <a:lstStyle>
            <a:lvl1pPr marL="0" algn="l">
              <a:buNone/>
              <a:defRPr sz="4400" b="1">
                <a:solidFill>
                  <a:schemeClr val="bg1"/>
                </a:solidFill>
              </a:defRPr>
            </a:lvl1pPr>
            <a:lvl2pPr>
              <a:defRPr>
                <a:solidFill>
                  <a:schemeClr val="accent4"/>
                </a:solidFill>
              </a:defRPr>
            </a:lvl2pPr>
            <a:lvl3pPr>
              <a:defRPr>
                <a:solidFill>
                  <a:schemeClr val="accent4"/>
                </a:solidFill>
              </a:defRPr>
            </a:lvl3pPr>
            <a:lvl4pPr>
              <a:defRPr>
                <a:solidFill>
                  <a:schemeClr val="accent4"/>
                </a:solidFill>
              </a:defRPr>
            </a:lvl4pPr>
            <a:lvl5pPr>
              <a:defRPr>
                <a:solidFill>
                  <a:schemeClr val="accent4"/>
                </a:solidFill>
              </a:defRPr>
            </a:lvl5pPr>
          </a:lstStyle>
          <a:p>
            <a:pPr lvl="0"/>
            <a:r>
              <a:rPr lang="nl-NL"/>
              <a:t>Pagina met de titel van een les</a:t>
            </a:r>
          </a:p>
        </p:txBody>
      </p:sp>
      <p:sp>
        <p:nvSpPr>
          <p:cNvPr id="3" name="Tijdelijke aanduiding voor onlineafbeelding 2">
            <a:extLst>
              <a:ext uri="{FF2B5EF4-FFF2-40B4-BE49-F238E27FC236}">
                <a16:creationId xmlns:a16="http://schemas.microsoft.com/office/drawing/2014/main" id="{F3082C0A-C54E-821B-BFD7-DB3893D61237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6532563" y="1177925"/>
            <a:ext cx="3270250" cy="4949825"/>
          </a:xfrm>
        </p:spPr>
        <p:txBody>
          <a:bodyPr/>
          <a:lstStyle/>
          <a:p>
            <a:endParaRPr lang="nl-NL"/>
          </a:p>
        </p:txBody>
      </p:sp>
      <p:pic>
        <p:nvPicPr>
          <p:cNvPr id="2" name="Afbeelding 1" descr="Afbeelding met kunst, schermopname, Rechthoek, ontwerp&#10;&#10;Door AI gegenereerde inhoud is mogelijk onjuist.">
            <a:extLst>
              <a:ext uri="{FF2B5EF4-FFF2-40B4-BE49-F238E27FC236}">
                <a16:creationId xmlns:a16="http://schemas.microsoft.com/office/drawing/2014/main" id="{FB04A836-6A28-83CE-255F-91692AE622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 rot="21480000">
            <a:off x="26259" y="1182029"/>
            <a:ext cx="4127705" cy="1085434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-120000">
            <a:off x="841852" y="1461058"/>
            <a:ext cx="2780451" cy="522381"/>
          </a:xfrm>
        </p:spPr>
        <p:txBody>
          <a:bodyPr>
            <a:noAutofit/>
          </a:bodyPr>
          <a:lstStyle>
            <a:lvl1pPr algn="l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Les X</a:t>
            </a:r>
          </a:p>
        </p:txBody>
      </p:sp>
      <p:pic>
        <p:nvPicPr>
          <p:cNvPr id="5" name="Afbeelding 4">
            <a:extLst>
              <a:ext uri="{FF2B5EF4-FFF2-40B4-BE49-F238E27FC236}">
                <a16:creationId xmlns:a16="http://schemas.microsoft.com/office/drawing/2014/main" id="{B1E5A8CC-1928-02D7-09E2-73BC3F8B4BB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  <p:sp>
        <p:nvSpPr>
          <p:cNvPr id="6" name="Tekstvak 5">
            <a:extLst>
              <a:ext uri="{FF2B5EF4-FFF2-40B4-BE49-F238E27FC236}">
                <a16:creationId xmlns:a16="http://schemas.microsoft.com/office/drawing/2014/main" id="{06FCB1A9-4BD5-A270-B477-7D097C443A0D}"/>
              </a:ext>
            </a:extLst>
          </p:cNvPr>
          <p:cNvSpPr txBox="1"/>
          <p:nvPr userDrawn="1"/>
        </p:nvSpPr>
        <p:spPr>
          <a:xfrm>
            <a:off x="8697433" y="-467833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203500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9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Afgeronde rechthoek 7">
            <a:extLst>
              <a:ext uri="{FF2B5EF4-FFF2-40B4-BE49-F238E27FC236}">
                <a16:creationId xmlns:a16="http://schemas.microsoft.com/office/drawing/2014/main" id="{0BBD40C6-B2E9-E202-ACBF-7913892D8D06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9" name="Afbeelding 8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D8EC512C-96FB-7124-C848-927D0FA617E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77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4" name="Tijdelijke aanduiding voor tekst 3">
            <a:extLst>
              <a:ext uri="{FF2B5EF4-FFF2-40B4-BE49-F238E27FC236}">
                <a16:creationId xmlns:a16="http://schemas.microsoft.com/office/drawing/2014/main" id="{EAF67B8D-BBAC-56A7-0E1B-1FDBD730139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96938" y="2617788"/>
            <a:ext cx="4958739" cy="2438400"/>
          </a:xfrm>
        </p:spPr>
        <p:txBody>
          <a:bodyPr>
            <a:noAutofit/>
          </a:bodyPr>
          <a:lstStyle>
            <a:lvl1pPr marL="0" algn="l">
              <a:buNone/>
              <a:defRPr sz="4400" b="1">
                <a:solidFill>
                  <a:schemeClr val="bg1"/>
                </a:solidFill>
              </a:defRPr>
            </a:lvl1pPr>
            <a:lvl2pPr>
              <a:defRPr>
                <a:solidFill>
                  <a:schemeClr val="accent4"/>
                </a:solidFill>
              </a:defRPr>
            </a:lvl2pPr>
            <a:lvl3pPr>
              <a:defRPr>
                <a:solidFill>
                  <a:schemeClr val="accent4"/>
                </a:solidFill>
              </a:defRPr>
            </a:lvl3pPr>
            <a:lvl4pPr>
              <a:defRPr>
                <a:solidFill>
                  <a:schemeClr val="accent4"/>
                </a:solidFill>
              </a:defRPr>
            </a:lvl4pPr>
            <a:lvl5pPr>
              <a:defRPr>
                <a:solidFill>
                  <a:schemeClr val="accent4"/>
                </a:solidFill>
              </a:defRPr>
            </a:lvl5pPr>
          </a:lstStyle>
          <a:p>
            <a:pPr lvl="0"/>
            <a:r>
              <a:rPr lang="nl-NL"/>
              <a:t>Pagina met de titel van een les</a:t>
            </a:r>
          </a:p>
        </p:txBody>
      </p:sp>
      <p:sp>
        <p:nvSpPr>
          <p:cNvPr id="3" name="Tijdelijke aanduiding voor onlineafbeelding 2">
            <a:extLst>
              <a:ext uri="{FF2B5EF4-FFF2-40B4-BE49-F238E27FC236}">
                <a16:creationId xmlns:a16="http://schemas.microsoft.com/office/drawing/2014/main" id="{F3082C0A-C54E-821B-BFD7-DB3893D61237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6532563" y="1177925"/>
            <a:ext cx="3270250" cy="4949825"/>
          </a:xfrm>
        </p:spPr>
        <p:txBody>
          <a:bodyPr/>
          <a:lstStyle/>
          <a:p>
            <a:endParaRPr lang="nl-NL"/>
          </a:p>
        </p:txBody>
      </p:sp>
      <p:pic>
        <p:nvPicPr>
          <p:cNvPr id="2" name="Afbeelding 1" descr="Afbeelding met kunst, schermopname, Rechthoek, ontwerp&#10;&#10;Door AI gegenereerde inhoud is mogelijk onjuist.">
            <a:extLst>
              <a:ext uri="{FF2B5EF4-FFF2-40B4-BE49-F238E27FC236}">
                <a16:creationId xmlns:a16="http://schemas.microsoft.com/office/drawing/2014/main" id="{FB04A836-6A28-83CE-255F-91692AE622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 rot="21480000">
            <a:off x="26259" y="1182029"/>
            <a:ext cx="4127705" cy="1085434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-120000">
            <a:off x="841852" y="1461058"/>
            <a:ext cx="2780451" cy="522381"/>
          </a:xfrm>
        </p:spPr>
        <p:txBody>
          <a:bodyPr>
            <a:noAutofit/>
          </a:bodyPr>
          <a:lstStyle>
            <a:lvl1pPr algn="l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Les X</a:t>
            </a:r>
          </a:p>
        </p:txBody>
      </p:sp>
      <p:pic>
        <p:nvPicPr>
          <p:cNvPr id="5" name="Afbeelding 4">
            <a:extLst>
              <a:ext uri="{FF2B5EF4-FFF2-40B4-BE49-F238E27FC236}">
                <a16:creationId xmlns:a16="http://schemas.microsoft.com/office/drawing/2014/main" id="{B1E5A8CC-1928-02D7-09E2-73BC3F8B4BB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  <p:sp>
        <p:nvSpPr>
          <p:cNvPr id="6" name="Tekstvak 5">
            <a:extLst>
              <a:ext uri="{FF2B5EF4-FFF2-40B4-BE49-F238E27FC236}">
                <a16:creationId xmlns:a16="http://schemas.microsoft.com/office/drawing/2014/main" id="{06FCB1A9-4BD5-A270-B477-7D097C443A0D}"/>
              </a:ext>
            </a:extLst>
          </p:cNvPr>
          <p:cNvSpPr txBox="1"/>
          <p:nvPr userDrawn="1"/>
        </p:nvSpPr>
        <p:spPr>
          <a:xfrm>
            <a:off x="8697433" y="-467833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680594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ectiekop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fbeelding 5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5C568D28-C5F1-A2E3-DF2C-29A58B372B3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5" name="Afbeelding 4">
            <a:extLst>
              <a:ext uri="{FF2B5EF4-FFF2-40B4-BE49-F238E27FC236}">
                <a16:creationId xmlns:a16="http://schemas.microsoft.com/office/drawing/2014/main" id="{EB283C44-8284-8E13-4D09-E87FC7CDEB7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157261">
            <a:off x="1750741" y="-390292"/>
            <a:ext cx="11159240" cy="7895063"/>
          </a:xfrm>
          <a:prstGeom prst="rect">
            <a:avLst/>
          </a:prstGeom>
        </p:spPr>
      </p:pic>
      <p:sp>
        <p:nvSpPr>
          <p:cNvPr id="2" name="Tijdelijke aanduiding voor tekst 3">
            <a:extLst>
              <a:ext uri="{FF2B5EF4-FFF2-40B4-BE49-F238E27FC236}">
                <a16:creationId xmlns:a16="http://schemas.microsoft.com/office/drawing/2014/main" id="{8D7FB893-2A27-BDC0-C3C0-AA785031E8F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 rot="157261">
            <a:off x="3925232" y="2204496"/>
            <a:ext cx="3111188" cy="2438400"/>
          </a:xfrm>
        </p:spPr>
        <p:txBody>
          <a:bodyPr anchor="ctr" anchorCtr="0">
            <a:noAutofit/>
          </a:bodyPr>
          <a:lstStyle>
            <a:lvl1pPr marL="0" algn="ctr">
              <a:buNone/>
              <a:defRPr sz="4400" b="1">
                <a:solidFill>
                  <a:schemeClr val="accent2"/>
                </a:solidFill>
              </a:defRPr>
            </a:lvl1pPr>
            <a:lvl2pPr>
              <a:defRPr>
                <a:solidFill>
                  <a:schemeClr val="accent4"/>
                </a:solidFill>
              </a:defRPr>
            </a:lvl2pPr>
            <a:lvl3pPr>
              <a:defRPr>
                <a:solidFill>
                  <a:schemeClr val="accent4"/>
                </a:solidFill>
              </a:defRPr>
            </a:lvl3pPr>
            <a:lvl4pPr>
              <a:defRPr>
                <a:solidFill>
                  <a:schemeClr val="accent4"/>
                </a:solidFill>
              </a:defRPr>
            </a:lvl4pPr>
            <a:lvl5pPr>
              <a:defRPr>
                <a:solidFill>
                  <a:schemeClr val="accent4"/>
                </a:solidFill>
              </a:defRPr>
            </a:lvl5pPr>
          </a:lstStyle>
          <a:p>
            <a:pPr lvl="0"/>
            <a:r>
              <a:rPr lang="nl-NL"/>
              <a:t>Pagina met de titel van een les</a:t>
            </a:r>
          </a:p>
        </p:txBody>
      </p:sp>
      <p:pic>
        <p:nvPicPr>
          <p:cNvPr id="9" name="Afbeelding 8" descr="Afbeelding met tekening, kunst, Graphics&#10;&#10;Door AI gegenereerde inhoud is mogelijk onjuist.">
            <a:extLst>
              <a:ext uri="{FF2B5EF4-FFF2-40B4-BE49-F238E27FC236}">
                <a16:creationId xmlns:a16="http://schemas.microsoft.com/office/drawing/2014/main" id="{9AFC87BB-D258-9231-FDB4-075B931BD73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t="106871" b="-39615"/>
          <a:stretch>
            <a:fillRect/>
          </a:stretch>
        </p:blipFill>
        <p:spPr>
          <a:xfrm>
            <a:off x="6488150" y="10910816"/>
            <a:ext cx="5497552" cy="1800000"/>
          </a:xfrm>
          <a:prstGeom prst="rect">
            <a:avLst/>
          </a:prstGeom>
        </p:spPr>
      </p:pic>
      <p:pic>
        <p:nvPicPr>
          <p:cNvPr id="12" name="Afbeelding 11" descr="Afbeelding met kunst, schermopname, Rechthoek, ontwerp&#10;&#10;Door AI gegenereerde inhoud is mogelijk onjuist.">
            <a:extLst>
              <a:ext uri="{FF2B5EF4-FFF2-40B4-BE49-F238E27FC236}">
                <a16:creationId xmlns:a16="http://schemas.microsoft.com/office/drawing/2014/main" id="{325D7C4C-3020-35B6-71E6-70836A429BD0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 l="29061" t="3858" r="1192" b="-3858"/>
          <a:stretch>
            <a:fillRect/>
          </a:stretch>
        </p:blipFill>
        <p:spPr>
          <a:xfrm rot="21480000">
            <a:off x="0" y="913175"/>
            <a:ext cx="2880000" cy="1085434"/>
          </a:xfrm>
          <a:prstGeom prst="rect">
            <a:avLst/>
          </a:prstGeom>
        </p:spPr>
      </p:pic>
      <p:sp>
        <p:nvSpPr>
          <p:cNvPr id="13" name="Titel 19">
            <a:extLst>
              <a:ext uri="{FF2B5EF4-FFF2-40B4-BE49-F238E27FC236}">
                <a16:creationId xmlns:a16="http://schemas.microsoft.com/office/drawing/2014/main" id="{D6E89FB5-6F81-6DB4-0903-FC111F90A44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-120000">
            <a:off x="708346" y="1143363"/>
            <a:ext cx="1775482" cy="522381"/>
          </a:xfrm>
        </p:spPr>
        <p:txBody>
          <a:bodyPr>
            <a:noAutofit/>
          </a:bodyPr>
          <a:lstStyle>
            <a:lvl1pPr algn="l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Les X</a:t>
            </a:r>
          </a:p>
        </p:txBody>
      </p:sp>
      <p:sp>
        <p:nvSpPr>
          <p:cNvPr id="3" name="Tijdelijke aanduiding voor onlineafbeelding 2">
            <a:extLst>
              <a:ext uri="{FF2B5EF4-FFF2-40B4-BE49-F238E27FC236}">
                <a16:creationId xmlns:a16="http://schemas.microsoft.com/office/drawing/2014/main" id="{EEFC50FE-1788-53CB-4610-74FEDEB30EEC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7748047" y="1817649"/>
            <a:ext cx="3270250" cy="4689242"/>
          </a:xfrm>
        </p:spPr>
        <p:txBody>
          <a:bodyPr/>
          <a:lstStyle/>
          <a:p>
            <a:endParaRPr lang="nl-NL"/>
          </a:p>
        </p:txBody>
      </p:sp>
      <p:sp>
        <p:nvSpPr>
          <p:cNvPr id="4" name="Tekstvak 3">
            <a:extLst>
              <a:ext uri="{FF2B5EF4-FFF2-40B4-BE49-F238E27FC236}">
                <a16:creationId xmlns:a16="http://schemas.microsoft.com/office/drawing/2014/main" id="{CED666FE-4339-B602-BB88-6C87B9B8A3CF}"/>
              </a:ext>
            </a:extLst>
          </p:cNvPr>
          <p:cNvSpPr txBox="1"/>
          <p:nvPr userDrawn="1"/>
        </p:nvSpPr>
        <p:spPr>
          <a:xfrm>
            <a:off x="574158" y="66985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760016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Sectiekop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fbeelding 5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5C568D28-C5F1-A2E3-DF2C-29A58B372B3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9" name="Afbeelding 8" descr="Afbeelding met tekening, kunst, Graphics&#10;&#10;Door AI gegenereerde inhoud is mogelijk onjuist.">
            <a:extLst>
              <a:ext uri="{FF2B5EF4-FFF2-40B4-BE49-F238E27FC236}">
                <a16:creationId xmlns:a16="http://schemas.microsoft.com/office/drawing/2014/main" id="{9AFC87BB-D258-9231-FDB4-075B931BD73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t="106871" b="-39615"/>
          <a:stretch>
            <a:fillRect/>
          </a:stretch>
        </p:blipFill>
        <p:spPr>
          <a:xfrm>
            <a:off x="6488150" y="10910816"/>
            <a:ext cx="5497552" cy="1800000"/>
          </a:xfrm>
          <a:prstGeom prst="rect">
            <a:avLst/>
          </a:prstGeom>
        </p:spPr>
      </p:pic>
      <p:sp>
        <p:nvSpPr>
          <p:cNvPr id="4" name="Tekstvak 3">
            <a:extLst>
              <a:ext uri="{FF2B5EF4-FFF2-40B4-BE49-F238E27FC236}">
                <a16:creationId xmlns:a16="http://schemas.microsoft.com/office/drawing/2014/main" id="{CED666FE-4339-B602-BB88-6C87B9B8A3CF}"/>
              </a:ext>
            </a:extLst>
          </p:cNvPr>
          <p:cNvSpPr txBox="1"/>
          <p:nvPr userDrawn="1"/>
        </p:nvSpPr>
        <p:spPr>
          <a:xfrm>
            <a:off x="574158" y="66985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212481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Sectiekop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fbeelding 5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5C568D28-C5F1-A2E3-DF2C-29A58B372B3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9" name="Afbeelding 8" descr="Afbeelding met tekening, kunst, Graphics&#10;&#10;Door AI gegenereerde inhoud is mogelijk onjuist.">
            <a:extLst>
              <a:ext uri="{FF2B5EF4-FFF2-40B4-BE49-F238E27FC236}">
                <a16:creationId xmlns:a16="http://schemas.microsoft.com/office/drawing/2014/main" id="{9AFC87BB-D258-9231-FDB4-075B931BD73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t="106871" b="-39615"/>
          <a:stretch>
            <a:fillRect/>
          </a:stretch>
        </p:blipFill>
        <p:spPr>
          <a:xfrm>
            <a:off x="6488150" y="10910816"/>
            <a:ext cx="5497552" cy="1800000"/>
          </a:xfrm>
          <a:prstGeom prst="rect">
            <a:avLst/>
          </a:prstGeom>
        </p:spPr>
      </p:pic>
      <p:sp>
        <p:nvSpPr>
          <p:cNvPr id="4" name="Tekstvak 3">
            <a:extLst>
              <a:ext uri="{FF2B5EF4-FFF2-40B4-BE49-F238E27FC236}">
                <a16:creationId xmlns:a16="http://schemas.microsoft.com/office/drawing/2014/main" id="{CED666FE-4339-B602-BB88-6C87B9B8A3CF}"/>
              </a:ext>
            </a:extLst>
          </p:cNvPr>
          <p:cNvSpPr txBox="1"/>
          <p:nvPr userDrawn="1"/>
        </p:nvSpPr>
        <p:spPr>
          <a:xfrm>
            <a:off x="574158" y="66985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7" name="Titel 1">
            <a:extLst>
              <a:ext uri="{FF2B5EF4-FFF2-40B4-BE49-F238E27FC236}">
                <a16:creationId xmlns:a16="http://schemas.microsoft.com/office/drawing/2014/main" id="{97B29C92-C42D-D975-6ED3-CF20C0BACA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75294" y="918762"/>
            <a:ext cx="3325907" cy="3000259"/>
          </a:xfrm>
          <a:prstGeom prst="roundRect">
            <a:avLst>
              <a:gd name="adj" fmla="val 10524"/>
            </a:avLst>
          </a:prstGeom>
          <a:solidFill>
            <a:schemeClr val="bg1"/>
          </a:solidFill>
        </p:spPr>
        <p:txBody>
          <a:bodyPr wrap="square" lIns="251999" tIns="251999" rIns="251999" bIns="251999" anchor="t">
            <a:spAutoFit/>
          </a:bodyPr>
          <a:lstStyle>
            <a:lvl1pPr>
              <a:defRPr sz="2400"/>
            </a:lvl1pPr>
          </a:lstStyle>
          <a:p>
            <a:r>
              <a:rPr lang="nl-NL"/>
              <a:t>Pagina met tekstwolkje. Het ‘pijltje’ staat niet op de master zodat je deze kan verplaatsen of aanpassen</a:t>
            </a:r>
          </a:p>
        </p:txBody>
      </p:sp>
    </p:spTree>
    <p:extLst>
      <p:ext uri="{BB962C8B-B14F-4D97-AF65-F5344CB8AC3E}">
        <p14:creationId xmlns:p14="http://schemas.microsoft.com/office/powerpoint/2010/main" val="335155883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Sectiekop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fbeelding 5">
            <a:extLst>
              <a:ext uri="{FF2B5EF4-FFF2-40B4-BE49-F238E27FC236}">
                <a16:creationId xmlns:a16="http://schemas.microsoft.com/office/drawing/2014/main" id="{5C568D28-C5F1-A2E3-DF2C-29A58B372B3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5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5" name="Afbeelding 4">
            <a:extLst>
              <a:ext uri="{FF2B5EF4-FFF2-40B4-BE49-F238E27FC236}">
                <a16:creationId xmlns:a16="http://schemas.microsoft.com/office/drawing/2014/main" id="{EB283C44-8284-8E13-4D09-E87FC7CDEB7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157261">
            <a:off x="1750741" y="-390292"/>
            <a:ext cx="11159240" cy="7895063"/>
          </a:xfrm>
          <a:prstGeom prst="rect">
            <a:avLst/>
          </a:prstGeom>
        </p:spPr>
      </p:pic>
      <p:sp>
        <p:nvSpPr>
          <p:cNvPr id="2" name="Tijdelijke aanduiding voor tekst 3">
            <a:extLst>
              <a:ext uri="{FF2B5EF4-FFF2-40B4-BE49-F238E27FC236}">
                <a16:creationId xmlns:a16="http://schemas.microsoft.com/office/drawing/2014/main" id="{8D7FB893-2A27-BDC0-C3C0-AA785031E8F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 rot="157261">
            <a:off x="3925232" y="2204496"/>
            <a:ext cx="3111188" cy="2438400"/>
          </a:xfrm>
        </p:spPr>
        <p:txBody>
          <a:bodyPr anchor="ctr" anchorCtr="0">
            <a:noAutofit/>
          </a:bodyPr>
          <a:lstStyle>
            <a:lvl1pPr marL="0" algn="ctr">
              <a:buNone/>
              <a:defRPr sz="4400" b="1">
                <a:solidFill>
                  <a:schemeClr val="accent2"/>
                </a:solidFill>
              </a:defRPr>
            </a:lvl1pPr>
            <a:lvl2pPr>
              <a:defRPr>
                <a:solidFill>
                  <a:schemeClr val="accent4"/>
                </a:solidFill>
              </a:defRPr>
            </a:lvl2pPr>
            <a:lvl3pPr>
              <a:defRPr>
                <a:solidFill>
                  <a:schemeClr val="accent4"/>
                </a:solidFill>
              </a:defRPr>
            </a:lvl3pPr>
            <a:lvl4pPr>
              <a:defRPr>
                <a:solidFill>
                  <a:schemeClr val="accent4"/>
                </a:solidFill>
              </a:defRPr>
            </a:lvl4pPr>
            <a:lvl5pPr>
              <a:defRPr>
                <a:solidFill>
                  <a:schemeClr val="accent4"/>
                </a:solidFill>
              </a:defRPr>
            </a:lvl5pPr>
          </a:lstStyle>
          <a:p>
            <a:pPr lvl="0"/>
            <a:r>
              <a:rPr lang="nl-NL"/>
              <a:t>Pagina met de titel van een les</a:t>
            </a:r>
          </a:p>
        </p:txBody>
      </p:sp>
      <p:pic>
        <p:nvPicPr>
          <p:cNvPr id="9" name="Afbeelding 8" descr="Afbeelding met tekening, kunst, Graphics&#10;&#10;Door AI gegenereerde inhoud is mogelijk onjuist.">
            <a:extLst>
              <a:ext uri="{FF2B5EF4-FFF2-40B4-BE49-F238E27FC236}">
                <a16:creationId xmlns:a16="http://schemas.microsoft.com/office/drawing/2014/main" id="{9AFC87BB-D258-9231-FDB4-075B931BD73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t="106871" b="-39615"/>
          <a:stretch>
            <a:fillRect/>
          </a:stretch>
        </p:blipFill>
        <p:spPr>
          <a:xfrm>
            <a:off x="6488150" y="10910816"/>
            <a:ext cx="5497552" cy="1800000"/>
          </a:xfrm>
          <a:prstGeom prst="rect">
            <a:avLst/>
          </a:prstGeom>
        </p:spPr>
      </p:pic>
      <p:pic>
        <p:nvPicPr>
          <p:cNvPr id="12" name="Afbeelding 11" descr="Afbeelding met kunst, schermopname, Rechthoek, ontwerp&#10;&#10;Door AI gegenereerde inhoud is mogelijk onjuist.">
            <a:extLst>
              <a:ext uri="{FF2B5EF4-FFF2-40B4-BE49-F238E27FC236}">
                <a16:creationId xmlns:a16="http://schemas.microsoft.com/office/drawing/2014/main" id="{325D7C4C-3020-35B6-71E6-70836A429BD0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 l="29061" t="3858" r="1192" b="-3858"/>
          <a:stretch>
            <a:fillRect/>
          </a:stretch>
        </p:blipFill>
        <p:spPr>
          <a:xfrm rot="21480000">
            <a:off x="0" y="913175"/>
            <a:ext cx="2880000" cy="1085434"/>
          </a:xfrm>
          <a:prstGeom prst="rect">
            <a:avLst/>
          </a:prstGeom>
        </p:spPr>
      </p:pic>
      <p:sp>
        <p:nvSpPr>
          <p:cNvPr id="13" name="Titel 19">
            <a:extLst>
              <a:ext uri="{FF2B5EF4-FFF2-40B4-BE49-F238E27FC236}">
                <a16:creationId xmlns:a16="http://schemas.microsoft.com/office/drawing/2014/main" id="{D6E89FB5-6F81-6DB4-0903-FC111F90A44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-120000">
            <a:off x="708346" y="1143363"/>
            <a:ext cx="1775482" cy="522381"/>
          </a:xfrm>
        </p:spPr>
        <p:txBody>
          <a:bodyPr>
            <a:noAutofit/>
          </a:bodyPr>
          <a:lstStyle>
            <a:lvl1pPr algn="l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Les X</a:t>
            </a:r>
          </a:p>
        </p:txBody>
      </p:sp>
      <p:sp>
        <p:nvSpPr>
          <p:cNvPr id="3" name="Tijdelijke aanduiding voor onlineafbeelding 2">
            <a:extLst>
              <a:ext uri="{FF2B5EF4-FFF2-40B4-BE49-F238E27FC236}">
                <a16:creationId xmlns:a16="http://schemas.microsoft.com/office/drawing/2014/main" id="{EEFC50FE-1788-53CB-4610-74FEDEB30EEC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7748047" y="1817649"/>
            <a:ext cx="3270250" cy="4689242"/>
          </a:xfrm>
        </p:spPr>
        <p:txBody>
          <a:bodyPr/>
          <a:lstStyle/>
          <a:p>
            <a:endParaRPr lang="nl-NL"/>
          </a:p>
        </p:txBody>
      </p:sp>
      <p:sp>
        <p:nvSpPr>
          <p:cNvPr id="4" name="Tekstvak 3">
            <a:extLst>
              <a:ext uri="{FF2B5EF4-FFF2-40B4-BE49-F238E27FC236}">
                <a16:creationId xmlns:a16="http://schemas.microsoft.com/office/drawing/2014/main" id="{CED666FE-4339-B602-BB88-6C87B9B8A3CF}"/>
              </a:ext>
            </a:extLst>
          </p:cNvPr>
          <p:cNvSpPr txBox="1"/>
          <p:nvPr userDrawn="1"/>
        </p:nvSpPr>
        <p:spPr>
          <a:xfrm>
            <a:off x="574158" y="66985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20769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fgeronde rechthoek 12">
            <a:extLst>
              <a:ext uri="{FF2B5EF4-FFF2-40B4-BE49-F238E27FC236}">
                <a16:creationId xmlns:a16="http://schemas.microsoft.com/office/drawing/2014/main" id="{C5D6F769-A190-B9AA-AE28-BB5658377020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4" name="Afbeelding 13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59606C1-9D5B-C6D3-AD7B-C5BAEA9B06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3" name="Afbeelding 2" descr="Afbeelding met schermopname, kunst, ontwerp, zwart-wit&#10;&#10;Door AI gegenereerde inhoud is mogelijk onjuist.">
            <a:extLst>
              <a:ext uri="{FF2B5EF4-FFF2-40B4-BE49-F238E27FC236}">
                <a16:creationId xmlns:a16="http://schemas.microsoft.com/office/drawing/2014/main" id="{BF25EF1C-62AD-A3E1-2768-0137D9D7C82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214770" y="439616"/>
            <a:ext cx="5791200" cy="5791200"/>
          </a:xfrm>
          <a:prstGeom prst="rect">
            <a:avLst/>
          </a:prstGeom>
        </p:spPr>
      </p:pic>
      <p:sp>
        <p:nvSpPr>
          <p:cNvPr id="4" name="Titel 19">
            <a:extLst>
              <a:ext uri="{FF2B5EF4-FFF2-40B4-BE49-F238E27FC236}">
                <a16:creationId xmlns:a16="http://schemas.microsoft.com/office/drawing/2014/main" id="{3612765B-C79C-DDA0-18B7-F5E8162F2F6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761617" y="2518732"/>
            <a:ext cx="4697507" cy="1588127"/>
          </a:xfrm>
        </p:spPr>
        <p:txBody>
          <a:bodyPr wrap="square" anchor="ctr" anchorCtr="0">
            <a:spAutoFit/>
          </a:bodyPr>
          <a:lstStyle>
            <a:lvl1pPr algn="ctr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met een korte zin en een figuur ernaast</a:t>
            </a:r>
          </a:p>
        </p:txBody>
      </p:sp>
      <p:sp>
        <p:nvSpPr>
          <p:cNvPr id="5" name="Tijdelijke aanduiding voor onlineafbeelding 20">
            <a:extLst>
              <a:ext uri="{FF2B5EF4-FFF2-40B4-BE49-F238E27FC236}">
                <a16:creationId xmlns:a16="http://schemas.microsoft.com/office/drawing/2014/main" id="{D7C4E33E-DDBA-7007-6597-55FF88801056}"/>
              </a:ext>
            </a:extLst>
          </p:cNvPr>
          <p:cNvSpPr>
            <a:spLocks noGrp="1"/>
          </p:cNvSpPr>
          <p:nvPr>
            <p:ph type="clipArt" sz="quarter" idx="10"/>
          </p:nvPr>
        </p:nvSpPr>
        <p:spPr>
          <a:xfrm>
            <a:off x="896657" y="1066147"/>
            <a:ext cx="3298825" cy="5065712"/>
          </a:xfrm>
        </p:spPr>
        <p:txBody>
          <a:bodyPr/>
          <a:lstStyle/>
          <a:p>
            <a:endParaRPr lang="nl-NL"/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4FD3AA62-6ABD-48FA-B19E-CC142ADB2EB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5293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fgeronde rechthoek 12">
            <a:extLst>
              <a:ext uri="{FF2B5EF4-FFF2-40B4-BE49-F238E27FC236}">
                <a16:creationId xmlns:a16="http://schemas.microsoft.com/office/drawing/2014/main" id="{C5D6F769-A190-B9AA-AE28-BB5658377020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4" name="Afbeelding 13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59606C1-9D5B-C6D3-AD7B-C5BAEA9B06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2" name="Afbeelding 1">
            <a:extLst>
              <a:ext uri="{FF2B5EF4-FFF2-40B4-BE49-F238E27FC236}">
                <a16:creationId xmlns:a16="http://schemas.microsoft.com/office/drawing/2014/main" id="{4FD3AA62-6ABD-48FA-B19E-CC142ADB2EB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98255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Afbeelding 13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59606C1-9D5B-C6D3-AD7B-C5BAEA9B06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74101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Afbeelding 13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59606C1-9D5B-C6D3-AD7B-C5BAEA9B06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8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2542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fbeelding 2">
            <a:extLst>
              <a:ext uri="{FF2B5EF4-FFF2-40B4-BE49-F238E27FC236}">
                <a16:creationId xmlns:a16="http://schemas.microsoft.com/office/drawing/2014/main" id="{6B71B154-3C95-3CEC-E8EA-3C7798B1511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2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32985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fgeronde rechthoek 12">
            <a:extLst>
              <a:ext uri="{FF2B5EF4-FFF2-40B4-BE49-F238E27FC236}">
                <a16:creationId xmlns:a16="http://schemas.microsoft.com/office/drawing/2014/main" id="{C5D6F769-A190-B9AA-AE28-BB5658377020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4" name="Afbeelding 13">
            <a:extLst>
              <a:ext uri="{FF2B5EF4-FFF2-40B4-BE49-F238E27FC236}">
                <a16:creationId xmlns:a16="http://schemas.microsoft.com/office/drawing/2014/main" id="{F59606C1-9D5B-C6D3-AD7B-C5BAEA9B06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3" name="Afbeelding 2">
            <a:extLst>
              <a:ext uri="{FF2B5EF4-FFF2-40B4-BE49-F238E27FC236}">
                <a16:creationId xmlns:a16="http://schemas.microsoft.com/office/drawing/2014/main" id="{BF25EF1C-62AD-A3E1-2768-0137D9D7C82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4773570" y="439616"/>
            <a:ext cx="5791200" cy="5791200"/>
          </a:xfrm>
          <a:prstGeom prst="rect">
            <a:avLst/>
          </a:prstGeom>
        </p:spPr>
      </p:pic>
      <p:sp>
        <p:nvSpPr>
          <p:cNvPr id="4" name="Titel 19">
            <a:extLst>
              <a:ext uri="{FF2B5EF4-FFF2-40B4-BE49-F238E27FC236}">
                <a16:creationId xmlns:a16="http://schemas.microsoft.com/office/drawing/2014/main" id="{3612765B-C79C-DDA0-18B7-F5E8162F2F6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20417" y="2518732"/>
            <a:ext cx="4697507" cy="1588127"/>
          </a:xfrm>
        </p:spPr>
        <p:txBody>
          <a:bodyPr wrap="square" anchor="ctr" anchorCtr="0">
            <a:spAutoFit/>
          </a:bodyPr>
          <a:lstStyle>
            <a:lvl1pPr algn="ctr">
              <a:defRPr sz="3600">
                <a:solidFill>
                  <a:schemeClr val="accent2"/>
                </a:solidFill>
              </a:defRPr>
            </a:lvl1pPr>
          </a:lstStyle>
          <a:p>
            <a:r>
              <a:rPr lang="nl-NL"/>
              <a:t>Pagina met een korte zin en een figuur ernaast</a:t>
            </a:r>
          </a:p>
        </p:txBody>
      </p:sp>
      <p:sp>
        <p:nvSpPr>
          <p:cNvPr id="5" name="Tijdelijke aanduiding voor onlineafbeelding 20">
            <a:extLst>
              <a:ext uri="{FF2B5EF4-FFF2-40B4-BE49-F238E27FC236}">
                <a16:creationId xmlns:a16="http://schemas.microsoft.com/office/drawing/2014/main" id="{D7C4E33E-DDBA-7007-6597-55FF88801056}"/>
              </a:ext>
            </a:extLst>
          </p:cNvPr>
          <p:cNvSpPr>
            <a:spLocks noGrp="1"/>
          </p:cNvSpPr>
          <p:nvPr>
            <p:ph type="clipArt" sz="quarter" idx="10"/>
          </p:nvPr>
        </p:nvSpPr>
        <p:spPr>
          <a:xfrm>
            <a:off x="896657" y="1066147"/>
            <a:ext cx="3298825" cy="5065712"/>
          </a:xfrm>
        </p:spPr>
        <p:txBody>
          <a:bodyPr/>
          <a:lstStyle/>
          <a:p>
            <a:endParaRPr lang="nl-NL"/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4FD3AA62-6ABD-48FA-B19E-CC142ADB2EB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6910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Afgeronde rechthoek 18">
            <a:extLst>
              <a:ext uri="{FF2B5EF4-FFF2-40B4-BE49-F238E27FC236}">
                <a16:creationId xmlns:a16="http://schemas.microsoft.com/office/drawing/2014/main" id="{6014FB06-E66D-5F1F-CBC8-129FEEFDB3FD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21" name="Afbeelding 20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161E02CF-DBD2-9F46-C2C0-DEEA471EE72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9" name="Tijdelijke aanduiding voor onlineafbeelding 8">
            <a:extLst>
              <a:ext uri="{FF2B5EF4-FFF2-40B4-BE49-F238E27FC236}">
                <a16:creationId xmlns:a16="http://schemas.microsoft.com/office/drawing/2014/main" id="{346023AF-60D7-2B2E-7213-07967330B94C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2971719" y="2514234"/>
            <a:ext cx="2365375" cy="2365375"/>
          </a:xfrm>
        </p:spPr>
        <p:txBody>
          <a:bodyPr/>
          <a:lstStyle/>
          <a:p>
            <a:endParaRPr lang="nl-NL"/>
          </a:p>
        </p:txBody>
      </p:sp>
      <p:sp>
        <p:nvSpPr>
          <p:cNvPr id="14" name="Tijdelijke aanduiding voor onlineafbeelding 8">
            <a:extLst>
              <a:ext uri="{FF2B5EF4-FFF2-40B4-BE49-F238E27FC236}">
                <a16:creationId xmlns:a16="http://schemas.microsoft.com/office/drawing/2014/main" id="{4C9F9EDC-ED8B-B8B0-7A73-FCD47C346358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6071164" y="2514234"/>
            <a:ext cx="2365375" cy="2365375"/>
          </a:xfrm>
        </p:spPr>
        <p:txBody>
          <a:bodyPr/>
          <a:lstStyle/>
          <a:p>
            <a:endParaRPr lang="nl-NL"/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C1017CE4-BC5F-6037-170D-FBE2267013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45202" y="894507"/>
            <a:ext cx="9871998" cy="867930"/>
          </a:xfrm>
        </p:spPr>
        <p:txBody>
          <a:bodyPr wrap="square">
            <a:spAutoFit/>
          </a:bodyPr>
          <a:lstStyle>
            <a:lvl1pPr algn="ctr">
              <a:defRPr sz="2800" b="1" i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Pagina met een stelling en </a:t>
            </a:r>
            <a:br>
              <a:rPr lang="nl-NL"/>
            </a:br>
            <a:r>
              <a:rPr lang="nl-NL"/>
              <a:t>plaatje(s) (waar/niet waar)</a:t>
            </a:r>
          </a:p>
        </p:txBody>
      </p:sp>
    </p:spTree>
    <p:extLst>
      <p:ext uri="{BB962C8B-B14F-4D97-AF65-F5344CB8AC3E}">
        <p14:creationId xmlns:p14="http://schemas.microsoft.com/office/powerpoint/2010/main" val="21363343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Afgeronde rechthoek 18">
            <a:extLst>
              <a:ext uri="{FF2B5EF4-FFF2-40B4-BE49-F238E27FC236}">
                <a16:creationId xmlns:a16="http://schemas.microsoft.com/office/drawing/2014/main" id="{6014FB06-E66D-5F1F-CBC8-129FEEFDB3FD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21" name="Afbeelding 20">
            <a:extLst>
              <a:ext uri="{FF2B5EF4-FFF2-40B4-BE49-F238E27FC236}">
                <a16:creationId xmlns:a16="http://schemas.microsoft.com/office/drawing/2014/main" id="{161E02CF-DBD2-9F46-C2C0-DEEA471EE72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9" name="Tijdelijke aanduiding voor onlineafbeelding 8">
            <a:extLst>
              <a:ext uri="{FF2B5EF4-FFF2-40B4-BE49-F238E27FC236}">
                <a16:creationId xmlns:a16="http://schemas.microsoft.com/office/drawing/2014/main" id="{346023AF-60D7-2B2E-7213-07967330B94C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2971719" y="2514234"/>
            <a:ext cx="2365375" cy="2365375"/>
          </a:xfrm>
        </p:spPr>
        <p:txBody>
          <a:bodyPr/>
          <a:lstStyle/>
          <a:p>
            <a:endParaRPr lang="nl-NL"/>
          </a:p>
        </p:txBody>
      </p:sp>
      <p:sp>
        <p:nvSpPr>
          <p:cNvPr id="14" name="Tijdelijke aanduiding voor onlineafbeelding 8">
            <a:extLst>
              <a:ext uri="{FF2B5EF4-FFF2-40B4-BE49-F238E27FC236}">
                <a16:creationId xmlns:a16="http://schemas.microsoft.com/office/drawing/2014/main" id="{4C9F9EDC-ED8B-B8B0-7A73-FCD47C346358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6071164" y="2514234"/>
            <a:ext cx="2365375" cy="2365375"/>
          </a:xfrm>
        </p:spPr>
        <p:txBody>
          <a:bodyPr/>
          <a:lstStyle/>
          <a:p>
            <a:endParaRPr lang="nl-NL"/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C1017CE4-BC5F-6037-170D-FBE2267013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45202" y="894507"/>
            <a:ext cx="9871998" cy="867930"/>
          </a:xfrm>
        </p:spPr>
        <p:txBody>
          <a:bodyPr wrap="square">
            <a:spAutoFit/>
          </a:bodyPr>
          <a:lstStyle>
            <a:lvl1pPr algn="ctr">
              <a:defRPr sz="2800" b="1" i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Pagina met een stelling en </a:t>
            </a:r>
            <a:br>
              <a:rPr lang="nl-NL"/>
            </a:br>
            <a:r>
              <a:rPr lang="nl-NL"/>
              <a:t>plaatje(s) (waar/niet waar)</a:t>
            </a:r>
          </a:p>
        </p:txBody>
      </p:sp>
    </p:spTree>
    <p:extLst>
      <p:ext uri="{BB962C8B-B14F-4D97-AF65-F5344CB8AC3E}">
        <p14:creationId xmlns:p14="http://schemas.microsoft.com/office/powerpoint/2010/main" val="8642626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fgeronde rechthoek 2">
            <a:extLst>
              <a:ext uri="{FF2B5EF4-FFF2-40B4-BE49-F238E27FC236}">
                <a16:creationId xmlns:a16="http://schemas.microsoft.com/office/drawing/2014/main" id="{A6086A0E-FA4F-2537-3DA7-5FF5AE1DAD77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4" name="Afbeelding 3">
            <a:extLst>
              <a:ext uri="{FF2B5EF4-FFF2-40B4-BE49-F238E27FC236}">
                <a16:creationId xmlns:a16="http://schemas.microsoft.com/office/drawing/2014/main" id="{979FB16C-E008-E449-10EC-1F5D71E018A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5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36" name="Tekstvak 35">
            <a:extLst>
              <a:ext uri="{FF2B5EF4-FFF2-40B4-BE49-F238E27FC236}">
                <a16:creationId xmlns:a16="http://schemas.microsoft.com/office/drawing/2014/main" id="{80B9CD10-E163-099B-FB4F-E1DCA8264A20}"/>
              </a:ext>
            </a:extLst>
          </p:cNvPr>
          <p:cNvSpPr txBox="1"/>
          <p:nvPr userDrawn="1"/>
        </p:nvSpPr>
        <p:spPr>
          <a:xfrm>
            <a:off x="7440009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54" name="Vijfhoek 53">
            <a:extLst>
              <a:ext uri="{FF2B5EF4-FFF2-40B4-BE49-F238E27FC236}">
                <a16:creationId xmlns:a16="http://schemas.microsoft.com/office/drawing/2014/main" id="{B3AAA666-2618-9E1C-4A51-553CE3B2B7F7}"/>
              </a:ext>
            </a:extLst>
          </p:cNvPr>
          <p:cNvSpPr/>
          <p:nvPr userDrawn="1"/>
        </p:nvSpPr>
        <p:spPr>
          <a:xfrm>
            <a:off x="5511228" y="1639229"/>
            <a:ext cx="2977376" cy="1059366"/>
          </a:xfrm>
          <a:prstGeom prst="homePlat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8" name="Vijfhoek 57">
            <a:extLst>
              <a:ext uri="{FF2B5EF4-FFF2-40B4-BE49-F238E27FC236}">
                <a16:creationId xmlns:a16="http://schemas.microsoft.com/office/drawing/2014/main" id="{66F62C9E-AE1D-7E62-4B38-6DAD85B716DF}"/>
              </a:ext>
            </a:extLst>
          </p:cNvPr>
          <p:cNvSpPr/>
          <p:nvPr userDrawn="1"/>
        </p:nvSpPr>
        <p:spPr>
          <a:xfrm>
            <a:off x="5511228" y="5085184"/>
            <a:ext cx="2977376" cy="1059366"/>
          </a:xfrm>
          <a:prstGeom prst="homePlat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9" name="Vijfhoek 58">
            <a:extLst>
              <a:ext uri="{FF2B5EF4-FFF2-40B4-BE49-F238E27FC236}">
                <a16:creationId xmlns:a16="http://schemas.microsoft.com/office/drawing/2014/main" id="{40916B7A-F09B-8ED3-3A03-5DFB3FC12A19}"/>
              </a:ext>
            </a:extLst>
          </p:cNvPr>
          <p:cNvSpPr/>
          <p:nvPr userDrawn="1"/>
        </p:nvSpPr>
        <p:spPr>
          <a:xfrm rot="10800000">
            <a:off x="3154603" y="5085184"/>
            <a:ext cx="2977376" cy="1059366"/>
          </a:xfrm>
          <a:prstGeom prst="homePlat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5" name="Vijfhoek 54">
            <a:extLst>
              <a:ext uri="{FF2B5EF4-FFF2-40B4-BE49-F238E27FC236}">
                <a16:creationId xmlns:a16="http://schemas.microsoft.com/office/drawing/2014/main" id="{045A2CB1-557F-679E-8794-72D5D1F498FA}"/>
              </a:ext>
            </a:extLst>
          </p:cNvPr>
          <p:cNvSpPr/>
          <p:nvPr userDrawn="1"/>
        </p:nvSpPr>
        <p:spPr>
          <a:xfrm rot="10800000">
            <a:off x="3154603" y="1639229"/>
            <a:ext cx="2977376" cy="1059366"/>
          </a:xfrm>
          <a:prstGeom prst="homePlat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7" name="Tekstvak 36">
            <a:extLst>
              <a:ext uri="{FF2B5EF4-FFF2-40B4-BE49-F238E27FC236}">
                <a16:creationId xmlns:a16="http://schemas.microsoft.com/office/drawing/2014/main" id="{5DC8DF84-C169-898A-C774-92120A6B09AF}"/>
              </a:ext>
            </a:extLst>
          </p:cNvPr>
          <p:cNvSpPr txBox="1"/>
          <p:nvPr userDrawn="1"/>
        </p:nvSpPr>
        <p:spPr>
          <a:xfrm>
            <a:off x="8194431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191777" y="1945762"/>
            <a:ext cx="5229922" cy="480131"/>
          </a:xfrm>
        </p:spPr>
        <p:txBody>
          <a:bodyPr wrap="square" anchor="t" anchorCtr="0">
            <a:spAutoFit/>
          </a:bodyPr>
          <a:lstStyle>
            <a:lvl1pPr algn="ctr">
              <a:defRPr sz="2800" b="1" i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Stelling 1</a:t>
            </a:r>
          </a:p>
        </p:txBody>
      </p:sp>
      <p:sp>
        <p:nvSpPr>
          <p:cNvPr id="9" name="Tijdelijke aanduiding voor onlineafbeelding 8">
            <a:extLst>
              <a:ext uri="{FF2B5EF4-FFF2-40B4-BE49-F238E27FC236}">
                <a16:creationId xmlns:a16="http://schemas.microsoft.com/office/drawing/2014/main" id="{346023AF-60D7-2B2E-7213-07967330B94C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2253912" y="1594790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12" name="Tijdelijke aanduiding voor onlineafbeelding 8">
            <a:extLst>
              <a:ext uri="{FF2B5EF4-FFF2-40B4-BE49-F238E27FC236}">
                <a16:creationId xmlns:a16="http://schemas.microsoft.com/office/drawing/2014/main" id="{157E87AD-AB4C-C018-D04E-F64619F10141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8338294" y="1594790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56" name="Vijfhoek 55">
            <a:extLst>
              <a:ext uri="{FF2B5EF4-FFF2-40B4-BE49-F238E27FC236}">
                <a16:creationId xmlns:a16="http://schemas.microsoft.com/office/drawing/2014/main" id="{1D2DF536-DD5C-514C-B08F-DE00D1D50824}"/>
              </a:ext>
            </a:extLst>
          </p:cNvPr>
          <p:cNvSpPr/>
          <p:nvPr userDrawn="1"/>
        </p:nvSpPr>
        <p:spPr>
          <a:xfrm>
            <a:off x="5511228" y="3356992"/>
            <a:ext cx="2977376" cy="1059366"/>
          </a:xfrm>
          <a:prstGeom prst="homePlat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7" name="Vijfhoek 56">
            <a:extLst>
              <a:ext uri="{FF2B5EF4-FFF2-40B4-BE49-F238E27FC236}">
                <a16:creationId xmlns:a16="http://schemas.microsoft.com/office/drawing/2014/main" id="{58C965F3-82A2-D2ED-939A-BB0241C60064}"/>
              </a:ext>
            </a:extLst>
          </p:cNvPr>
          <p:cNvSpPr/>
          <p:nvPr userDrawn="1"/>
        </p:nvSpPr>
        <p:spPr>
          <a:xfrm rot="10800000">
            <a:off x="3154603" y="3356992"/>
            <a:ext cx="2977376" cy="1059366"/>
          </a:xfrm>
          <a:prstGeom prst="homePlat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23" name="Tijdelijke aanduiding voor onlineafbeelding 8">
            <a:extLst>
              <a:ext uri="{FF2B5EF4-FFF2-40B4-BE49-F238E27FC236}">
                <a16:creationId xmlns:a16="http://schemas.microsoft.com/office/drawing/2014/main" id="{0CE8A374-782E-D4EF-8E9D-0DFBBC4ED2D2}"/>
              </a:ext>
            </a:extLst>
          </p:cNvPr>
          <p:cNvSpPr>
            <a:spLocks noGrp="1"/>
          </p:cNvSpPr>
          <p:nvPr>
            <p:ph type="clipArt" sz="quarter" idx="24"/>
          </p:nvPr>
        </p:nvSpPr>
        <p:spPr>
          <a:xfrm>
            <a:off x="2253912" y="3363527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27" name="Tijdelijke aanduiding voor onlineafbeelding 8">
            <a:extLst>
              <a:ext uri="{FF2B5EF4-FFF2-40B4-BE49-F238E27FC236}">
                <a16:creationId xmlns:a16="http://schemas.microsoft.com/office/drawing/2014/main" id="{7976CC13-035A-4CE5-A884-F2FEBE3AA822}"/>
              </a:ext>
            </a:extLst>
          </p:cNvPr>
          <p:cNvSpPr>
            <a:spLocks noGrp="1"/>
          </p:cNvSpPr>
          <p:nvPr>
            <p:ph type="clipArt" sz="quarter" idx="26"/>
          </p:nvPr>
        </p:nvSpPr>
        <p:spPr>
          <a:xfrm>
            <a:off x="2253912" y="5136868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28" name="Tijdelijke aanduiding voor onlineafbeelding 8">
            <a:extLst>
              <a:ext uri="{FF2B5EF4-FFF2-40B4-BE49-F238E27FC236}">
                <a16:creationId xmlns:a16="http://schemas.microsoft.com/office/drawing/2014/main" id="{1D99AFD1-4BAC-BF8A-1304-598C3420C0E2}"/>
              </a:ext>
            </a:extLst>
          </p:cNvPr>
          <p:cNvSpPr>
            <a:spLocks noGrp="1"/>
          </p:cNvSpPr>
          <p:nvPr>
            <p:ph type="clipArt" sz="quarter" idx="27"/>
          </p:nvPr>
        </p:nvSpPr>
        <p:spPr>
          <a:xfrm>
            <a:off x="8338294" y="5136868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29" name="Tijdelijke aanduiding voor tekst 17">
            <a:extLst>
              <a:ext uri="{FF2B5EF4-FFF2-40B4-BE49-F238E27FC236}">
                <a16:creationId xmlns:a16="http://schemas.microsoft.com/office/drawing/2014/main" id="{D4EA9220-9D01-A201-9B61-A41CEE0CB2BC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3199391" y="3654563"/>
            <a:ext cx="5214695" cy="518624"/>
          </a:xfrm>
        </p:spPr>
        <p:txBody>
          <a:bodyPr anchor="t" anchorCtr="0"/>
          <a:lstStyle>
            <a:lvl1pPr algn="ctr">
              <a:buNone/>
              <a:defRPr b="1">
                <a:solidFill>
                  <a:schemeClr val="bg1"/>
                </a:solidFill>
              </a:defRPr>
            </a:lvl1pPr>
            <a:lvl2pPr>
              <a:buNone/>
              <a:defRPr>
                <a:solidFill>
                  <a:schemeClr val="bg1"/>
                </a:solidFill>
              </a:defRPr>
            </a:lvl2pPr>
            <a:lvl3pPr>
              <a:buNone/>
              <a:defRPr>
                <a:solidFill>
                  <a:schemeClr val="bg1"/>
                </a:solidFill>
              </a:defRPr>
            </a:lvl3pPr>
            <a:lvl4pPr>
              <a:buNone/>
              <a:defRPr>
                <a:solidFill>
                  <a:schemeClr val="bg1"/>
                </a:solidFill>
              </a:defRPr>
            </a:lvl4pPr>
            <a:lvl5pPr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nl-NL"/>
              <a:t>Stelling 2</a:t>
            </a:r>
          </a:p>
        </p:txBody>
      </p:sp>
      <p:sp>
        <p:nvSpPr>
          <p:cNvPr id="31" name="Tijdelijke aanduiding voor tekst 17">
            <a:extLst>
              <a:ext uri="{FF2B5EF4-FFF2-40B4-BE49-F238E27FC236}">
                <a16:creationId xmlns:a16="http://schemas.microsoft.com/office/drawing/2014/main" id="{BB1500AF-CEBD-E484-53D2-BF2E9F913CE3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165937" y="5401856"/>
            <a:ext cx="5281602" cy="518624"/>
          </a:xfrm>
        </p:spPr>
        <p:txBody>
          <a:bodyPr anchor="t" anchorCtr="0"/>
          <a:lstStyle>
            <a:lvl1pPr algn="ctr">
              <a:buNone/>
              <a:defRPr b="1">
                <a:solidFill>
                  <a:schemeClr val="bg1"/>
                </a:solidFill>
              </a:defRPr>
            </a:lvl1pPr>
            <a:lvl2pPr>
              <a:buNone/>
              <a:defRPr>
                <a:solidFill>
                  <a:schemeClr val="bg1"/>
                </a:solidFill>
              </a:defRPr>
            </a:lvl2pPr>
            <a:lvl3pPr>
              <a:buNone/>
              <a:defRPr>
                <a:solidFill>
                  <a:schemeClr val="bg1"/>
                </a:solidFill>
              </a:defRPr>
            </a:lvl3pPr>
            <a:lvl4pPr>
              <a:buNone/>
              <a:defRPr>
                <a:solidFill>
                  <a:schemeClr val="bg1"/>
                </a:solidFill>
              </a:defRPr>
            </a:lvl4pPr>
            <a:lvl5pPr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nl-NL"/>
              <a:t>Stelling 3</a:t>
            </a:r>
          </a:p>
        </p:txBody>
      </p:sp>
      <p:sp>
        <p:nvSpPr>
          <p:cNvPr id="24" name="Tijdelijke aanduiding voor onlineafbeelding 8">
            <a:extLst>
              <a:ext uri="{FF2B5EF4-FFF2-40B4-BE49-F238E27FC236}">
                <a16:creationId xmlns:a16="http://schemas.microsoft.com/office/drawing/2014/main" id="{179B0385-375B-5E93-7B41-F550A034396D}"/>
              </a:ext>
            </a:extLst>
          </p:cNvPr>
          <p:cNvSpPr>
            <a:spLocks noGrp="1"/>
          </p:cNvSpPr>
          <p:nvPr>
            <p:ph type="clipArt" sz="quarter" idx="25"/>
          </p:nvPr>
        </p:nvSpPr>
        <p:spPr>
          <a:xfrm>
            <a:off x="8338294" y="3352376"/>
            <a:ext cx="1038225" cy="1038225"/>
          </a:xfrm>
        </p:spPr>
        <p:txBody>
          <a:bodyPr/>
          <a:lstStyle/>
          <a:p>
            <a:endParaRPr lang="nl-NL"/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C70068F7-EC55-284F-79A7-0B30DB2E70B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  <p:sp>
        <p:nvSpPr>
          <p:cNvPr id="5" name="Tekstvak 4">
            <a:extLst>
              <a:ext uri="{FF2B5EF4-FFF2-40B4-BE49-F238E27FC236}">
                <a16:creationId xmlns:a16="http://schemas.microsoft.com/office/drawing/2014/main" id="{D604763B-F261-E394-DAC6-0D3446D28F4C}"/>
              </a:ext>
            </a:extLst>
          </p:cNvPr>
          <p:cNvSpPr txBox="1"/>
          <p:nvPr userDrawn="1"/>
        </p:nvSpPr>
        <p:spPr>
          <a:xfrm>
            <a:off x="5192110" y="-819807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6" name="Tekstvak 5">
            <a:extLst>
              <a:ext uri="{FF2B5EF4-FFF2-40B4-BE49-F238E27FC236}">
                <a16:creationId xmlns:a16="http://schemas.microsoft.com/office/drawing/2014/main" id="{55BAECB0-DE82-0F84-6CDE-750019AAECBC}"/>
              </a:ext>
            </a:extLst>
          </p:cNvPr>
          <p:cNvSpPr txBox="1"/>
          <p:nvPr userDrawn="1"/>
        </p:nvSpPr>
        <p:spPr>
          <a:xfrm>
            <a:off x="11603421" y="-441434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57307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4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fbeelding 3">
            <a:extLst>
              <a:ext uri="{FF2B5EF4-FFF2-40B4-BE49-F238E27FC236}">
                <a16:creationId xmlns:a16="http://schemas.microsoft.com/office/drawing/2014/main" id="{979FB16C-E008-E449-10EC-1F5D71E018A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36" name="Tekstvak 35">
            <a:extLst>
              <a:ext uri="{FF2B5EF4-FFF2-40B4-BE49-F238E27FC236}">
                <a16:creationId xmlns:a16="http://schemas.microsoft.com/office/drawing/2014/main" id="{80B9CD10-E163-099B-FB4F-E1DCA8264A20}"/>
              </a:ext>
            </a:extLst>
          </p:cNvPr>
          <p:cNvSpPr txBox="1"/>
          <p:nvPr userDrawn="1"/>
        </p:nvSpPr>
        <p:spPr>
          <a:xfrm>
            <a:off x="7440009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54" name="Vijfhoek 53">
            <a:extLst>
              <a:ext uri="{FF2B5EF4-FFF2-40B4-BE49-F238E27FC236}">
                <a16:creationId xmlns:a16="http://schemas.microsoft.com/office/drawing/2014/main" id="{B3AAA666-2618-9E1C-4A51-553CE3B2B7F7}"/>
              </a:ext>
            </a:extLst>
          </p:cNvPr>
          <p:cNvSpPr/>
          <p:nvPr userDrawn="1"/>
        </p:nvSpPr>
        <p:spPr>
          <a:xfrm>
            <a:off x="5681916" y="1639229"/>
            <a:ext cx="2977376" cy="1059366"/>
          </a:xfrm>
          <a:prstGeom prst="homePlat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8" name="Vijfhoek 57">
            <a:extLst>
              <a:ext uri="{FF2B5EF4-FFF2-40B4-BE49-F238E27FC236}">
                <a16:creationId xmlns:a16="http://schemas.microsoft.com/office/drawing/2014/main" id="{66F62C9E-AE1D-7E62-4B38-6DAD85B716DF}"/>
              </a:ext>
            </a:extLst>
          </p:cNvPr>
          <p:cNvSpPr/>
          <p:nvPr userDrawn="1"/>
        </p:nvSpPr>
        <p:spPr>
          <a:xfrm>
            <a:off x="5681916" y="5085184"/>
            <a:ext cx="2977376" cy="1059366"/>
          </a:xfrm>
          <a:prstGeom prst="homePlat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9" name="Vijfhoek 58">
            <a:extLst>
              <a:ext uri="{FF2B5EF4-FFF2-40B4-BE49-F238E27FC236}">
                <a16:creationId xmlns:a16="http://schemas.microsoft.com/office/drawing/2014/main" id="{40916B7A-F09B-8ED3-3A03-5DFB3FC12A19}"/>
              </a:ext>
            </a:extLst>
          </p:cNvPr>
          <p:cNvSpPr/>
          <p:nvPr userDrawn="1"/>
        </p:nvSpPr>
        <p:spPr>
          <a:xfrm rot="10800000">
            <a:off x="3325291" y="5085184"/>
            <a:ext cx="2977376" cy="1059366"/>
          </a:xfrm>
          <a:prstGeom prst="homePlat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5" name="Vijfhoek 54">
            <a:extLst>
              <a:ext uri="{FF2B5EF4-FFF2-40B4-BE49-F238E27FC236}">
                <a16:creationId xmlns:a16="http://schemas.microsoft.com/office/drawing/2014/main" id="{045A2CB1-557F-679E-8794-72D5D1F498FA}"/>
              </a:ext>
            </a:extLst>
          </p:cNvPr>
          <p:cNvSpPr/>
          <p:nvPr userDrawn="1"/>
        </p:nvSpPr>
        <p:spPr>
          <a:xfrm rot="10800000">
            <a:off x="3325291" y="1639229"/>
            <a:ext cx="2977376" cy="1059366"/>
          </a:xfrm>
          <a:prstGeom prst="homePlat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7" name="Tekstvak 36">
            <a:extLst>
              <a:ext uri="{FF2B5EF4-FFF2-40B4-BE49-F238E27FC236}">
                <a16:creationId xmlns:a16="http://schemas.microsoft.com/office/drawing/2014/main" id="{5DC8DF84-C169-898A-C774-92120A6B09AF}"/>
              </a:ext>
            </a:extLst>
          </p:cNvPr>
          <p:cNvSpPr txBox="1"/>
          <p:nvPr userDrawn="1"/>
        </p:nvSpPr>
        <p:spPr>
          <a:xfrm>
            <a:off x="8194431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62465" y="1945762"/>
            <a:ext cx="5229922" cy="480131"/>
          </a:xfrm>
        </p:spPr>
        <p:txBody>
          <a:bodyPr wrap="square" anchor="t" anchorCtr="0">
            <a:spAutoFit/>
          </a:bodyPr>
          <a:lstStyle>
            <a:lvl1pPr algn="ctr">
              <a:defRPr sz="2800" b="1" i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Stelling 1</a:t>
            </a:r>
          </a:p>
        </p:txBody>
      </p:sp>
      <p:sp>
        <p:nvSpPr>
          <p:cNvPr id="9" name="Tijdelijke aanduiding voor onlineafbeelding 8">
            <a:extLst>
              <a:ext uri="{FF2B5EF4-FFF2-40B4-BE49-F238E27FC236}">
                <a16:creationId xmlns:a16="http://schemas.microsoft.com/office/drawing/2014/main" id="{346023AF-60D7-2B2E-7213-07967330B94C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2424600" y="1594790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12" name="Tijdelijke aanduiding voor onlineafbeelding 8">
            <a:extLst>
              <a:ext uri="{FF2B5EF4-FFF2-40B4-BE49-F238E27FC236}">
                <a16:creationId xmlns:a16="http://schemas.microsoft.com/office/drawing/2014/main" id="{157E87AD-AB4C-C018-D04E-F64619F10141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8508982" y="1594790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56" name="Vijfhoek 55">
            <a:extLst>
              <a:ext uri="{FF2B5EF4-FFF2-40B4-BE49-F238E27FC236}">
                <a16:creationId xmlns:a16="http://schemas.microsoft.com/office/drawing/2014/main" id="{1D2DF536-DD5C-514C-B08F-DE00D1D50824}"/>
              </a:ext>
            </a:extLst>
          </p:cNvPr>
          <p:cNvSpPr/>
          <p:nvPr userDrawn="1"/>
        </p:nvSpPr>
        <p:spPr>
          <a:xfrm>
            <a:off x="5681916" y="3356992"/>
            <a:ext cx="2977376" cy="1059366"/>
          </a:xfrm>
          <a:prstGeom prst="homePlat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7" name="Vijfhoek 56">
            <a:extLst>
              <a:ext uri="{FF2B5EF4-FFF2-40B4-BE49-F238E27FC236}">
                <a16:creationId xmlns:a16="http://schemas.microsoft.com/office/drawing/2014/main" id="{58C965F3-82A2-D2ED-939A-BB0241C60064}"/>
              </a:ext>
            </a:extLst>
          </p:cNvPr>
          <p:cNvSpPr/>
          <p:nvPr userDrawn="1"/>
        </p:nvSpPr>
        <p:spPr>
          <a:xfrm rot="10800000">
            <a:off x="3325291" y="3356992"/>
            <a:ext cx="2977376" cy="1059366"/>
          </a:xfrm>
          <a:prstGeom prst="homePlat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23" name="Tijdelijke aanduiding voor onlineafbeelding 8">
            <a:extLst>
              <a:ext uri="{FF2B5EF4-FFF2-40B4-BE49-F238E27FC236}">
                <a16:creationId xmlns:a16="http://schemas.microsoft.com/office/drawing/2014/main" id="{0CE8A374-782E-D4EF-8E9D-0DFBBC4ED2D2}"/>
              </a:ext>
            </a:extLst>
          </p:cNvPr>
          <p:cNvSpPr>
            <a:spLocks noGrp="1"/>
          </p:cNvSpPr>
          <p:nvPr>
            <p:ph type="clipArt" sz="quarter" idx="24"/>
          </p:nvPr>
        </p:nvSpPr>
        <p:spPr>
          <a:xfrm>
            <a:off x="2424600" y="3363527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27" name="Tijdelijke aanduiding voor onlineafbeelding 8">
            <a:extLst>
              <a:ext uri="{FF2B5EF4-FFF2-40B4-BE49-F238E27FC236}">
                <a16:creationId xmlns:a16="http://schemas.microsoft.com/office/drawing/2014/main" id="{7976CC13-035A-4CE5-A884-F2FEBE3AA822}"/>
              </a:ext>
            </a:extLst>
          </p:cNvPr>
          <p:cNvSpPr>
            <a:spLocks noGrp="1"/>
          </p:cNvSpPr>
          <p:nvPr>
            <p:ph type="clipArt" sz="quarter" idx="26"/>
          </p:nvPr>
        </p:nvSpPr>
        <p:spPr>
          <a:xfrm>
            <a:off x="2424600" y="5136868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28" name="Tijdelijke aanduiding voor onlineafbeelding 8">
            <a:extLst>
              <a:ext uri="{FF2B5EF4-FFF2-40B4-BE49-F238E27FC236}">
                <a16:creationId xmlns:a16="http://schemas.microsoft.com/office/drawing/2014/main" id="{1D99AFD1-4BAC-BF8A-1304-598C3420C0E2}"/>
              </a:ext>
            </a:extLst>
          </p:cNvPr>
          <p:cNvSpPr>
            <a:spLocks noGrp="1"/>
          </p:cNvSpPr>
          <p:nvPr>
            <p:ph type="clipArt" sz="quarter" idx="27"/>
          </p:nvPr>
        </p:nvSpPr>
        <p:spPr>
          <a:xfrm>
            <a:off x="8508982" y="5136868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29" name="Tijdelijke aanduiding voor tekst 17">
            <a:extLst>
              <a:ext uri="{FF2B5EF4-FFF2-40B4-BE49-F238E27FC236}">
                <a16:creationId xmlns:a16="http://schemas.microsoft.com/office/drawing/2014/main" id="{D4EA9220-9D01-A201-9B61-A41CEE0CB2BC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3370079" y="3654563"/>
            <a:ext cx="5214695" cy="518624"/>
          </a:xfrm>
        </p:spPr>
        <p:txBody>
          <a:bodyPr anchor="t" anchorCtr="0"/>
          <a:lstStyle>
            <a:lvl1pPr algn="ctr">
              <a:buNone/>
              <a:defRPr b="1">
                <a:solidFill>
                  <a:schemeClr val="bg1"/>
                </a:solidFill>
              </a:defRPr>
            </a:lvl1pPr>
            <a:lvl2pPr>
              <a:buNone/>
              <a:defRPr>
                <a:solidFill>
                  <a:schemeClr val="bg1"/>
                </a:solidFill>
              </a:defRPr>
            </a:lvl2pPr>
            <a:lvl3pPr>
              <a:buNone/>
              <a:defRPr>
                <a:solidFill>
                  <a:schemeClr val="bg1"/>
                </a:solidFill>
              </a:defRPr>
            </a:lvl3pPr>
            <a:lvl4pPr>
              <a:buNone/>
              <a:defRPr>
                <a:solidFill>
                  <a:schemeClr val="bg1"/>
                </a:solidFill>
              </a:defRPr>
            </a:lvl4pPr>
            <a:lvl5pPr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nl-NL"/>
              <a:t>Stelling 2</a:t>
            </a:r>
          </a:p>
        </p:txBody>
      </p:sp>
      <p:sp>
        <p:nvSpPr>
          <p:cNvPr id="31" name="Tijdelijke aanduiding voor tekst 17">
            <a:extLst>
              <a:ext uri="{FF2B5EF4-FFF2-40B4-BE49-F238E27FC236}">
                <a16:creationId xmlns:a16="http://schemas.microsoft.com/office/drawing/2014/main" id="{BB1500AF-CEBD-E484-53D2-BF2E9F913CE3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336625" y="5401856"/>
            <a:ext cx="5281602" cy="518624"/>
          </a:xfrm>
        </p:spPr>
        <p:txBody>
          <a:bodyPr anchor="t" anchorCtr="0"/>
          <a:lstStyle>
            <a:lvl1pPr algn="ctr">
              <a:buNone/>
              <a:defRPr b="1">
                <a:solidFill>
                  <a:schemeClr val="bg1"/>
                </a:solidFill>
              </a:defRPr>
            </a:lvl1pPr>
            <a:lvl2pPr>
              <a:buNone/>
              <a:defRPr>
                <a:solidFill>
                  <a:schemeClr val="bg1"/>
                </a:solidFill>
              </a:defRPr>
            </a:lvl2pPr>
            <a:lvl3pPr>
              <a:buNone/>
              <a:defRPr>
                <a:solidFill>
                  <a:schemeClr val="bg1"/>
                </a:solidFill>
              </a:defRPr>
            </a:lvl3pPr>
            <a:lvl4pPr>
              <a:buNone/>
              <a:defRPr>
                <a:solidFill>
                  <a:schemeClr val="bg1"/>
                </a:solidFill>
              </a:defRPr>
            </a:lvl4pPr>
            <a:lvl5pPr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nl-NL"/>
              <a:t>Stelling 3</a:t>
            </a:r>
          </a:p>
        </p:txBody>
      </p:sp>
      <p:sp>
        <p:nvSpPr>
          <p:cNvPr id="24" name="Tijdelijke aanduiding voor onlineafbeelding 8">
            <a:extLst>
              <a:ext uri="{FF2B5EF4-FFF2-40B4-BE49-F238E27FC236}">
                <a16:creationId xmlns:a16="http://schemas.microsoft.com/office/drawing/2014/main" id="{179B0385-375B-5E93-7B41-F550A034396D}"/>
              </a:ext>
            </a:extLst>
          </p:cNvPr>
          <p:cNvSpPr>
            <a:spLocks noGrp="1"/>
          </p:cNvSpPr>
          <p:nvPr>
            <p:ph type="clipArt" sz="quarter" idx="25"/>
          </p:nvPr>
        </p:nvSpPr>
        <p:spPr>
          <a:xfrm>
            <a:off x="8508982" y="3352376"/>
            <a:ext cx="1038225" cy="1038225"/>
          </a:xfrm>
        </p:spPr>
        <p:txBody>
          <a:bodyPr/>
          <a:lstStyle/>
          <a:p>
            <a:endParaRPr lang="nl-NL"/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C70068F7-EC55-284F-79A7-0B30DB2E70B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  <p:sp>
        <p:nvSpPr>
          <p:cNvPr id="5" name="Tekstvak 4">
            <a:extLst>
              <a:ext uri="{FF2B5EF4-FFF2-40B4-BE49-F238E27FC236}">
                <a16:creationId xmlns:a16="http://schemas.microsoft.com/office/drawing/2014/main" id="{D604763B-F261-E394-DAC6-0D3446D28F4C}"/>
              </a:ext>
            </a:extLst>
          </p:cNvPr>
          <p:cNvSpPr txBox="1"/>
          <p:nvPr userDrawn="1"/>
        </p:nvSpPr>
        <p:spPr>
          <a:xfrm>
            <a:off x="5192110" y="-819807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6" name="Tekstvak 5">
            <a:extLst>
              <a:ext uri="{FF2B5EF4-FFF2-40B4-BE49-F238E27FC236}">
                <a16:creationId xmlns:a16="http://schemas.microsoft.com/office/drawing/2014/main" id="{55BAECB0-DE82-0F84-6CDE-750019AAECBC}"/>
              </a:ext>
            </a:extLst>
          </p:cNvPr>
          <p:cNvSpPr txBox="1"/>
          <p:nvPr userDrawn="1"/>
        </p:nvSpPr>
        <p:spPr>
          <a:xfrm>
            <a:off x="11603421" y="-441434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03814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6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fgeronde rechthoek 2">
            <a:extLst>
              <a:ext uri="{FF2B5EF4-FFF2-40B4-BE49-F238E27FC236}">
                <a16:creationId xmlns:a16="http://schemas.microsoft.com/office/drawing/2014/main" id="{A6086A0E-FA4F-2537-3DA7-5FF5AE1DAD77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7" name="Afbeelding 6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2701E026-E7E5-D02C-9457-D779B9BA61B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36" name="Tekstvak 35">
            <a:extLst>
              <a:ext uri="{FF2B5EF4-FFF2-40B4-BE49-F238E27FC236}">
                <a16:creationId xmlns:a16="http://schemas.microsoft.com/office/drawing/2014/main" id="{80B9CD10-E163-099B-FB4F-E1DCA8264A20}"/>
              </a:ext>
            </a:extLst>
          </p:cNvPr>
          <p:cNvSpPr txBox="1"/>
          <p:nvPr userDrawn="1"/>
        </p:nvSpPr>
        <p:spPr>
          <a:xfrm>
            <a:off x="7440009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54" name="Vijfhoek 53">
            <a:extLst>
              <a:ext uri="{FF2B5EF4-FFF2-40B4-BE49-F238E27FC236}">
                <a16:creationId xmlns:a16="http://schemas.microsoft.com/office/drawing/2014/main" id="{B3AAA666-2618-9E1C-4A51-553CE3B2B7F7}"/>
              </a:ext>
            </a:extLst>
          </p:cNvPr>
          <p:cNvSpPr/>
          <p:nvPr userDrawn="1"/>
        </p:nvSpPr>
        <p:spPr>
          <a:xfrm>
            <a:off x="4828476" y="1639229"/>
            <a:ext cx="2977376" cy="1059366"/>
          </a:xfrm>
          <a:prstGeom prst="homePlat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8" name="Vijfhoek 57">
            <a:extLst>
              <a:ext uri="{FF2B5EF4-FFF2-40B4-BE49-F238E27FC236}">
                <a16:creationId xmlns:a16="http://schemas.microsoft.com/office/drawing/2014/main" id="{66F62C9E-AE1D-7E62-4B38-6DAD85B716DF}"/>
              </a:ext>
            </a:extLst>
          </p:cNvPr>
          <p:cNvSpPr/>
          <p:nvPr userDrawn="1"/>
        </p:nvSpPr>
        <p:spPr>
          <a:xfrm>
            <a:off x="4828476" y="5085184"/>
            <a:ext cx="2977376" cy="1059366"/>
          </a:xfrm>
          <a:prstGeom prst="homePlat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9" name="Vijfhoek 58">
            <a:extLst>
              <a:ext uri="{FF2B5EF4-FFF2-40B4-BE49-F238E27FC236}">
                <a16:creationId xmlns:a16="http://schemas.microsoft.com/office/drawing/2014/main" id="{40916B7A-F09B-8ED3-3A03-5DFB3FC12A19}"/>
              </a:ext>
            </a:extLst>
          </p:cNvPr>
          <p:cNvSpPr/>
          <p:nvPr userDrawn="1"/>
        </p:nvSpPr>
        <p:spPr>
          <a:xfrm rot="10800000">
            <a:off x="2471851" y="5085184"/>
            <a:ext cx="2977376" cy="1059366"/>
          </a:xfrm>
          <a:prstGeom prst="homePlat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5" name="Vijfhoek 54">
            <a:extLst>
              <a:ext uri="{FF2B5EF4-FFF2-40B4-BE49-F238E27FC236}">
                <a16:creationId xmlns:a16="http://schemas.microsoft.com/office/drawing/2014/main" id="{045A2CB1-557F-679E-8794-72D5D1F498FA}"/>
              </a:ext>
            </a:extLst>
          </p:cNvPr>
          <p:cNvSpPr/>
          <p:nvPr userDrawn="1"/>
        </p:nvSpPr>
        <p:spPr>
          <a:xfrm rot="10800000">
            <a:off x="2471851" y="1639229"/>
            <a:ext cx="2977376" cy="1059366"/>
          </a:xfrm>
          <a:prstGeom prst="homePlat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7" name="Tekstvak 36">
            <a:extLst>
              <a:ext uri="{FF2B5EF4-FFF2-40B4-BE49-F238E27FC236}">
                <a16:creationId xmlns:a16="http://schemas.microsoft.com/office/drawing/2014/main" id="{5DC8DF84-C169-898A-C774-92120A6B09AF}"/>
              </a:ext>
            </a:extLst>
          </p:cNvPr>
          <p:cNvSpPr txBox="1"/>
          <p:nvPr userDrawn="1"/>
        </p:nvSpPr>
        <p:spPr>
          <a:xfrm>
            <a:off x="8194431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09025" y="1945762"/>
            <a:ext cx="5229922" cy="480131"/>
          </a:xfrm>
        </p:spPr>
        <p:txBody>
          <a:bodyPr wrap="square" anchor="t" anchorCtr="0">
            <a:spAutoFit/>
          </a:bodyPr>
          <a:lstStyle>
            <a:lvl1pPr algn="ctr">
              <a:defRPr sz="2800" b="1" i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Stelling 1</a:t>
            </a:r>
          </a:p>
        </p:txBody>
      </p:sp>
      <p:sp>
        <p:nvSpPr>
          <p:cNvPr id="9" name="Tijdelijke aanduiding voor onlineafbeelding 8">
            <a:extLst>
              <a:ext uri="{FF2B5EF4-FFF2-40B4-BE49-F238E27FC236}">
                <a16:creationId xmlns:a16="http://schemas.microsoft.com/office/drawing/2014/main" id="{346023AF-60D7-2B2E-7213-07967330B94C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1571160" y="1594790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12" name="Tijdelijke aanduiding voor onlineafbeelding 8">
            <a:extLst>
              <a:ext uri="{FF2B5EF4-FFF2-40B4-BE49-F238E27FC236}">
                <a16:creationId xmlns:a16="http://schemas.microsoft.com/office/drawing/2014/main" id="{157E87AD-AB4C-C018-D04E-F64619F10141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7655542" y="1594790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56" name="Vijfhoek 55">
            <a:extLst>
              <a:ext uri="{FF2B5EF4-FFF2-40B4-BE49-F238E27FC236}">
                <a16:creationId xmlns:a16="http://schemas.microsoft.com/office/drawing/2014/main" id="{1D2DF536-DD5C-514C-B08F-DE00D1D50824}"/>
              </a:ext>
            </a:extLst>
          </p:cNvPr>
          <p:cNvSpPr/>
          <p:nvPr userDrawn="1"/>
        </p:nvSpPr>
        <p:spPr>
          <a:xfrm>
            <a:off x="4828476" y="3356992"/>
            <a:ext cx="2977376" cy="1059366"/>
          </a:xfrm>
          <a:prstGeom prst="homePlat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7" name="Vijfhoek 56">
            <a:extLst>
              <a:ext uri="{FF2B5EF4-FFF2-40B4-BE49-F238E27FC236}">
                <a16:creationId xmlns:a16="http://schemas.microsoft.com/office/drawing/2014/main" id="{58C965F3-82A2-D2ED-939A-BB0241C60064}"/>
              </a:ext>
            </a:extLst>
          </p:cNvPr>
          <p:cNvSpPr/>
          <p:nvPr userDrawn="1"/>
        </p:nvSpPr>
        <p:spPr>
          <a:xfrm rot="10800000">
            <a:off x="2471851" y="3356992"/>
            <a:ext cx="2977376" cy="1059366"/>
          </a:xfrm>
          <a:prstGeom prst="homePlat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23" name="Tijdelijke aanduiding voor onlineafbeelding 8">
            <a:extLst>
              <a:ext uri="{FF2B5EF4-FFF2-40B4-BE49-F238E27FC236}">
                <a16:creationId xmlns:a16="http://schemas.microsoft.com/office/drawing/2014/main" id="{0CE8A374-782E-D4EF-8E9D-0DFBBC4ED2D2}"/>
              </a:ext>
            </a:extLst>
          </p:cNvPr>
          <p:cNvSpPr>
            <a:spLocks noGrp="1"/>
          </p:cNvSpPr>
          <p:nvPr>
            <p:ph type="clipArt" sz="quarter" idx="24"/>
          </p:nvPr>
        </p:nvSpPr>
        <p:spPr>
          <a:xfrm>
            <a:off x="1571160" y="3363527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27" name="Tijdelijke aanduiding voor onlineafbeelding 8">
            <a:extLst>
              <a:ext uri="{FF2B5EF4-FFF2-40B4-BE49-F238E27FC236}">
                <a16:creationId xmlns:a16="http://schemas.microsoft.com/office/drawing/2014/main" id="{7976CC13-035A-4CE5-A884-F2FEBE3AA822}"/>
              </a:ext>
            </a:extLst>
          </p:cNvPr>
          <p:cNvSpPr>
            <a:spLocks noGrp="1"/>
          </p:cNvSpPr>
          <p:nvPr>
            <p:ph type="clipArt" sz="quarter" idx="26"/>
          </p:nvPr>
        </p:nvSpPr>
        <p:spPr>
          <a:xfrm>
            <a:off x="1571160" y="5136868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28" name="Tijdelijke aanduiding voor onlineafbeelding 8">
            <a:extLst>
              <a:ext uri="{FF2B5EF4-FFF2-40B4-BE49-F238E27FC236}">
                <a16:creationId xmlns:a16="http://schemas.microsoft.com/office/drawing/2014/main" id="{1D99AFD1-4BAC-BF8A-1304-598C3420C0E2}"/>
              </a:ext>
            </a:extLst>
          </p:cNvPr>
          <p:cNvSpPr>
            <a:spLocks noGrp="1"/>
          </p:cNvSpPr>
          <p:nvPr>
            <p:ph type="clipArt" sz="quarter" idx="27"/>
          </p:nvPr>
        </p:nvSpPr>
        <p:spPr>
          <a:xfrm>
            <a:off x="7655542" y="5136868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29" name="Tijdelijke aanduiding voor tekst 17">
            <a:extLst>
              <a:ext uri="{FF2B5EF4-FFF2-40B4-BE49-F238E27FC236}">
                <a16:creationId xmlns:a16="http://schemas.microsoft.com/office/drawing/2014/main" id="{D4EA9220-9D01-A201-9B61-A41CEE0CB2BC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2516639" y="3654563"/>
            <a:ext cx="5214695" cy="518624"/>
          </a:xfrm>
        </p:spPr>
        <p:txBody>
          <a:bodyPr anchor="t" anchorCtr="0"/>
          <a:lstStyle>
            <a:lvl1pPr algn="ctr">
              <a:buNone/>
              <a:defRPr b="1">
                <a:solidFill>
                  <a:schemeClr val="bg1"/>
                </a:solidFill>
              </a:defRPr>
            </a:lvl1pPr>
            <a:lvl2pPr>
              <a:buNone/>
              <a:defRPr>
                <a:solidFill>
                  <a:schemeClr val="bg1"/>
                </a:solidFill>
              </a:defRPr>
            </a:lvl2pPr>
            <a:lvl3pPr>
              <a:buNone/>
              <a:defRPr>
                <a:solidFill>
                  <a:schemeClr val="bg1"/>
                </a:solidFill>
              </a:defRPr>
            </a:lvl3pPr>
            <a:lvl4pPr>
              <a:buNone/>
              <a:defRPr>
                <a:solidFill>
                  <a:schemeClr val="bg1"/>
                </a:solidFill>
              </a:defRPr>
            </a:lvl4pPr>
            <a:lvl5pPr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nl-NL"/>
              <a:t>Stelling 2</a:t>
            </a:r>
          </a:p>
        </p:txBody>
      </p:sp>
      <p:sp>
        <p:nvSpPr>
          <p:cNvPr id="31" name="Tijdelijke aanduiding voor tekst 17">
            <a:extLst>
              <a:ext uri="{FF2B5EF4-FFF2-40B4-BE49-F238E27FC236}">
                <a16:creationId xmlns:a16="http://schemas.microsoft.com/office/drawing/2014/main" id="{BB1500AF-CEBD-E484-53D2-BF2E9F913CE3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2483185" y="5401856"/>
            <a:ext cx="5281602" cy="518624"/>
          </a:xfrm>
        </p:spPr>
        <p:txBody>
          <a:bodyPr anchor="t" anchorCtr="0"/>
          <a:lstStyle>
            <a:lvl1pPr algn="ctr">
              <a:buNone/>
              <a:defRPr b="1">
                <a:solidFill>
                  <a:schemeClr val="bg1"/>
                </a:solidFill>
              </a:defRPr>
            </a:lvl1pPr>
            <a:lvl2pPr>
              <a:buNone/>
              <a:defRPr>
                <a:solidFill>
                  <a:schemeClr val="bg1"/>
                </a:solidFill>
              </a:defRPr>
            </a:lvl2pPr>
            <a:lvl3pPr>
              <a:buNone/>
              <a:defRPr>
                <a:solidFill>
                  <a:schemeClr val="bg1"/>
                </a:solidFill>
              </a:defRPr>
            </a:lvl3pPr>
            <a:lvl4pPr>
              <a:buNone/>
              <a:defRPr>
                <a:solidFill>
                  <a:schemeClr val="bg1"/>
                </a:solidFill>
              </a:defRPr>
            </a:lvl4pPr>
            <a:lvl5pPr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nl-NL"/>
              <a:t>Stelling 3</a:t>
            </a:r>
          </a:p>
        </p:txBody>
      </p:sp>
      <p:sp>
        <p:nvSpPr>
          <p:cNvPr id="24" name="Tijdelijke aanduiding voor onlineafbeelding 8">
            <a:extLst>
              <a:ext uri="{FF2B5EF4-FFF2-40B4-BE49-F238E27FC236}">
                <a16:creationId xmlns:a16="http://schemas.microsoft.com/office/drawing/2014/main" id="{179B0385-375B-5E93-7B41-F550A034396D}"/>
              </a:ext>
            </a:extLst>
          </p:cNvPr>
          <p:cNvSpPr>
            <a:spLocks noGrp="1"/>
          </p:cNvSpPr>
          <p:nvPr>
            <p:ph type="clipArt" sz="quarter" idx="25"/>
          </p:nvPr>
        </p:nvSpPr>
        <p:spPr>
          <a:xfrm>
            <a:off x="7655542" y="3352376"/>
            <a:ext cx="1038225" cy="1038225"/>
          </a:xfrm>
        </p:spPr>
        <p:txBody>
          <a:bodyPr/>
          <a:lstStyle/>
          <a:p>
            <a:endParaRPr lang="nl-NL"/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C70068F7-EC55-284F-79A7-0B30DB2E70B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  <p:sp>
        <p:nvSpPr>
          <p:cNvPr id="5" name="Tekstvak 4">
            <a:extLst>
              <a:ext uri="{FF2B5EF4-FFF2-40B4-BE49-F238E27FC236}">
                <a16:creationId xmlns:a16="http://schemas.microsoft.com/office/drawing/2014/main" id="{D604763B-F261-E394-DAC6-0D3446D28F4C}"/>
              </a:ext>
            </a:extLst>
          </p:cNvPr>
          <p:cNvSpPr txBox="1"/>
          <p:nvPr userDrawn="1"/>
        </p:nvSpPr>
        <p:spPr>
          <a:xfrm>
            <a:off x="5192110" y="-819807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6" name="Tekstvak 5">
            <a:extLst>
              <a:ext uri="{FF2B5EF4-FFF2-40B4-BE49-F238E27FC236}">
                <a16:creationId xmlns:a16="http://schemas.microsoft.com/office/drawing/2014/main" id="{55BAECB0-DE82-0F84-6CDE-750019AAECBC}"/>
              </a:ext>
            </a:extLst>
          </p:cNvPr>
          <p:cNvSpPr txBox="1"/>
          <p:nvPr userDrawn="1"/>
        </p:nvSpPr>
        <p:spPr>
          <a:xfrm>
            <a:off x="11603421" y="-441434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53212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Sectiekop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Afbeelding 6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639B0435-5F05-72BC-D5A2-CFB1A75F5B3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5" name="Afbeelding 4">
            <a:extLst>
              <a:ext uri="{FF2B5EF4-FFF2-40B4-BE49-F238E27FC236}">
                <a16:creationId xmlns:a16="http://schemas.microsoft.com/office/drawing/2014/main" id="{EB283C44-8284-8E13-4D09-E87FC7CDEB7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548475" y="-390292"/>
            <a:ext cx="11159240" cy="7895063"/>
          </a:xfrm>
          <a:prstGeom prst="rect">
            <a:avLst/>
          </a:prstGeom>
        </p:spPr>
      </p:pic>
      <p:sp>
        <p:nvSpPr>
          <p:cNvPr id="2" name="Tijdelijke aanduiding voor tekst 3">
            <a:extLst>
              <a:ext uri="{FF2B5EF4-FFF2-40B4-BE49-F238E27FC236}">
                <a16:creationId xmlns:a16="http://schemas.microsoft.com/office/drawing/2014/main" id="{8D7FB893-2A27-BDC0-C3C0-AA785031E8F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499099" y="2204496"/>
            <a:ext cx="3111188" cy="2438400"/>
          </a:xfrm>
        </p:spPr>
        <p:txBody>
          <a:bodyPr anchor="ctr" anchorCtr="0">
            <a:noAutofit/>
          </a:bodyPr>
          <a:lstStyle>
            <a:lvl1pPr marL="0" algn="ctr">
              <a:buNone/>
              <a:defRPr sz="2800" b="0">
                <a:solidFill>
                  <a:schemeClr val="accent2"/>
                </a:solidFill>
              </a:defRPr>
            </a:lvl1pPr>
            <a:lvl2pPr>
              <a:defRPr>
                <a:solidFill>
                  <a:schemeClr val="accent4"/>
                </a:solidFill>
              </a:defRPr>
            </a:lvl2pPr>
            <a:lvl3pPr>
              <a:defRPr>
                <a:solidFill>
                  <a:schemeClr val="accent4"/>
                </a:solidFill>
              </a:defRPr>
            </a:lvl3pPr>
            <a:lvl4pPr>
              <a:defRPr>
                <a:solidFill>
                  <a:schemeClr val="accent4"/>
                </a:solidFill>
              </a:defRPr>
            </a:lvl4pPr>
            <a:lvl5pPr>
              <a:defRPr>
                <a:solidFill>
                  <a:schemeClr val="accent4"/>
                </a:solidFill>
              </a:defRPr>
            </a:lvl5pPr>
          </a:lstStyle>
          <a:p>
            <a:pPr lvl="0"/>
            <a:r>
              <a:rPr lang="nl-NL"/>
              <a:t>Pagina met sprookjesboek om tekst in te zetten en een plaatje op de andere pagina.</a:t>
            </a:r>
          </a:p>
        </p:txBody>
      </p:sp>
      <p:pic>
        <p:nvPicPr>
          <p:cNvPr id="9" name="Afbeelding 8" descr="Afbeelding met tekening, kunst, Graphics&#10;&#10;Door AI gegenereerde inhoud is mogelijk onjuist.">
            <a:extLst>
              <a:ext uri="{FF2B5EF4-FFF2-40B4-BE49-F238E27FC236}">
                <a16:creationId xmlns:a16="http://schemas.microsoft.com/office/drawing/2014/main" id="{9AFC87BB-D258-9231-FDB4-075B931BD73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t="106871" b="-39615"/>
          <a:stretch>
            <a:fillRect/>
          </a:stretch>
        </p:blipFill>
        <p:spPr>
          <a:xfrm>
            <a:off x="6488150" y="10910816"/>
            <a:ext cx="5497552" cy="1800000"/>
          </a:xfrm>
          <a:prstGeom prst="rect">
            <a:avLst/>
          </a:prstGeom>
        </p:spPr>
      </p:pic>
      <p:sp>
        <p:nvSpPr>
          <p:cNvPr id="3" name="Tijdelijke aanduiding voor onlineafbeelding 2">
            <a:extLst>
              <a:ext uri="{FF2B5EF4-FFF2-40B4-BE49-F238E27FC236}">
                <a16:creationId xmlns:a16="http://schemas.microsoft.com/office/drawing/2014/main" id="{EEFC50FE-1788-53CB-4610-74FEDEB30EEC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2888181" y="1631383"/>
            <a:ext cx="2784486" cy="3482484"/>
          </a:xfrm>
        </p:spPr>
        <p:txBody>
          <a:bodyPr/>
          <a:lstStyle/>
          <a:p>
            <a:endParaRPr lang="nl-NL"/>
          </a:p>
        </p:txBody>
      </p:sp>
      <p:sp>
        <p:nvSpPr>
          <p:cNvPr id="4" name="Tekstvak 3">
            <a:extLst>
              <a:ext uri="{FF2B5EF4-FFF2-40B4-BE49-F238E27FC236}">
                <a16:creationId xmlns:a16="http://schemas.microsoft.com/office/drawing/2014/main" id="{CED666FE-4339-B602-BB88-6C87B9B8A3CF}"/>
              </a:ext>
            </a:extLst>
          </p:cNvPr>
          <p:cNvSpPr txBox="1"/>
          <p:nvPr userDrawn="1"/>
        </p:nvSpPr>
        <p:spPr>
          <a:xfrm>
            <a:off x="574158" y="66985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30493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Sectiekop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fbeelding 5">
            <a:extLst>
              <a:ext uri="{FF2B5EF4-FFF2-40B4-BE49-F238E27FC236}">
                <a16:creationId xmlns:a16="http://schemas.microsoft.com/office/drawing/2014/main" id="{5C568D28-C5F1-A2E3-DF2C-29A58B372B3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5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5" name="Afbeelding 4">
            <a:extLst>
              <a:ext uri="{FF2B5EF4-FFF2-40B4-BE49-F238E27FC236}">
                <a16:creationId xmlns:a16="http://schemas.microsoft.com/office/drawing/2014/main" id="{EB283C44-8284-8E13-4D09-E87FC7CDEB7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548475" y="-390292"/>
            <a:ext cx="11159240" cy="7895063"/>
          </a:xfrm>
          <a:prstGeom prst="rect">
            <a:avLst/>
          </a:prstGeom>
        </p:spPr>
      </p:pic>
      <p:sp>
        <p:nvSpPr>
          <p:cNvPr id="2" name="Tijdelijke aanduiding voor tekst 3">
            <a:extLst>
              <a:ext uri="{FF2B5EF4-FFF2-40B4-BE49-F238E27FC236}">
                <a16:creationId xmlns:a16="http://schemas.microsoft.com/office/drawing/2014/main" id="{8D7FB893-2A27-BDC0-C3C0-AA785031E8F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722966" y="2204496"/>
            <a:ext cx="3111188" cy="2438400"/>
          </a:xfrm>
        </p:spPr>
        <p:txBody>
          <a:bodyPr anchor="ctr" anchorCtr="0">
            <a:noAutofit/>
          </a:bodyPr>
          <a:lstStyle>
            <a:lvl1pPr marL="0" algn="ctr">
              <a:buNone/>
              <a:defRPr sz="2800" b="0">
                <a:solidFill>
                  <a:schemeClr val="accent2"/>
                </a:solidFill>
              </a:defRPr>
            </a:lvl1pPr>
            <a:lvl2pPr>
              <a:defRPr>
                <a:solidFill>
                  <a:schemeClr val="accent4"/>
                </a:solidFill>
              </a:defRPr>
            </a:lvl2pPr>
            <a:lvl3pPr>
              <a:defRPr>
                <a:solidFill>
                  <a:schemeClr val="accent4"/>
                </a:solidFill>
              </a:defRPr>
            </a:lvl3pPr>
            <a:lvl4pPr>
              <a:defRPr>
                <a:solidFill>
                  <a:schemeClr val="accent4"/>
                </a:solidFill>
              </a:defRPr>
            </a:lvl4pPr>
            <a:lvl5pPr>
              <a:defRPr>
                <a:solidFill>
                  <a:schemeClr val="accent4"/>
                </a:solidFill>
              </a:defRPr>
            </a:lvl5pPr>
          </a:lstStyle>
          <a:p>
            <a:pPr lvl="0"/>
            <a:r>
              <a:rPr lang="nl-NL"/>
              <a:t>Pagina met sprookjesboek om tekst in te zetten en een plaatje op de andere pagina.</a:t>
            </a:r>
          </a:p>
        </p:txBody>
      </p:sp>
      <p:pic>
        <p:nvPicPr>
          <p:cNvPr id="9" name="Afbeelding 8" descr="Afbeelding met tekening, kunst, Graphics&#10;&#10;Door AI gegenereerde inhoud is mogelijk onjuist.">
            <a:extLst>
              <a:ext uri="{FF2B5EF4-FFF2-40B4-BE49-F238E27FC236}">
                <a16:creationId xmlns:a16="http://schemas.microsoft.com/office/drawing/2014/main" id="{9AFC87BB-D258-9231-FDB4-075B931BD73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t="106871" b="-39615"/>
          <a:stretch>
            <a:fillRect/>
          </a:stretch>
        </p:blipFill>
        <p:spPr>
          <a:xfrm>
            <a:off x="6488150" y="10910816"/>
            <a:ext cx="5497552" cy="1800000"/>
          </a:xfrm>
          <a:prstGeom prst="rect">
            <a:avLst/>
          </a:prstGeom>
        </p:spPr>
      </p:pic>
      <p:sp>
        <p:nvSpPr>
          <p:cNvPr id="3" name="Tijdelijke aanduiding voor onlineafbeelding 2">
            <a:extLst>
              <a:ext uri="{FF2B5EF4-FFF2-40B4-BE49-F238E27FC236}">
                <a16:creationId xmlns:a16="http://schemas.microsoft.com/office/drawing/2014/main" id="{EEFC50FE-1788-53CB-4610-74FEDEB30EEC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6647381" y="1631383"/>
            <a:ext cx="2784486" cy="3482484"/>
          </a:xfrm>
        </p:spPr>
        <p:txBody>
          <a:bodyPr/>
          <a:lstStyle/>
          <a:p>
            <a:endParaRPr lang="nl-NL"/>
          </a:p>
        </p:txBody>
      </p:sp>
      <p:sp>
        <p:nvSpPr>
          <p:cNvPr id="4" name="Tekstvak 3">
            <a:extLst>
              <a:ext uri="{FF2B5EF4-FFF2-40B4-BE49-F238E27FC236}">
                <a16:creationId xmlns:a16="http://schemas.microsoft.com/office/drawing/2014/main" id="{CED666FE-4339-B602-BB88-6C87B9B8A3CF}"/>
              </a:ext>
            </a:extLst>
          </p:cNvPr>
          <p:cNvSpPr txBox="1"/>
          <p:nvPr userDrawn="1"/>
        </p:nvSpPr>
        <p:spPr>
          <a:xfrm>
            <a:off x="574158" y="66985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70636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Sectiekop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fbeelding 5">
            <a:extLst>
              <a:ext uri="{FF2B5EF4-FFF2-40B4-BE49-F238E27FC236}">
                <a16:creationId xmlns:a16="http://schemas.microsoft.com/office/drawing/2014/main" id="{5C568D28-C5F1-A2E3-DF2C-29A58B372B3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5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9" name="Afbeelding 8" descr="Afbeelding met tekening, kunst, Graphics&#10;&#10;Door AI gegenereerde inhoud is mogelijk onjuist.">
            <a:extLst>
              <a:ext uri="{FF2B5EF4-FFF2-40B4-BE49-F238E27FC236}">
                <a16:creationId xmlns:a16="http://schemas.microsoft.com/office/drawing/2014/main" id="{9AFC87BB-D258-9231-FDB4-075B931BD73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t="106871" b="-39615"/>
          <a:stretch>
            <a:fillRect/>
          </a:stretch>
        </p:blipFill>
        <p:spPr>
          <a:xfrm>
            <a:off x="6488150" y="10910816"/>
            <a:ext cx="5497552" cy="1800000"/>
          </a:xfrm>
          <a:prstGeom prst="rect">
            <a:avLst/>
          </a:prstGeom>
        </p:spPr>
      </p:pic>
      <p:sp>
        <p:nvSpPr>
          <p:cNvPr id="4" name="Tekstvak 3">
            <a:extLst>
              <a:ext uri="{FF2B5EF4-FFF2-40B4-BE49-F238E27FC236}">
                <a16:creationId xmlns:a16="http://schemas.microsoft.com/office/drawing/2014/main" id="{CED666FE-4339-B602-BB88-6C87B9B8A3CF}"/>
              </a:ext>
            </a:extLst>
          </p:cNvPr>
          <p:cNvSpPr txBox="1"/>
          <p:nvPr userDrawn="1"/>
        </p:nvSpPr>
        <p:spPr>
          <a:xfrm>
            <a:off x="574158" y="66985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321636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3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fbeelding 3">
            <a:extLst>
              <a:ext uri="{FF2B5EF4-FFF2-40B4-BE49-F238E27FC236}">
                <a16:creationId xmlns:a16="http://schemas.microsoft.com/office/drawing/2014/main" id="{EFC94D39-AD7E-6246-85DC-612BCF63352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20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08704" y="2766678"/>
            <a:ext cx="3733977" cy="1739171"/>
          </a:xfrm>
          <a:prstGeom prst="roundRect">
            <a:avLst>
              <a:gd name="adj" fmla="val 23607"/>
            </a:avLst>
          </a:prstGeom>
          <a:solidFill>
            <a:schemeClr val="accent4"/>
          </a:solidFill>
        </p:spPr>
        <p:txBody>
          <a:bodyPr wrap="square" lIns="251999" tIns="251999" rIns="251999" bIns="251999" anchor="ctr" anchorCtr="0">
            <a:spAutoFit/>
          </a:bodyPr>
          <a:lstStyle>
            <a:lvl1pPr algn="ctr">
              <a:defRPr sz="3600" b="1" i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Titel van </a:t>
            </a:r>
            <a:r>
              <a:rPr lang="nl-NL" err="1"/>
              <a:t>woordweb</a:t>
            </a:r>
            <a:endParaRPr lang="nl-NL"/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C356D8BE-795B-0905-8CB9-E966C673502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04116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5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fbeelding 3">
            <a:extLst>
              <a:ext uri="{FF2B5EF4-FFF2-40B4-BE49-F238E27FC236}">
                <a16:creationId xmlns:a16="http://schemas.microsoft.com/office/drawing/2014/main" id="{EFC94D39-AD7E-6246-85DC-612BCF63352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20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0147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Afgeronde rechthoek 8">
            <a:extLst>
              <a:ext uri="{FF2B5EF4-FFF2-40B4-BE49-F238E27FC236}">
                <a16:creationId xmlns:a16="http://schemas.microsoft.com/office/drawing/2014/main" id="{18D37F64-3510-4486-731C-A482DAC422D7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2" name="Afbeelding 1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AB50B700-F25A-49EE-BCEF-457BA3A3E02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1609" y="993786"/>
            <a:ext cx="5370929" cy="978729"/>
          </a:xfrm>
        </p:spPr>
        <p:txBody>
          <a:bodyPr wrap="square" anchor="t" anchorCtr="0">
            <a:spAutoFit/>
          </a:bodyPr>
          <a:lstStyle>
            <a:lvl1pPr algn="l">
              <a:defRPr sz="3200" b="0" i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Pagina met een stelling, plaatje en waar/niet waar</a:t>
            </a:r>
          </a:p>
        </p:txBody>
      </p:sp>
      <p:sp>
        <p:nvSpPr>
          <p:cNvPr id="14" name="Tijdelijke aanduiding voor onlineafbeelding 8">
            <a:extLst>
              <a:ext uri="{FF2B5EF4-FFF2-40B4-BE49-F238E27FC236}">
                <a16:creationId xmlns:a16="http://schemas.microsoft.com/office/drawing/2014/main" id="{4C9F9EDC-ED8B-B8B0-7A73-FCD47C346358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900635" y="2188919"/>
            <a:ext cx="5341903" cy="3438158"/>
          </a:xfrm>
        </p:spPr>
        <p:txBody>
          <a:bodyPr/>
          <a:lstStyle/>
          <a:p>
            <a:endParaRPr lang="nl-NL"/>
          </a:p>
        </p:txBody>
      </p:sp>
      <p:sp>
        <p:nvSpPr>
          <p:cNvPr id="8" name="Tekstvak 7">
            <a:extLst>
              <a:ext uri="{FF2B5EF4-FFF2-40B4-BE49-F238E27FC236}">
                <a16:creationId xmlns:a16="http://schemas.microsoft.com/office/drawing/2014/main" id="{EE20C155-0B63-48C3-CFD5-3DEA8CE481B7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6" name="Tekstvak 15">
            <a:extLst>
              <a:ext uri="{FF2B5EF4-FFF2-40B4-BE49-F238E27FC236}">
                <a16:creationId xmlns:a16="http://schemas.microsoft.com/office/drawing/2014/main" id="{01F71CF7-B7BC-29CA-6F09-AD2945BBE796}"/>
              </a:ext>
            </a:extLst>
          </p:cNvPr>
          <p:cNvSpPr txBox="1"/>
          <p:nvPr userDrawn="1"/>
        </p:nvSpPr>
        <p:spPr>
          <a:xfrm>
            <a:off x="8194431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17" name="Afbeelding 16" descr="Afbeelding met vinger, hand, ontwerp&#10;&#10;Door AI gegenereerde inhoud is mogelijk onjuist.">
            <a:extLst>
              <a:ext uri="{FF2B5EF4-FFF2-40B4-BE49-F238E27FC236}">
                <a16:creationId xmlns:a16="http://schemas.microsoft.com/office/drawing/2014/main" id="{F7EA4BBD-A1C3-2CCC-D95E-6A5A4EF8A61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 flipH="1">
            <a:off x="7173058" y="1195755"/>
            <a:ext cx="2160000" cy="2160000"/>
          </a:xfrm>
          <a:prstGeom prst="rect">
            <a:avLst/>
          </a:prstGeom>
        </p:spPr>
      </p:pic>
      <p:pic>
        <p:nvPicPr>
          <p:cNvPr id="18" name="Afbeelding 17">
            <a:extLst>
              <a:ext uri="{FF2B5EF4-FFF2-40B4-BE49-F238E27FC236}">
                <a16:creationId xmlns:a16="http://schemas.microsoft.com/office/drawing/2014/main" id="{764FC873-90B8-9947-E304-06349F7E12F6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>
            <a:off x="7173058" y="3449515"/>
            <a:ext cx="2160000" cy="2160000"/>
          </a:xfrm>
          <a:prstGeom prst="rect">
            <a:avLst/>
          </a:prstGeom>
        </p:spPr>
      </p:pic>
      <p:pic>
        <p:nvPicPr>
          <p:cNvPr id="2" name="Afbeelding 1">
            <a:extLst>
              <a:ext uri="{FF2B5EF4-FFF2-40B4-BE49-F238E27FC236}">
                <a16:creationId xmlns:a16="http://schemas.microsoft.com/office/drawing/2014/main" id="{FE96BA24-9C8B-34CF-2769-2EB4B22B1F8E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5604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0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Afgeronde rechthoek 8">
            <a:extLst>
              <a:ext uri="{FF2B5EF4-FFF2-40B4-BE49-F238E27FC236}">
                <a16:creationId xmlns:a16="http://schemas.microsoft.com/office/drawing/2014/main" id="{18D37F64-3510-4486-731C-A482DAC422D7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2" name="Afbeelding 1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AB50B700-F25A-49EE-BCEF-457BA3A3E02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1609" y="993786"/>
            <a:ext cx="5370929" cy="978729"/>
          </a:xfrm>
        </p:spPr>
        <p:txBody>
          <a:bodyPr wrap="square" anchor="t" anchorCtr="0">
            <a:spAutoFit/>
          </a:bodyPr>
          <a:lstStyle>
            <a:lvl1pPr algn="l">
              <a:defRPr sz="3200" b="0" i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Pagina met een stelling, plaatje en waar/niet waar</a:t>
            </a:r>
          </a:p>
        </p:txBody>
      </p:sp>
      <p:sp>
        <p:nvSpPr>
          <p:cNvPr id="14" name="Tijdelijke aanduiding voor onlineafbeelding 8">
            <a:extLst>
              <a:ext uri="{FF2B5EF4-FFF2-40B4-BE49-F238E27FC236}">
                <a16:creationId xmlns:a16="http://schemas.microsoft.com/office/drawing/2014/main" id="{4C9F9EDC-ED8B-B8B0-7A73-FCD47C346358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900635" y="2188919"/>
            <a:ext cx="5341903" cy="3438158"/>
          </a:xfrm>
        </p:spPr>
        <p:txBody>
          <a:bodyPr/>
          <a:lstStyle/>
          <a:p>
            <a:endParaRPr lang="nl-NL"/>
          </a:p>
        </p:txBody>
      </p:sp>
      <p:sp>
        <p:nvSpPr>
          <p:cNvPr id="8" name="Tekstvak 7">
            <a:extLst>
              <a:ext uri="{FF2B5EF4-FFF2-40B4-BE49-F238E27FC236}">
                <a16:creationId xmlns:a16="http://schemas.microsoft.com/office/drawing/2014/main" id="{EE20C155-0B63-48C3-CFD5-3DEA8CE481B7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6" name="Tekstvak 15">
            <a:extLst>
              <a:ext uri="{FF2B5EF4-FFF2-40B4-BE49-F238E27FC236}">
                <a16:creationId xmlns:a16="http://schemas.microsoft.com/office/drawing/2014/main" id="{01F71CF7-B7BC-29CA-6F09-AD2945BBE796}"/>
              </a:ext>
            </a:extLst>
          </p:cNvPr>
          <p:cNvSpPr txBox="1"/>
          <p:nvPr userDrawn="1"/>
        </p:nvSpPr>
        <p:spPr>
          <a:xfrm>
            <a:off x="8194431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FE96BA24-9C8B-34CF-2769-2EB4B22B1F8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2699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Afgeronde rechthoek 8">
            <a:extLst>
              <a:ext uri="{FF2B5EF4-FFF2-40B4-BE49-F238E27FC236}">
                <a16:creationId xmlns:a16="http://schemas.microsoft.com/office/drawing/2014/main" id="{18D37F64-3510-4486-731C-A482DAC422D7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2" name="Afbeelding 1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AB50B700-F25A-49EE-BCEF-457BA3A3E02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1610" y="993786"/>
            <a:ext cx="3031318" cy="1865126"/>
          </a:xfrm>
        </p:spPr>
        <p:txBody>
          <a:bodyPr wrap="square" anchor="t" anchorCtr="0">
            <a:spAutoFit/>
          </a:bodyPr>
          <a:lstStyle>
            <a:lvl1pPr algn="l">
              <a:defRPr sz="3200" b="0" i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Pagina met een stelling, plaatje en waar/niet waar</a:t>
            </a:r>
          </a:p>
        </p:txBody>
      </p:sp>
      <p:sp>
        <p:nvSpPr>
          <p:cNvPr id="14" name="Tijdelijke aanduiding voor onlineafbeelding 8">
            <a:extLst>
              <a:ext uri="{FF2B5EF4-FFF2-40B4-BE49-F238E27FC236}">
                <a16:creationId xmlns:a16="http://schemas.microsoft.com/office/drawing/2014/main" id="{4C9F9EDC-ED8B-B8B0-7A73-FCD47C346358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4457874" y="962284"/>
            <a:ext cx="5341903" cy="3438158"/>
          </a:xfrm>
        </p:spPr>
        <p:txBody>
          <a:bodyPr/>
          <a:lstStyle/>
          <a:p>
            <a:endParaRPr lang="nl-NL"/>
          </a:p>
        </p:txBody>
      </p:sp>
      <p:sp>
        <p:nvSpPr>
          <p:cNvPr id="8" name="Tekstvak 7">
            <a:extLst>
              <a:ext uri="{FF2B5EF4-FFF2-40B4-BE49-F238E27FC236}">
                <a16:creationId xmlns:a16="http://schemas.microsoft.com/office/drawing/2014/main" id="{EE20C155-0B63-48C3-CFD5-3DEA8CE481B7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6" name="Tekstvak 15">
            <a:extLst>
              <a:ext uri="{FF2B5EF4-FFF2-40B4-BE49-F238E27FC236}">
                <a16:creationId xmlns:a16="http://schemas.microsoft.com/office/drawing/2014/main" id="{01F71CF7-B7BC-29CA-6F09-AD2945BBE796}"/>
              </a:ext>
            </a:extLst>
          </p:cNvPr>
          <p:cNvSpPr txBox="1"/>
          <p:nvPr userDrawn="1"/>
        </p:nvSpPr>
        <p:spPr>
          <a:xfrm>
            <a:off x="8194431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3" name="Afbeelding 2">
            <a:extLst>
              <a:ext uri="{FF2B5EF4-FFF2-40B4-BE49-F238E27FC236}">
                <a16:creationId xmlns:a16="http://schemas.microsoft.com/office/drawing/2014/main" id="{7821E450-BE78-4E08-5091-46F6C28B00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5363737" y="4971263"/>
            <a:ext cx="3566376" cy="1048499"/>
          </a:xfrm>
          <a:prstGeom prst="rect">
            <a:avLst/>
          </a:prstGeom>
        </p:spPr>
      </p:pic>
      <p:pic>
        <p:nvPicPr>
          <p:cNvPr id="5" name="Afbeelding 4" descr="Afbeelding met handschrift, Lettertype, ontwerp&#10;&#10;Door AI gegenereerde inhoud is mogelijk onjuist.">
            <a:extLst>
              <a:ext uri="{FF2B5EF4-FFF2-40B4-BE49-F238E27FC236}">
                <a16:creationId xmlns:a16="http://schemas.microsoft.com/office/drawing/2014/main" id="{C1657491-D800-E5F0-C69D-E85F8F1FABEE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2182134" y="4968265"/>
            <a:ext cx="2847066" cy="1092658"/>
          </a:xfrm>
          <a:prstGeom prst="rect">
            <a:avLst/>
          </a:prstGeom>
        </p:spPr>
      </p:pic>
      <p:pic>
        <p:nvPicPr>
          <p:cNvPr id="2" name="Afbeelding 1">
            <a:extLst>
              <a:ext uri="{FF2B5EF4-FFF2-40B4-BE49-F238E27FC236}">
                <a16:creationId xmlns:a16="http://schemas.microsoft.com/office/drawing/2014/main" id="{C356D8BE-795B-0905-8CB9-E966C6735029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8439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fgeronde rechthoek 12">
            <a:extLst>
              <a:ext uri="{FF2B5EF4-FFF2-40B4-BE49-F238E27FC236}">
                <a16:creationId xmlns:a16="http://schemas.microsoft.com/office/drawing/2014/main" id="{6D35562B-DE55-BFE5-5B3E-0F3FC3B8581C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5" name="Afbeelding 14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A27BBA98-E0C4-555E-48D7-BC9C63AC596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2" name="Tekstvak 21">
            <a:extLst>
              <a:ext uri="{FF2B5EF4-FFF2-40B4-BE49-F238E27FC236}">
                <a16:creationId xmlns:a16="http://schemas.microsoft.com/office/drawing/2014/main" id="{468E0F1E-EF33-48B2-3306-07D97CD3D93D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1609" y="993786"/>
            <a:ext cx="5028029" cy="978729"/>
          </a:xfrm>
        </p:spPr>
        <p:txBody>
          <a:bodyPr wrap="square" anchor="t" anchorCtr="0">
            <a:spAutoFit/>
          </a:bodyPr>
          <a:lstStyle>
            <a:lvl1pPr algn="l">
              <a:defRPr sz="3200" b="0" i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Antwoord op stelling waar/niet waar</a:t>
            </a:r>
          </a:p>
        </p:txBody>
      </p:sp>
      <p:sp>
        <p:nvSpPr>
          <p:cNvPr id="14" name="Tijdelijke aanduiding voor onlineafbeelding 8">
            <a:extLst>
              <a:ext uri="{FF2B5EF4-FFF2-40B4-BE49-F238E27FC236}">
                <a16:creationId xmlns:a16="http://schemas.microsoft.com/office/drawing/2014/main" id="{4C9F9EDC-ED8B-B8B0-7A73-FCD47C346358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900635" y="2188919"/>
            <a:ext cx="5341903" cy="3438158"/>
          </a:xfrm>
        </p:spPr>
        <p:txBody>
          <a:bodyPr/>
          <a:lstStyle/>
          <a:p>
            <a:endParaRPr lang="nl-NL"/>
          </a:p>
        </p:txBody>
      </p:sp>
      <p:sp>
        <p:nvSpPr>
          <p:cNvPr id="8" name="Tekstvak 7">
            <a:extLst>
              <a:ext uri="{FF2B5EF4-FFF2-40B4-BE49-F238E27FC236}">
                <a16:creationId xmlns:a16="http://schemas.microsoft.com/office/drawing/2014/main" id="{EE20C155-0B63-48C3-CFD5-3DEA8CE481B7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9" name="Afbeelding 8">
            <a:extLst>
              <a:ext uri="{FF2B5EF4-FFF2-40B4-BE49-F238E27FC236}">
                <a16:creationId xmlns:a16="http://schemas.microsoft.com/office/drawing/2014/main" id="{3B7BDA1B-4854-9047-C572-B9DBF62C73B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21422468">
            <a:off x="6458714" y="3907555"/>
            <a:ext cx="2920172" cy="1120714"/>
          </a:xfrm>
          <a:prstGeom prst="rect">
            <a:avLst/>
          </a:prstGeom>
        </p:spPr>
      </p:pic>
      <p:pic>
        <p:nvPicPr>
          <p:cNvPr id="12" name="Afbeelding 11" descr="Afbeelding met vinger, hand, ontwerp&#10;&#10;Door AI gegenereerde inhoud is mogelijk onjuist.">
            <a:extLst>
              <a:ext uri="{FF2B5EF4-FFF2-40B4-BE49-F238E27FC236}">
                <a16:creationId xmlns:a16="http://schemas.microsoft.com/office/drawing/2014/main" id="{937D2841-4268-A4AD-7302-37B50A5BAD1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 flipH="1">
            <a:off x="6966439" y="1582616"/>
            <a:ext cx="2743200" cy="2743200"/>
          </a:xfrm>
          <a:prstGeom prst="rect">
            <a:avLst/>
          </a:prstGeom>
        </p:spPr>
      </p:pic>
      <p:pic>
        <p:nvPicPr>
          <p:cNvPr id="2" name="Afbeelding 1">
            <a:extLst>
              <a:ext uri="{FF2B5EF4-FFF2-40B4-BE49-F238E27FC236}">
                <a16:creationId xmlns:a16="http://schemas.microsoft.com/office/drawing/2014/main" id="{AA61B18F-CF9F-766C-06C7-D208CE9DC4B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51648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Afgeronde rechthoek 24">
            <a:extLst>
              <a:ext uri="{FF2B5EF4-FFF2-40B4-BE49-F238E27FC236}">
                <a16:creationId xmlns:a16="http://schemas.microsoft.com/office/drawing/2014/main" id="{B14A8375-A3E7-DD91-B595-CF1A32275A69}"/>
              </a:ext>
            </a:extLst>
          </p:cNvPr>
          <p:cNvSpPr/>
          <p:nvPr userDrawn="1"/>
        </p:nvSpPr>
        <p:spPr>
          <a:xfrm>
            <a:off x="360000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26" name="Afbeelding 25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2066EE0F-40A4-3317-1DA3-1780EEA826C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1" y="0"/>
            <a:ext cx="12191999" cy="6858000"/>
          </a:xfrm>
          <a:prstGeom prst="rect">
            <a:avLst/>
          </a:prstGeom>
        </p:spPr>
      </p:pic>
      <p:sp>
        <p:nvSpPr>
          <p:cNvPr id="30" name="Tekstvak 29">
            <a:extLst>
              <a:ext uri="{FF2B5EF4-FFF2-40B4-BE49-F238E27FC236}">
                <a16:creationId xmlns:a16="http://schemas.microsoft.com/office/drawing/2014/main" id="{9A92C6F5-0537-7221-EEBE-BEAED946660E}"/>
              </a:ext>
            </a:extLst>
          </p:cNvPr>
          <p:cNvSpPr txBox="1"/>
          <p:nvPr userDrawn="1"/>
        </p:nvSpPr>
        <p:spPr>
          <a:xfrm>
            <a:off x="8845063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1" name="Tekstvak 30">
            <a:extLst>
              <a:ext uri="{FF2B5EF4-FFF2-40B4-BE49-F238E27FC236}">
                <a16:creationId xmlns:a16="http://schemas.microsoft.com/office/drawing/2014/main" id="{FA1C0AB4-B82A-BF15-E829-B3F339FA0B4A}"/>
              </a:ext>
            </a:extLst>
          </p:cNvPr>
          <p:cNvSpPr txBox="1"/>
          <p:nvPr userDrawn="1"/>
        </p:nvSpPr>
        <p:spPr>
          <a:xfrm>
            <a:off x="8194432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1609" y="993786"/>
            <a:ext cx="5028029" cy="978729"/>
          </a:xfrm>
        </p:spPr>
        <p:txBody>
          <a:bodyPr wrap="square" anchor="t" anchorCtr="0">
            <a:spAutoFit/>
          </a:bodyPr>
          <a:lstStyle>
            <a:lvl1pPr algn="l">
              <a:defRPr sz="3200" b="0" i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Antwoord op stelling waar/niet waar</a:t>
            </a:r>
          </a:p>
        </p:txBody>
      </p:sp>
      <p:pic>
        <p:nvPicPr>
          <p:cNvPr id="13" name="Afbeelding 12" descr="Afbeelding met Lettertype, schermopname, Rechthoek, tekst&#10;&#10;Door AI gegenereerde inhoud is mogelijk onjuist.">
            <a:extLst>
              <a:ext uri="{FF2B5EF4-FFF2-40B4-BE49-F238E27FC236}">
                <a16:creationId xmlns:a16="http://schemas.microsoft.com/office/drawing/2014/main" id="{01DCAB78-100F-4DA5-2535-4833949A854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 rot="380415">
            <a:off x="6749791" y="3586185"/>
            <a:ext cx="3103123" cy="1194156"/>
          </a:xfrm>
          <a:prstGeom prst="rect">
            <a:avLst/>
          </a:prstGeom>
        </p:spPr>
      </p:pic>
      <p:sp>
        <p:nvSpPr>
          <p:cNvPr id="14" name="Tijdelijke aanduiding voor onlineafbeelding 8">
            <a:extLst>
              <a:ext uri="{FF2B5EF4-FFF2-40B4-BE49-F238E27FC236}">
                <a16:creationId xmlns:a16="http://schemas.microsoft.com/office/drawing/2014/main" id="{4C9F9EDC-ED8B-B8B0-7A73-FCD47C346358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900635" y="2188919"/>
            <a:ext cx="5341903" cy="3438158"/>
          </a:xfrm>
        </p:spPr>
        <p:txBody>
          <a:bodyPr/>
          <a:lstStyle/>
          <a:p>
            <a:endParaRPr lang="nl-NL"/>
          </a:p>
        </p:txBody>
      </p:sp>
      <p:sp>
        <p:nvSpPr>
          <p:cNvPr id="8" name="Tekstvak 7">
            <a:extLst>
              <a:ext uri="{FF2B5EF4-FFF2-40B4-BE49-F238E27FC236}">
                <a16:creationId xmlns:a16="http://schemas.microsoft.com/office/drawing/2014/main" id="{EE20C155-0B63-48C3-CFD5-3DEA8CE481B7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6" name="Tekstvak 15">
            <a:extLst>
              <a:ext uri="{FF2B5EF4-FFF2-40B4-BE49-F238E27FC236}">
                <a16:creationId xmlns:a16="http://schemas.microsoft.com/office/drawing/2014/main" id="{01F71CF7-B7BC-29CA-6F09-AD2945BBE796}"/>
              </a:ext>
            </a:extLst>
          </p:cNvPr>
          <p:cNvSpPr txBox="1"/>
          <p:nvPr userDrawn="1"/>
        </p:nvSpPr>
        <p:spPr>
          <a:xfrm>
            <a:off x="8194431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12" name="Afbeelding 11">
            <a:extLst>
              <a:ext uri="{FF2B5EF4-FFF2-40B4-BE49-F238E27FC236}">
                <a16:creationId xmlns:a16="http://schemas.microsoft.com/office/drawing/2014/main" id="{937D2841-4268-A4AD-7302-37B50A5BAD1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flipH="1">
            <a:off x="6832625" y="1515709"/>
            <a:ext cx="2743200" cy="2743200"/>
          </a:xfrm>
          <a:prstGeom prst="rect">
            <a:avLst/>
          </a:prstGeom>
        </p:spPr>
      </p:pic>
      <p:pic>
        <p:nvPicPr>
          <p:cNvPr id="2" name="Afbeelding 1">
            <a:extLst>
              <a:ext uri="{FF2B5EF4-FFF2-40B4-BE49-F238E27FC236}">
                <a16:creationId xmlns:a16="http://schemas.microsoft.com/office/drawing/2014/main" id="{E2518FB3-5129-8A00-93E6-E4D76310FE06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30151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0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1609" y="993786"/>
            <a:ext cx="5817058" cy="978729"/>
          </a:xfrm>
        </p:spPr>
        <p:txBody>
          <a:bodyPr wrap="square" anchor="t" anchorCtr="0">
            <a:spAutoFit/>
          </a:bodyPr>
          <a:lstStyle>
            <a:lvl1pPr algn="l">
              <a:defRPr sz="3200" b="1" i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Pagina met een stelling, plaatje en waar/niet waar</a:t>
            </a:r>
          </a:p>
        </p:txBody>
      </p:sp>
      <p:sp>
        <p:nvSpPr>
          <p:cNvPr id="14" name="Tijdelijke aanduiding voor onlineafbeelding 8">
            <a:extLst>
              <a:ext uri="{FF2B5EF4-FFF2-40B4-BE49-F238E27FC236}">
                <a16:creationId xmlns:a16="http://schemas.microsoft.com/office/drawing/2014/main" id="{4C9F9EDC-ED8B-B8B0-7A73-FCD47C346358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871609" y="2188919"/>
            <a:ext cx="5341903" cy="3438158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endParaRPr lang="nl-NL"/>
          </a:p>
        </p:txBody>
      </p:sp>
      <p:sp>
        <p:nvSpPr>
          <p:cNvPr id="8" name="Tekstvak 7">
            <a:extLst>
              <a:ext uri="{FF2B5EF4-FFF2-40B4-BE49-F238E27FC236}">
                <a16:creationId xmlns:a16="http://schemas.microsoft.com/office/drawing/2014/main" id="{EE20C155-0B63-48C3-CFD5-3DEA8CE481B7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6" name="Tekstvak 15">
            <a:extLst>
              <a:ext uri="{FF2B5EF4-FFF2-40B4-BE49-F238E27FC236}">
                <a16:creationId xmlns:a16="http://schemas.microsoft.com/office/drawing/2014/main" id="{01F71CF7-B7BC-29CA-6F09-AD2945BBE796}"/>
              </a:ext>
            </a:extLst>
          </p:cNvPr>
          <p:cNvSpPr txBox="1"/>
          <p:nvPr userDrawn="1"/>
        </p:nvSpPr>
        <p:spPr>
          <a:xfrm>
            <a:off x="8194431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17" name="Afbeelding 16" descr="Afbeelding met vinger, hand, ontwerp&#10;&#10;Door AI gegenereerde inhoud is mogelijk onjuist.">
            <a:extLst>
              <a:ext uri="{FF2B5EF4-FFF2-40B4-BE49-F238E27FC236}">
                <a16:creationId xmlns:a16="http://schemas.microsoft.com/office/drawing/2014/main" id="{F7EA4BBD-A1C3-2CCC-D95E-6A5A4EF8A6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flipH="1">
            <a:off x="7867325" y="1195755"/>
            <a:ext cx="2160000" cy="2160000"/>
          </a:xfrm>
          <a:prstGeom prst="rect">
            <a:avLst/>
          </a:prstGeom>
        </p:spPr>
      </p:pic>
      <p:pic>
        <p:nvPicPr>
          <p:cNvPr id="18" name="Afbeelding 17">
            <a:extLst>
              <a:ext uri="{FF2B5EF4-FFF2-40B4-BE49-F238E27FC236}">
                <a16:creationId xmlns:a16="http://schemas.microsoft.com/office/drawing/2014/main" id="{764FC873-90B8-9947-E304-06349F7E12F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7867325" y="3449515"/>
            <a:ext cx="2160000" cy="2160000"/>
          </a:xfrm>
          <a:prstGeom prst="rect">
            <a:avLst/>
          </a:prstGeom>
        </p:spPr>
      </p:pic>
      <p:pic>
        <p:nvPicPr>
          <p:cNvPr id="2" name="Afbeelding 1">
            <a:extLst>
              <a:ext uri="{FF2B5EF4-FFF2-40B4-BE49-F238E27FC236}">
                <a16:creationId xmlns:a16="http://schemas.microsoft.com/office/drawing/2014/main" id="{FE96BA24-9C8B-34CF-2769-2EB4B22B1F8E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45019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1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fbeelding 3">
            <a:extLst>
              <a:ext uri="{FF2B5EF4-FFF2-40B4-BE49-F238E27FC236}">
                <a16:creationId xmlns:a16="http://schemas.microsoft.com/office/drawing/2014/main" id="{EFC94D39-AD7E-6246-85DC-612BCF63352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1609" y="993786"/>
            <a:ext cx="3514123" cy="1865126"/>
          </a:xfrm>
        </p:spPr>
        <p:txBody>
          <a:bodyPr wrap="square" anchor="t" anchorCtr="0">
            <a:spAutoFit/>
          </a:bodyPr>
          <a:lstStyle>
            <a:lvl1pPr algn="l">
              <a:defRPr sz="3200" b="1" i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Pagina met een stelling, plaatje en waar/niet waar</a:t>
            </a:r>
          </a:p>
        </p:txBody>
      </p:sp>
      <p:sp>
        <p:nvSpPr>
          <p:cNvPr id="14" name="Tijdelijke aanduiding voor onlineafbeelding 8">
            <a:extLst>
              <a:ext uri="{FF2B5EF4-FFF2-40B4-BE49-F238E27FC236}">
                <a16:creationId xmlns:a16="http://schemas.microsoft.com/office/drawing/2014/main" id="{4C9F9EDC-ED8B-B8B0-7A73-FCD47C346358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5033607" y="962284"/>
            <a:ext cx="5341903" cy="3438158"/>
          </a:xfrm>
        </p:spPr>
        <p:txBody>
          <a:bodyPr/>
          <a:lstStyle/>
          <a:p>
            <a:endParaRPr lang="nl-NL"/>
          </a:p>
        </p:txBody>
      </p:sp>
      <p:sp>
        <p:nvSpPr>
          <p:cNvPr id="8" name="Tekstvak 7">
            <a:extLst>
              <a:ext uri="{FF2B5EF4-FFF2-40B4-BE49-F238E27FC236}">
                <a16:creationId xmlns:a16="http://schemas.microsoft.com/office/drawing/2014/main" id="{EE20C155-0B63-48C3-CFD5-3DEA8CE481B7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6" name="Tekstvak 15">
            <a:extLst>
              <a:ext uri="{FF2B5EF4-FFF2-40B4-BE49-F238E27FC236}">
                <a16:creationId xmlns:a16="http://schemas.microsoft.com/office/drawing/2014/main" id="{01F71CF7-B7BC-29CA-6F09-AD2945BBE796}"/>
              </a:ext>
            </a:extLst>
          </p:cNvPr>
          <p:cNvSpPr txBox="1"/>
          <p:nvPr userDrawn="1"/>
        </p:nvSpPr>
        <p:spPr>
          <a:xfrm>
            <a:off x="8194431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3" name="Afbeelding 2">
            <a:extLst>
              <a:ext uri="{FF2B5EF4-FFF2-40B4-BE49-F238E27FC236}">
                <a16:creationId xmlns:a16="http://schemas.microsoft.com/office/drawing/2014/main" id="{7821E450-BE78-4E08-5091-46F6C28B00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5363737" y="4971263"/>
            <a:ext cx="3566376" cy="1048499"/>
          </a:xfrm>
          <a:prstGeom prst="rect">
            <a:avLst/>
          </a:prstGeom>
        </p:spPr>
      </p:pic>
      <p:pic>
        <p:nvPicPr>
          <p:cNvPr id="5" name="Afbeelding 4" descr="Afbeelding met handschrift, Lettertype, ontwerp&#10;&#10;Door AI gegenereerde inhoud is mogelijk onjuist.">
            <a:extLst>
              <a:ext uri="{FF2B5EF4-FFF2-40B4-BE49-F238E27FC236}">
                <a16:creationId xmlns:a16="http://schemas.microsoft.com/office/drawing/2014/main" id="{C1657491-D800-E5F0-C69D-E85F8F1FABEE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2182134" y="4968265"/>
            <a:ext cx="2847066" cy="1092658"/>
          </a:xfrm>
          <a:prstGeom prst="rect">
            <a:avLst/>
          </a:prstGeom>
        </p:spPr>
      </p:pic>
      <p:pic>
        <p:nvPicPr>
          <p:cNvPr id="2" name="Afbeelding 1">
            <a:extLst>
              <a:ext uri="{FF2B5EF4-FFF2-40B4-BE49-F238E27FC236}">
                <a16:creationId xmlns:a16="http://schemas.microsoft.com/office/drawing/2014/main" id="{C356D8BE-795B-0905-8CB9-E966C6735029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280091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fbeelding 3">
            <a:extLst>
              <a:ext uri="{FF2B5EF4-FFF2-40B4-BE49-F238E27FC236}">
                <a16:creationId xmlns:a16="http://schemas.microsoft.com/office/drawing/2014/main" id="{10322653-DEE5-626E-10AC-1FDCAFF04C6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2" name="Tekstvak 21">
            <a:extLst>
              <a:ext uri="{FF2B5EF4-FFF2-40B4-BE49-F238E27FC236}">
                <a16:creationId xmlns:a16="http://schemas.microsoft.com/office/drawing/2014/main" id="{468E0F1E-EF33-48B2-3306-07D97CD3D93D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1609" y="993786"/>
            <a:ext cx="5028029" cy="978729"/>
          </a:xfrm>
        </p:spPr>
        <p:txBody>
          <a:bodyPr wrap="square" anchor="t" anchorCtr="0">
            <a:spAutoFit/>
          </a:bodyPr>
          <a:lstStyle>
            <a:lvl1pPr algn="l">
              <a:defRPr sz="3200" b="1" i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Antwoord op stelling waar/niet waar</a:t>
            </a:r>
          </a:p>
        </p:txBody>
      </p:sp>
      <p:sp>
        <p:nvSpPr>
          <p:cNvPr id="14" name="Tijdelijke aanduiding voor onlineafbeelding 8">
            <a:extLst>
              <a:ext uri="{FF2B5EF4-FFF2-40B4-BE49-F238E27FC236}">
                <a16:creationId xmlns:a16="http://schemas.microsoft.com/office/drawing/2014/main" id="{4C9F9EDC-ED8B-B8B0-7A73-FCD47C346358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900635" y="2188919"/>
            <a:ext cx="5341903" cy="3438158"/>
          </a:xfrm>
        </p:spPr>
        <p:txBody>
          <a:bodyPr/>
          <a:lstStyle/>
          <a:p>
            <a:endParaRPr lang="nl-NL"/>
          </a:p>
        </p:txBody>
      </p:sp>
      <p:sp>
        <p:nvSpPr>
          <p:cNvPr id="8" name="Tekstvak 7">
            <a:extLst>
              <a:ext uri="{FF2B5EF4-FFF2-40B4-BE49-F238E27FC236}">
                <a16:creationId xmlns:a16="http://schemas.microsoft.com/office/drawing/2014/main" id="{EE20C155-0B63-48C3-CFD5-3DEA8CE481B7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9" name="Afbeelding 8">
            <a:extLst>
              <a:ext uri="{FF2B5EF4-FFF2-40B4-BE49-F238E27FC236}">
                <a16:creationId xmlns:a16="http://schemas.microsoft.com/office/drawing/2014/main" id="{3B7BDA1B-4854-9047-C572-B9DBF62C73B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21422468">
            <a:off x="7017514" y="3907555"/>
            <a:ext cx="2920172" cy="1120714"/>
          </a:xfrm>
          <a:prstGeom prst="rect">
            <a:avLst/>
          </a:prstGeom>
        </p:spPr>
      </p:pic>
      <p:pic>
        <p:nvPicPr>
          <p:cNvPr id="12" name="Afbeelding 11" descr="Afbeelding met vinger, hand, ontwerp&#10;&#10;Door AI gegenereerde inhoud is mogelijk onjuist.">
            <a:extLst>
              <a:ext uri="{FF2B5EF4-FFF2-40B4-BE49-F238E27FC236}">
                <a16:creationId xmlns:a16="http://schemas.microsoft.com/office/drawing/2014/main" id="{937D2841-4268-A4AD-7302-37B50A5BAD1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 flipH="1">
            <a:off x="7525239" y="1582616"/>
            <a:ext cx="2743200" cy="2743200"/>
          </a:xfrm>
          <a:prstGeom prst="rect">
            <a:avLst/>
          </a:prstGeom>
        </p:spPr>
      </p:pic>
      <p:pic>
        <p:nvPicPr>
          <p:cNvPr id="2" name="Afbeelding 1">
            <a:extLst>
              <a:ext uri="{FF2B5EF4-FFF2-40B4-BE49-F238E27FC236}">
                <a16:creationId xmlns:a16="http://schemas.microsoft.com/office/drawing/2014/main" id="{AA61B18F-CF9F-766C-06C7-D208CE9DC4B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63484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2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fbeelding 3">
            <a:extLst>
              <a:ext uri="{FF2B5EF4-FFF2-40B4-BE49-F238E27FC236}">
                <a16:creationId xmlns:a16="http://schemas.microsoft.com/office/drawing/2014/main" id="{EC5A0AF7-2608-747D-DE6E-C6E187E451D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30" name="Tekstvak 29">
            <a:extLst>
              <a:ext uri="{FF2B5EF4-FFF2-40B4-BE49-F238E27FC236}">
                <a16:creationId xmlns:a16="http://schemas.microsoft.com/office/drawing/2014/main" id="{9A92C6F5-0537-7221-EEBE-BEAED946660E}"/>
              </a:ext>
            </a:extLst>
          </p:cNvPr>
          <p:cNvSpPr txBox="1"/>
          <p:nvPr userDrawn="1"/>
        </p:nvSpPr>
        <p:spPr>
          <a:xfrm>
            <a:off x="8845063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1" name="Tekstvak 30">
            <a:extLst>
              <a:ext uri="{FF2B5EF4-FFF2-40B4-BE49-F238E27FC236}">
                <a16:creationId xmlns:a16="http://schemas.microsoft.com/office/drawing/2014/main" id="{FA1C0AB4-B82A-BF15-E829-B3F339FA0B4A}"/>
              </a:ext>
            </a:extLst>
          </p:cNvPr>
          <p:cNvSpPr txBox="1"/>
          <p:nvPr userDrawn="1"/>
        </p:nvSpPr>
        <p:spPr>
          <a:xfrm>
            <a:off x="8194432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1609" y="993786"/>
            <a:ext cx="5028029" cy="978729"/>
          </a:xfrm>
        </p:spPr>
        <p:txBody>
          <a:bodyPr wrap="square" anchor="t" anchorCtr="0">
            <a:spAutoFit/>
          </a:bodyPr>
          <a:lstStyle>
            <a:lvl1pPr algn="l">
              <a:defRPr sz="3200" b="1" i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Antwoord op stelling waar/niet waar</a:t>
            </a:r>
          </a:p>
        </p:txBody>
      </p:sp>
      <p:pic>
        <p:nvPicPr>
          <p:cNvPr id="13" name="Afbeelding 12" descr="Afbeelding met Lettertype, schermopname, Rechthoek, tekst&#10;&#10;Door AI gegenereerde inhoud is mogelijk onjuist.">
            <a:extLst>
              <a:ext uri="{FF2B5EF4-FFF2-40B4-BE49-F238E27FC236}">
                <a16:creationId xmlns:a16="http://schemas.microsoft.com/office/drawing/2014/main" id="{01DCAB78-100F-4DA5-2535-4833949A854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 rot="380415">
            <a:off x="7308591" y="3907919"/>
            <a:ext cx="3103123" cy="1194156"/>
          </a:xfrm>
          <a:prstGeom prst="rect">
            <a:avLst/>
          </a:prstGeom>
        </p:spPr>
      </p:pic>
      <p:sp>
        <p:nvSpPr>
          <p:cNvPr id="14" name="Tijdelijke aanduiding voor onlineafbeelding 8">
            <a:extLst>
              <a:ext uri="{FF2B5EF4-FFF2-40B4-BE49-F238E27FC236}">
                <a16:creationId xmlns:a16="http://schemas.microsoft.com/office/drawing/2014/main" id="{4C9F9EDC-ED8B-B8B0-7A73-FCD47C346358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900635" y="2188919"/>
            <a:ext cx="5341903" cy="3438158"/>
          </a:xfrm>
        </p:spPr>
        <p:txBody>
          <a:bodyPr/>
          <a:lstStyle/>
          <a:p>
            <a:endParaRPr lang="nl-NL"/>
          </a:p>
        </p:txBody>
      </p:sp>
      <p:sp>
        <p:nvSpPr>
          <p:cNvPr id="8" name="Tekstvak 7">
            <a:extLst>
              <a:ext uri="{FF2B5EF4-FFF2-40B4-BE49-F238E27FC236}">
                <a16:creationId xmlns:a16="http://schemas.microsoft.com/office/drawing/2014/main" id="{EE20C155-0B63-48C3-CFD5-3DEA8CE481B7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6" name="Tekstvak 15">
            <a:extLst>
              <a:ext uri="{FF2B5EF4-FFF2-40B4-BE49-F238E27FC236}">
                <a16:creationId xmlns:a16="http://schemas.microsoft.com/office/drawing/2014/main" id="{01F71CF7-B7BC-29CA-6F09-AD2945BBE796}"/>
              </a:ext>
            </a:extLst>
          </p:cNvPr>
          <p:cNvSpPr txBox="1"/>
          <p:nvPr userDrawn="1"/>
        </p:nvSpPr>
        <p:spPr>
          <a:xfrm>
            <a:off x="8194431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12" name="Afbeelding 11">
            <a:extLst>
              <a:ext uri="{FF2B5EF4-FFF2-40B4-BE49-F238E27FC236}">
                <a16:creationId xmlns:a16="http://schemas.microsoft.com/office/drawing/2014/main" id="{937D2841-4268-A4AD-7302-37B50A5BAD1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flipH="1">
            <a:off x="7391425" y="1837443"/>
            <a:ext cx="2743200" cy="2743200"/>
          </a:xfrm>
          <a:prstGeom prst="rect">
            <a:avLst/>
          </a:prstGeom>
        </p:spPr>
      </p:pic>
      <p:pic>
        <p:nvPicPr>
          <p:cNvPr id="2" name="Afbeelding 1">
            <a:extLst>
              <a:ext uri="{FF2B5EF4-FFF2-40B4-BE49-F238E27FC236}">
                <a16:creationId xmlns:a16="http://schemas.microsoft.com/office/drawing/2014/main" id="{E2518FB3-5129-8A00-93E6-E4D76310FE06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9132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6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fbeelding 3">
            <a:extLst>
              <a:ext uri="{FF2B5EF4-FFF2-40B4-BE49-F238E27FC236}">
                <a16:creationId xmlns:a16="http://schemas.microsoft.com/office/drawing/2014/main" id="{10322653-DEE5-626E-10AC-1FDCAFF04C6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2" name="Tekstvak 21">
            <a:extLst>
              <a:ext uri="{FF2B5EF4-FFF2-40B4-BE49-F238E27FC236}">
                <a16:creationId xmlns:a16="http://schemas.microsoft.com/office/drawing/2014/main" id="{468E0F1E-EF33-48B2-3306-07D97CD3D93D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8" name="Tekstvak 7">
            <a:extLst>
              <a:ext uri="{FF2B5EF4-FFF2-40B4-BE49-F238E27FC236}">
                <a16:creationId xmlns:a16="http://schemas.microsoft.com/office/drawing/2014/main" id="{EE20C155-0B63-48C3-CFD5-3DEA8CE481B7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95612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fgeronde rechthoek 24">
            <a:extLst>
              <a:ext uri="{FF2B5EF4-FFF2-40B4-BE49-F238E27FC236}">
                <a16:creationId xmlns:a16="http://schemas.microsoft.com/office/drawing/2014/main" id="{497B6B30-D93C-29DB-220C-05153A988F17}"/>
              </a:ext>
            </a:extLst>
          </p:cNvPr>
          <p:cNvSpPr/>
          <p:nvPr userDrawn="1"/>
        </p:nvSpPr>
        <p:spPr>
          <a:xfrm>
            <a:off x="360000" y="359999"/>
            <a:ext cx="11472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7" name="Afbeelding 6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A13BEA93-9BB9-2699-6C4F-4F47402A787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1" y="0"/>
            <a:ext cx="12191999" cy="6858000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02927" y="673463"/>
            <a:ext cx="5575590" cy="867930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voor horizontale opdracht uit </a:t>
            </a:r>
            <a:r>
              <a:rPr lang="nl-NL" err="1"/>
              <a:t>doeboekje</a:t>
            </a:r>
            <a:endParaRPr lang="nl-NL"/>
          </a:p>
        </p:txBody>
      </p:sp>
      <p:sp>
        <p:nvSpPr>
          <p:cNvPr id="3" name="Tijdelijke aanduiding voor onlineafbeelding 3">
            <a:extLst>
              <a:ext uri="{FF2B5EF4-FFF2-40B4-BE49-F238E27FC236}">
                <a16:creationId xmlns:a16="http://schemas.microsoft.com/office/drawing/2014/main" id="{E79757D9-29B8-4AC3-3417-779BC0BEA2F8}"/>
              </a:ext>
            </a:extLst>
          </p:cNvPr>
          <p:cNvSpPr>
            <a:spLocks noGrp="1"/>
          </p:cNvSpPr>
          <p:nvPr>
            <p:ph type="clipArt" sz="quarter" idx="15"/>
          </p:nvPr>
        </p:nvSpPr>
        <p:spPr>
          <a:xfrm>
            <a:off x="1260000" y="2160000"/>
            <a:ext cx="8151629" cy="3917415"/>
          </a:xfrm>
        </p:spPr>
        <p:txBody>
          <a:bodyPr/>
          <a:lstStyle/>
          <a:p>
            <a:endParaRPr lang="nl-NL"/>
          </a:p>
        </p:txBody>
      </p:sp>
      <p:pic>
        <p:nvPicPr>
          <p:cNvPr id="15" name="Afbeelding 14" descr="Afbeelding met kunst, schermopname, Rechthoek, ontwerp&#10;&#10;Door AI gegenereerde inhoud is mogelijk onjuist.">
            <a:extLst>
              <a:ext uri="{FF2B5EF4-FFF2-40B4-BE49-F238E27FC236}">
                <a16:creationId xmlns:a16="http://schemas.microsoft.com/office/drawing/2014/main" id="{6EF9A5A8-78DB-C61B-3EE5-F20570F3599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 rot="21480000">
            <a:off x="18362" y="659106"/>
            <a:ext cx="3699353" cy="972793"/>
          </a:xfrm>
          <a:prstGeom prst="rect">
            <a:avLst/>
          </a:prstGeom>
        </p:spPr>
      </p:pic>
      <p:sp>
        <p:nvSpPr>
          <p:cNvPr id="16" name="Titel 19">
            <a:extLst>
              <a:ext uri="{FF2B5EF4-FFF2-40B4-BE49-F238E27FC236}">
                <a16:creationId xmlns:a16="http://schemas.microsoft.com/office/drawing/2014/main" id="{1FEFEA86-3266-4F49-13E7-6E80825E8AB0}"/>
              </a:ext>
            </a:extLst>
          </p:cNvPr>
          <p:cNvSpPr txBox="1">
            <a:spLocks/>
          </p:cNvSpPr>
          <p:nvPr userDrawn="1"/>
        </p:nvSpPr>
        <p:spPr>
          <a:xfrm rot="-120000">
            <a:off x="648405" y="897318"/>
            <a:ext cx="2821280" cy="46817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i="0" kern="120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 sz="3200"/>
              <a:t>Aan de slag!</a:t>
            </a:r>
          </a:p>
        </p:txBody>
      </p:sp>
    </p:spTree>
    <p:extLst>
      <p:ext uri="{BB962C8B-B14F-4D97-AF65-F5344CB8AC3E}">
        <p14:creationId xmlns:p14="http://schemas.microsoft.com/office/powerpoint/2010/main" val="217821908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fgeronde rechthoek 5">
            <a:extLst>
              <a:ext uri="{FF2B5EF4-FFF2-40B4-BE49-F238E27FC236}">
                <a16:creationId xmlns:a16="http://schemas.microsoft.com/office/drawing/2014/main" id="{656CB4EC-6675-A199-4582-EDA802C2660A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7" name="Afbeelding 6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A13BEA93-9BB9-2699-6C4F-4F47402A787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2887" y="1799736"/>
            <a:ext cx="2475572" cy="2031325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voor vierkante of staande opdracht uit </a:t>
            </a:r>
            <a:r>
              <a:rPr lang="nl-NL" err="1"/>
              <a:t>doeboekje</a:t>
            </a:r>
            <a:endParaRPr lang="nl-NL"/>
          </a:p>
        </p:txBody>
      </p:sp>
      <p:sp>
        <p:nvSpPr>
          <p:cNvPr id="3" name="Tijdelijke aanduiding voor onlineafbeelding 3">
            <a:extLst>
              <a:ext uri="{FF2B5EF4-FFF2-40B4-BE49-F238E27FC236}">
                <a16:creationId xmlns:a16="http://schemas.microsoft.com/office/drawing/2014/main" id="{E79757D9-29B8-4AC3-3417-779BC0BEA2F8}"/>
              </a:ext>
            </a:extLst>
          </p:cNvPr>
          <p:cNvSpPr>
            <a:spLocks noGrp="1"/>
          </p:cNvSpPr>
          <p:nvPr>
            <p:ph type="clipArt" sz="quarter" idx="15"/>
          </p:nvPr>
        </p:nvSpPr>
        <p:spPr>
          <a:xfrm>
            <a:off x="3902926" y="669074"/>
            <a:ext cx="6099717" cy="5408342"/>
          </a:xfrm>
        </p:spPr>
        <p:txBody>
          <a:bodyPr/>
          <a:lstStyle/>
          <a:p>
            <a:endParaRPr lang="nl-NL"/>
          </a:p>
        </p:txBody>
      </p:sp>
      <p:pic>
        <p:nvPicPr>
          <p:cNvPr id="11" name="Afbeelding 10" descr="Afbeelding met kunst, schermopname, Rechthoek, ontwerp&#10;&#10;Door AI gegenereerde inhoud is mogelijk onjuist.">
            <a:extLst>
              <a:ext uri="{FF2B5EF4-FFF2-40B4-BE49-F238E27FC236}">
                <a16:creationId xmlns:a16="http://schemas.microsoft.com/office/drawing/2014/main" id="{F21DD49D-F283-3C2C-2B2E-BA31916DE44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 rot="21480000">
            <a:off x="18362" y="659106"/>
            <a:ext cx="3699353" cy="972793"/>
          </a:xfrm>
          <a:prstGeom prst="rect">
            <a:avLst/>
          </a:prstGeom>
        </p:spPr>
      </p:pic>
      <p:sp>
        <p:nvSpPr>
          <p:cNvPr id="14" name="Titel 19">
            <a:extLst>
              <a:ext uri="{FF2B5EF4-FFF2-40B4-BE49-F238E27FC236}">
                <a16:creationId xmlns:a16="http://schemas.microsoft.com/office/drawing/2014/main" id="{12DC8EF7-1EED-5F33-E456-9F3F1FC39DA7}"/>
              </a:ext>
            </a:extLst>
          </p:cNvPr>
          <p:cNvSpPr txBox="1">
            <a:spLocks/>
          </p:cNvSpPr>
          <p:nvPr userDrawn="1"/>
        </p:nvSpPr>
        <p:spPr>
          <a:xfrm rot="-120000">
            <a:off x="648405" y="897318"/>
            <a:ext cx="2821280" cy="46817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i="0" kern="120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 sz="3200"/>
              <a:t>Aan de slag!</a:t>
            </a:r>
          </a:p>
        </p:txBody>
      </p:sp>
      <p:sp>
        <p:nvSpPr>
          <p:cNvPr id="4" name="Tekstvak 3">
            <a:extLst>
              <a:ext uri="{FF2B5EF4-FFF2-40B4-BE49-F238E27FC236}">
                <a16:creationId xmlns:a16="http://schemas.microsoft.com/office/drawing/2014/main" id="{CB2FF49D-9191-C302-0632-5DC9A5C7EA26}"/>
              </a:ext>
            </a:extLst>
          </p:cNvPr>
          <p:cNvSpPr txBox="1"/>
          <p:nvPr userDrawn="1"/>
        </p:nvSpPr>
        <p:spPr>
          <a:xfrm>
            <a:off x="7672552" y="-536028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59259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9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Afbeelding 6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A13BEA93-9BB9-2699-6C4F-4F47402A787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6" name="Afgeronde rechthoek 5">
            <a:extLst>
              <a:ext uri="{FF2B5EF4-FFF2-40B4-BE49-F238E27FC236}">
                <a16:creationId xmlns:a16="http://schemas.microsoft.com/office/drawing/2014/main" id="{656CB4EC-6675-A199-4582-EDA802C2660A}"/>
              </a:ext>
            </a:extLst>
          </p:cNvPr>
          <p:cNvSpPr/>
          <p:nvPr userDrawn="1"/>
        </p:nvSpPr>
        <p:spPr>
          <a:xfrm>
            <a:off x="359999" y="359999"/>
            <a:ext cx="11388656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2887" y="1799736"/>
            <a:ext cx="2475572" cy="2031325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voor vierkante of staande opdracht uit </a:t>
            </a:r>
            <a:r>
              <a:rPr lang="nl-NL" err="1"/>
              <a:t>doeboekje</a:t>
            </a:r>
            <a:endParaRPr lang="nl-NL"/>
          </a:p>
        </p:txBody>
      </p:sp>
      <p:sp>
        <p:nvSpPr>
          <p:cNvPr id="3" name="Tijdelijke aanduiding voor onlineafbeelding 3">
            <a:extLst>
              <a:ext uri="{FF2B5EF4-FFF2-40B4-BE49-F238E27FC236}">
                <a16:creationId xmlns:a16="http://schemas.microsoft.com/office/drawing/2014/main" id="{E79757D9-29B8-4AC3-3417-779BC0BEA2F8}"/>
              </a:ext>
            </a:extLst>
          </p:cNvPr>
          <p:cNvSpPr>
            <a:spLocks noGrp="1"/>
          </p:cNvSpPr>
          <p:nvPr>
            <p:ph type="clipArt" sz="quarter" idx="15"/>
          </p:nvPr>
        </p:nvSpPr>
        <p:spPr>
          <a:xfrm>
            <a:off x="3902926" y="669074"/>
            <a:ext cx="6099717" cy="5408342"/>
          </a:xfrm>
        </p:spPr>
        <p:txBody>
          <a:bodyPr/>
          <a:lstStyle/>
          <a:p>
            <a:endParaRPr lang="nl-NL"/>
          </a:p>
        </p:txBody>
      </p:sp>
      <p:sp>
        <p:nvSpPr>
          <p:cNvPr id="4" name="Tekstvak 3">
            <a:extLst>
              <a:ext uri="{FF2B5EF4-FFF2-40B4-BE49-F238E27FC236}">
                <a16:creationId xmlns:a16="http://schemas.microsoft.com/office/drawing/2014/main" id="{CB2FF49D-9191-C302-0632-5DC9A5C7EA26}"/>
              </a:ext>
            </a:extLst>
          </p:cNvPr>
          <p:cNvSpPr txBox="1"/>
          <p:nvPr userDrawn="1"/>
        </p:nvSpPr>
        <p:spPr>
          <a:xfrm>
            <a:off x="7672552" y="-536028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190403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2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Afbeelding 6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A13BEA93-9BB9-2699-6C4F-4F47402A787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6" name="Afgeronde rechthoek 5">
            <a:extLst>
              <a:ext uri="{FF2B5EF4-FFF2-40B4-BE49-F238E27FC236}">
                <a16:creationId xmlns:a16="http://schemas.microsoft.com/office/drawing/2014/main" id="{656CB4EC-6675-A199-4582-EDA802C2660A}"/>
              </a:ext>
            </a:extLst>
          </p:cNvPr>
          <p:cNvSpPr/>
          <p:nvPr userDrawn="1"/>
        </p:nvSpPr>
        <p:spPr>
          <a:xfrm>
            <a:off x="359999" y="359999"/>
            <a:ext cx="11388656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2887" y="1799736"/>
            <a:ext cx="2475572" cy="2031325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voor vierkante of staande opdracht uit </a:t>
            </a:r>
            <a:r>
              <a:rPr lang="nl-NL" err="1"/>
              <a:t>doeboekje</a:t>
            </a:r>
            <a:endParaRPr lang="nl-NL"/>
          </a:p>
        </p:txBody>
      </p:sp>
      <p:sp>
        <p:nvSpPr>
          <p:cNvPr id="3" name="Tijdelijke aanduiding voor onlineafbeelding 3">
            <a:extLst>
              <a:ext uri="{FF2B5EF4-FFF2-40B4-BE49-F238E27FC236}">
                <a16:creationId xmlns:a16="http://schemas.microsoft.com/office/drawing/2014/main" id="{E79757D9-29B8-4AC3-3417-779BC0BEA2F8}"/>
              </a:ext>
            </a:extLst>
          </p:cNvPr>
          <p:cNvSpPr>
            <a:spLocks noGrp="1"/>
          </p:cNvSpPr>
          <p:nvPr>
            <p:ph type="clipArt" sz="quarter" idx="15"/>
          </p:nvPr>
        </p:nvSpPr>
        <p:spPr>
          <a:xfrm>
            <a:off x="3902926" y="669074"/>
            <a:ext cx="6099717" cy="5408342"/>
          </a:xfrm>
        </p:spPr>
        <p:txBody>
          <a:bodyPr/>
          <a:lstStyle/>
          <a:p>
            <a:endParaRPr lang="nl-NL"/>
          </a:p>
        </p:txBody>
      </p:sp>
      <p:sp>
        <p:nvSpPr>
          <p:cNvPr id="4" name="Tekstvak 3">
            <a:extLst>
              <a:ext uri="{FF2B5EF4-FFF2-40B4-BE49-F238E27FC236}">
                <a16:creationId xmlns:a16="http://schemas.microsoft.com/office/drawing/2014/main" id="{CB2FF49D-9191-C302-0632-5DC9A5C7EA26}"/>
              </a:ext>
            </a:extLst>
          </p:cNvPr>
          <p:cNvSpPr txBox="1"/>
          <p:nvPr userDrawn="1"/>
        </p:nvSpPr>
        <p:spPr>
          <a:xfrm>
            <a:off x="7672552" y="-536028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100098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Sectiekop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fbeelding 5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5C568D28-C5F1-A2E3-DF2C-29A58B372B3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9" name="Afbeelding 8" descr="Afbeelding met tekening, kunst, Graphics&#10;&#10;Door AI gegenereerde inhoud is mogelijk onjuist.">
            <a:extLst>
              <a:ext uri="{FF2B5EF4-FFF2-40B4-BE49-F238E27FC236}">
                <a16:creationId xmlns:a16="http://schemas.microsoft.com/office/drawing/2014/main" id="{9AFC87BB-D258-9231-FDB4-075B931BD73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t="106871" b="-39615"/>
          <a:stretch>
            <a:fillRect/>
          </a:stretch>
        </p:blipFill>
        <p:spPr>
          <a:xfrm>
            <a:off x="6488150" y="10910816"/>
            <a:ext cx="5497552" cy="1800000"/>
          </a:xfrm>
          <a:prstGeom prst="rect">
            <a:avLst/>
          </a:prstGeom>
        </p:spPr>
      </p:pic>
      <p:sp>
        <p:nvSpPr>
          <p:cNvPr id="4" name="Tekstvak 3">
            <a:extLst>
              <a:ext uri="{FF2B5EF4-FFF2-40B4-BE49-F238E27FC236}">
                <a16:creationId xmlns:a16="http://schemas.microsoft.com/office/drawing/2014/main" id="{CED666FE-4339-B602-BB88-6C87B9B8A3CF}"/>
              </a:ext>
            </a:extLst>
          </p:cNvPr>
          <p:cNvSpPr txBox="1"/>
          <p:nvPr userDrawn="1"/>
        </p:nvSpPr>
        <p:spPr>
          <a:xfrm>
            <a:off x="574158" y="66985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" name="Afgeronde rechthoek 8">
            <a:extLst>
              <a:ext uri="{FF2B5EF4-FFF2-40B4-BE49-F238E27FC236}">
                <a16:creationId xmlns:a16="http://schemas.microsoft.com/office/drawing/2014/main" id="{06B730B4-3652-A707-3F44-655FD8B96885}"/>
              </a:ext>
            </a:extLst>
          </p:cNvPr>
          <p:cNvSpPr/>
          <p:nvPr userDrawn="1"/>
        </p:nvSpPr>
        <p:spPr>
          <a:xfrm>
            <a:off x="359998" y="359999"/>
            <a:ext cx="11462547" cy="6118860"/>
          </a:xfrm>
          <a:prstGeom prst="roundRect">
            <a:avLst>
              <a:gd name="adj" fmla="val 5489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" name="Titel 19">
            <a:extLst>
              <a:ext uri="{FF2B5EF4-FFF2-40B4-BE49-F238E27FC236}">
                <a16:creationId xmlns:a16="http://schemas.microsoft.com/office/drawing/2014/main" id="{E2B7BADE-4109-0999-FA14-784F5D9418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0000" y="720000"/>
            <a:ext cx="9015015" cy="480131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accent2"/>
                </a:solidFill>
              </a:defRPr>
            </a:lvl1pPr>
          </a:lstStyle>
          <a:p>
            <a:r>
              <a:rPr lang="nl-NL"/>
              <a:t>Pagina voor afbeeldingen, met of zonder titel</a:t>
            </a:r>
          </a:p>
        </p:txBody>
      </p:sp>
    </p:spTree>
    <p:extLst>
      <p:ext uri="{BB962C8B-B14F-4D97-AF65-F5344CB8AC3E}">
        <p14:creationId xmlns:p14="http://schemas.microsoft.com/office/powerpoint/2010/main" val="41422085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ekop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fbeelding 4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A04B119-09D7-232E-6C0E-120811A14AE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75000"/>
          </a:blip>
          <a:srcRect l="2" t="37199" r="9682" b="160"/>
          <a:stretch>
            <a:fillRect/>
          </a:stretch>
        </p:blipFill>
        <p:spPr>
          <a:xfrm>
            <a:off x="0" y="0"/>
            <a:ext cx="12167999" cy="6840000"/>
          </a:xfrm>
          <a:prstGeom prst="rect">
            <a:avLst/>
          </a:prstGeom>
        </p:spPr>
      </p:pic>
      <p:sp>
        <p:nvSpPr>
          <p:cNvPr id="9" name="Afgeronde rechthoek 8">
            <a:extLst>
              <a:ext uri="{FF2B5EF4-FFF2-40B4-BE49-F238E27FC236}">
                <a16:creationId xmlns:a16="http://schemas.microsoft.com/office/drawing/2014/main" id="{BAF88DCE-81B8-496C-781E-BDD8A79A9953}"/>
              </a:ext>
            </a:extLst>
          </p:cNvPr>
          <p:cNvSpPr/>
          <p:nvPr userDrawn="1"/>
        </p:nvSpPr>
        <p:spPr>
          <a:xfrm>
            <a:off x="359998" y="359999"/>
            <a:ext cx="11462547" cy="6118860"/>
          </a:xfrm>
          <a:prstGeom prst="roundRect">
            <a:avLst>
              <a:gd name="adj" fmla="val 5489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4" name="Titel 19">
            <a:extLst>
              <a:ext uri="{FF2B5EF4-FFF2-40B4-BE49-F238E27FC236}">
                <a16:creationId xmlns:a16="http://schemas.microsoft.com/office/drawing/2014/main" id="{3F48F6CB-E12F-2EDB-DA04-E7D24311F0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0000" y="720000"/>
            <a:ext cx="9015015" cy="480131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accent2"/>
                </a:solidFill>
              </a:defRPr>
            </a:lvl1pPr>
          </a:lstStyle>
          <a:p>
            <a:r>
              <a:rPr lang="nl-NL"/>
              <a:t>Pagina voor afbeeldingen, met of zonder titel</a:t>
            </a:r>
          </a:p>
        </p:txBody>
      </p:sp>
      <p:sp>
        <p:nvSpPr>
          <p:cNvPr id="2" name="Tekstvak 1">
            <a:extLst>
              <a:ext uri="{FF2B5EF4-FFF2-40B4-BE49-F238E27FC236}">
                <a16:creationId xmlns:a16="http://schemas.microsoft.com/office/drawing/2014/main" id="{D0415892-1B7E-B539-7BC7-350C052D75BC}"/>
              </a:ext>
            </a:extLst>
          </p:cNvPr>
          <p:cNvSpPr txBox="1"/>
          <p:nvPr userDrawn="1"/>
        </p:nvSpPr>
        <p:spPr>
          <a:xfrm>
            <a:off x="6937248" y="7632192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67881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ectiekop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fbeelding 2">
            <a:extLst>
              <a:ext uri="{FF2B5EF4-FFF2-40B4-BE49-F238E27FC236}">
                <a16:creationId xmlns:a16="http://schemas.microsoft.com/office/drawing/2014/main" id="{4B6F0475-2FE4-29B9-619F-CE016B823AB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75000"/>
          </a:blip>
          <a:srcRect l="8949" t="10240" r="785" b="233"/>
          <a:stretch>
            <a:fillRect/>
          </a:stretch>
        </p:blipFill>
        <p:spPr>
          <a:xfrm flipH="1">
            <a:off x="3" y="0"/>
            <a:ext cx="12167999" cy="6840000"/>
          </a:xfrm>
          <a:prstGeom prst="rect">
            <a:avLst/>
          </a:prstGeom>
        </p:spPr>
      </p:pic>
      <p:sp>
        <p:nvSpPr>
          <p:cNvPr id="5" name="Afgeronde rechthoek 8">
            <a:extLst>
              <a:ext uri="{FF2B5EF4-FFF2-40B4-BE49-F238E27FC236}">
                <a16:creationId xmlns:a16="http://schemas.microsoft.com/office/drawing/2014/main" id="{8665C0E6-61F3-0C3B-6AE1-373F7E79028F}"/>
              </a:ext>
            </a:extLst>
          </p:cNvPr>
          <p:cNvSpPr/>
          <p:nvPr userDrawn="1"/>
        </p:nvSpPr>
        <p:spPr>
          <a:xfrm>
            <a:off x="359998" y="359999"/>
            <a:ext cx="11462547" cy="6118860"/>
          </a:xfrm>
          <a:prstGeom prst="roundRect">
            <a:avLst>
              <a:gd name="adj" fmla="val 5489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4" name="Titel 19">
            <a:extLst>
              <a:ext uri="{FF2B5EF4-FFF2-40B4-BE49-F238E27FC236}">
                <a16:creationId xmlns:a16="http://schemas.microsoft.com/office/drawing/2014/main" id="{3F48F6CB-E12F-2EDB-DA04-E7D24311F0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0001" y="720000"/>
            <a:ext cx="8550124" cy="480131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accent2"/>
                </a:solidFill>
              </a:defRPr>
            </a:lvl1pPr>
          </a:lstStyle>
          <a:p>
            <a:r>
              <a:rPr lang="nl-NL"/>
              <a:t>Pagina voor afbeeldingen, met of zonder titel</a:t>
            </a:r>
          </a:p>
        </p:txBody>
      </p:sp>
    </p:spTree>
    <p:extLst>
      <p:ext uri="{BB962C8B-B14F-4D97-AF65-F5344CB8AC3E}">
        <p14:creationId xmlns:p14="http://schemas.microsoft.com/office/powerpoint/2010/main" val="24115123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ekop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fbeelding 4">
            <a:extLst>
              <a:ext uri="{FF2B5EF4-FFF2-40B4-BE49-F238E27FC236}">
                <a16:creationId xmlns:a16="http://schemas.microsoft.com/office/drawing/2014/main" id="{FA04B119-09D7-232E-6C0E-120811A14AE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75000"/>
          </a:blip>
          <a:srcRect l="8949" t="10240" r="785" b="233"/>
          <a:stretch>
            <a:fillRect/>
          </a:stretch>
        </p:blipFill>
        <p:spPr>
          <a:xfrm flipH="1">
            <a:off x="3" y="0"/>
            <a:ext cx="12167999" cy="6840000"/>
          </a:xfrm>
          <a:prstGeom prst="rect">
            <a:avLst/>
          </a:prstGeom>
        </p:spPr>
      </p:pic>
      <p:sp>
        <p:nvSpPr>
          <p:cNvPr id="2" name="Afgeronde rechthoek 8">
            <a:extLst>
              <a:ext uri="{FF2B5EF4-FFF2-40B4-BE49-F238E27FC236}">
                <a16:creationId xmlns:a16="http://schemas.microsoft.com/office/drawing/2014/main" id="{BEC88D75-EC4D-02C6-2AB3-2D55D48BF5E2}"/>
              </a:ext>
            </a:extLst>
          </p:cNvPr>
          <p:cNvSpPr/>
          <p:nvPr userDrawn="1"/>
        </p:nvSpPr>
        <p:spPr>
          <a:xfrm>
            <a:off x="359998" y="359999"/>
            <a:ext cx="11462547" cy="6118860"/>
          </a:xfrm>
          <a:prstGeom prst="roundRect">
            <a:avLst>
              <a:gd name="adj" fmla="val 5489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4" name="Titel 19">
            <a:extLst>
              <a:ext uri="{FF2B5EF4-FFF2-40B4-BE49-F238E27FC236}">
                <a16:creationId xmlns:a16="http://schemas.microsoft.com/office/drawing/2014/main" id="{3F48F6CB-E12F-2EDB-DA04-E7D24311F0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0001" y="720000"/>
            <a:ext cx="8550124" cy="480131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accent2"/>
                </a:solidFill>
              </a:defRPr>
            </a:lvl1pPr>
          </a:lstStyle>
          <a:p>
            <a:r>
              <a:rPr lang="nl-NL"/>
              <a:t>Pagina voor afbeeldingen, met of zonder titel</a:t>
            </a:r>
          </a:p>
        </p:txBody>
      </p:sp>
    </p:spTree>
    <p:extLst>
      <p:ext uri="{BB962C8B-B14F-4D97-AF65-F5344CB8AC3E}">
        <p14:creationId xmlns:p14="http://schemas.microsoft.com/office/powerpoint/2010/main" val="21331629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Sectiekop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fbeelding 2">
            <a:extLst>
              <a:ext uri="{FF2B5EF4-FFF2-40B4-BE49-F238E27FC236}">
                <a16:creationId xmlns:a16="http://schemas.microsoft.com/office/drawing/2014/main" id="{758E2D09-5295-A330-C896-5F4ED73C41A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l="55425" t="29619" r="-17771" b="-177"/>
          <a:stretch>
            <a:fillRect/>
          </a:stretch>
        </p:blipFill>
        <p:spPr>
          <a:xfrm>
            <a:off x="0" y="0"/>
            <a:ext cx="10800000" cy="6876000"/>
          </a:xfrm>
          <a:prstGeom prst="rect">
            <a:avLst/>
          </a:prstGeom>
        </p:spPr>
      </p:pic>
      <p:sp>
        <p:nvSpPr>
          <p:cNvPr id="4" name="Titel 19">
            <a:extLst>
              <a:ext uri="{FF2B5EF4-FFF2-40B4-BE49-F238E27FC236}">
                <a16:creationId xmlns:a16="http://schemas.microsoft.com/office/drawing/2014/main" id="{3F48F6CB-E12F-2EDB-DA04-E7D24311F0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0001" y="720000"/>
            <a:ext cx="4935732" cy="867930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accent2"/>
                </a:solidFill>
              </a:defRPr>
            </a:lvl1pPr>
          </a:lstStyle>
          <a:p>
            <a:r>
              <a:rPr lang="nl-NL"/>
              <a:t>Pagina voor afbeeldingen, met of zonder titel</a:t>
            </a:r>
          </a:p>
        </p:txBody>
      </p:sp>
    </p:spTree>
    <p:extLst>
      <p:ext uri="{BB962C8B-B14F-4D97-AF65-F5344CB8AC3E}">
        <p14:creationId xmlns:p14="http://schemas.microsoft.com/office/powerpoint/2010/main" val="1142448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Sectiekop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19">
            <a:extLst>
              <a:ext uri="{FF2B5EF4-FFF2-40B4-BE49-F238E27FC236}">
                <a16:creationId xmlns:a16="http://schemas.microsoft.com/office/drawing/2014/main" id="{3F48F6CB-E12F-2EDB-DA04-E7D24311F0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0001" y="720000"/>
            <a:ext cx="4935732" cy="867930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accent2"/>
                </a:solidFill>
              </a:defRPr>
            </a:lvl1pPr>
          </a:lstStyle>
          <a:p>
            <a:r>
              <a:rPr lang="nl-NL"/>
              <a:t>Pagina voor afbeeldingen, met of zonder titel</a:t>
            </a:r>
          </a:p>
        </p:txBody>
      </p:sp>
    </p:spTree>
    <p:extLst>
      <p:ext uri="{BB962C8B-B14F-4D97-AF65-F5344CB8AC3E}">
        <p14:creationId xmlns:p14="http://schemas.microsoft.com/office/powerpoint/2010/main" val="118906184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ekop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fbeelding 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273CF196-D9B9-02FB-BE96-EDB12A1A7B8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5" name="Afbeelding 4">
            <a:extLst>
              <a:ext uri="{FF2B5EF4-FFF2-40B4-BE49-F238E27FC236}">
                <a16:creationId xmlns:a16="http://schemas.microsoft.com/office/drawing/2014/main" id="{EB283C44-8284-8E13-4D09-E87FC7CDEB7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r="45888" b="3979"/>
          <a:stretch>
            <a:fillRect/>
          </a:stretch>
        </p:blipFill>
        <p:spPr>
          <a:xfrm rot="5400000">
            <a:off x="2131251" y="-2520000"/>
            <a:ext cx="8316000" cy="10440000"/>
          </a:xfrm>
          <a:prstGeom prst="rect">
            <a:avLst/>
          </a:prstGeom>
        </p:spPr>
      </p:pic>
      <p:sp>
        <p:nvSpPr>
          <p:cNvPr id="8" name="Tijdelijke aanduiding voor onlineafbeelding 7">
            <a:extLst>
              <a:ext uri="{FF2B5EF4-FFF2-40B4-BE49-F238E27FC236}">
                <a16:creationId xmlns:a16="http://schemas.microsoft.com/office/drawing/2014/main" id="{BFABC48E-5838-F8F6-B7C8-09EF584DDA61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3367169" y="1750402"/>
            <a:ext cx="5670550" cy="3235325"/>
          </a:xfrm>
          <a:ln w="19050">
            <a:noFill/>
          </a:ln>
        </p:spPr>
        <p:txBody>
          <a:bodyPr/>
          <a:lstStyle/>
          <a:p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81222328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ectiekop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fbeelding 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273CF196-D9B9-02FB-BE96-EDB12A1A7B8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63614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ctiekop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fbeelding 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273CF196-D9B9-02FB-BE96-EDB12A1A7B8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15" name="Afbeelding 14">
            <a:extLst>
              <a:ext uri="{FF2B5EF4-FFF2-40B4-BE49-F238E27FC236}">
                <a16:creationId xmlns:a16="http://schemas.microsoft.com/office/drawing/2014/main" id="{B2D57851-CA4C-03EA-5C4E-736AA577A7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2064818" y="397593"/>
            <a:ext cx="8128467" cy="5935474"/>
          </a:xfrm>
          <a:prstGeom prst="rect">
            <a:avLst/>
          </a:prstGeom>
        </p:spPr>
      </p:pic>
      <p:sp>
        <p:nvSpPr>
          <p:cNvPr id="8" name="Tijdelijke aanduiding voor onlineafbeelding 7">
            <a:extLst>
              <a:ext uri="{FF2B5EF4-FFF2-40B4-BE49-F238E27FC236}">
                <a16:creationId xmlns:a16="http://schemas.microsoft.com/office/drawing/2014/main" id="{BFABC48E-5838-F8F6-B7C8-09EF584DDA61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3260725" y="1747668"/>
            <a:ext cx="5670550" cy="3235325"/>
          </a:xfrm>
          <a:ln w="19050">
            <a:noFill/>
          </a:ln>
        </p:spPr>
        <p:txBody>
          <a:bodyPr/>
          <a:lstStyle/>
          <a:p>
            <a:endParaRPr lang="nl-NL"/>
          </a:p>
        </p:txBody>
      </p:sp>
      <p:sp>
        <p:nvSpPr>
          <p:cNvPr id="9" name="Tekstvak 8">
            <a:extLst>
              <a:ext uri="{FF2B5EF4-FFF2-40B4-BE49-F238E27FC236}">
                <a16:creationId xmlns:a16="http://schemas.microsoft.com/office/drawing/2014/main" id="{78F5BBA6-C1EA-2E3F-D285-442EBB42952B}"/>
              </a:ext>
            </a:extLst>
          </p:cNvPr>
          <p:cNvSpPr txBox="1"/>
          <p:nvPr userDrawn="1"/>
        </p:nvSpPr>
        <p:spPr>
          <a:xfrm>
            <a:off x="2099733" y="-1557867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2" name="Tekstvak 11">
            <a:extLst>
              <a:ext uri="{FF2B5EF4-FFF2-40B4-BE49-F238E27FC236}">
                <a16:creationId xmlns:a16="http://schemas.microsoft.com/office/drawing/2014/main" id="{3C762977-2B14-BD8E-83EC-16D1F55B3AD5}"/>
              </a:ext>
            </a:extLst>
          </p:cNvPr>
          <p:cNvSpPr txBox="1"/>
          <p:nvPr userDrawn="1"/>
        </p:nvSpPr>
        <p:spPr>
          <a:xfrm>
            <a:off x="12649200" y="-1507067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8138383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angepaste indeling">
    <p:bg>
      <p:bgPr>
        <a:solidFill>
          <a:srgbClr val="641C7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fbeelding 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4951AD5-2926-5C36-D7B9-1A5D758CADE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5" name="Afbeelding 4" descr="Afbeelding met clipart, wit, Graphics, Lettertype&#10;&#10;Automatisch gegenereerde beschrijving">
            <a:extLst>
              <a:ext uri="{FF2B5EF4-FFF2-40B4-BE49-F238E27FC236}">
                <a16:creationId xmlns:a16="http://schemas.microsoft.com/office/drawing/2014/main" id="{34995D09-93C5-4DF4-5DE9-BDD30E45EFA2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8440" y="1046589"/>
            <a:ext cx="6188004" cy="3434751"/>
          </a:xfrm>
          <a:prstGeom prst="rect">
            <a:avLst/>
          </a:prstGeom>
        </p:spPr>
      </p:pic>
      <p:sp>
        <p:nvSpPr>
          <p:cNvPr id="3" name="Rechthoek 2">
            <a:extLst>
              <a:ext uri="{FF2B5EF4-FFF2-40B4-BE49-F238E27FC236}">
                <a16:creationId xmlns:a16="http://schemas.microsoft.com/office/drawing/2014/main" id="{06CD56F0-5416-FAD2-A52A-23FDC6F10FE5}"/>
              </a:ext>
            </a:extLst>
          </p:cNvPr>
          <p:cNvSpPr/>
          <p:nvPr userDrawn="1"/>
        </p:nvSpPr>
        <p:spPr>
          <a:xfrm>
            <a:off x="0" y="5876692"/>
            <a:ext cx="12192001" cy="98130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7" name="Tekstvak 6">
            <a:extLst>
              <a:ext uri="{FF2B5EF4-FFF2-40B4-BE49-F238E27FC236}">
                <a16:creationId xmlns:a16="http://schemas.microsoft.com/office/drawing/2014/main" id="{C72FA550-FF8C-2428-BD13-F28D24A45743}"/>
              </a:ext>
            </a:extLst>
          </p:cNvPr>
          <p:cNvSpPr txBox="1"/>
          <p:nvPr userDrawn="1"/>
        </p:nvSpPr>
        <p:spPr>
          <a:xfrm rot="5400000">
            <a:off x="10680464" y="4159208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000" b="0" i="0" spc="100" baseline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WEEKVANHETGELD.NL</a:t>
            </a:r>
          </a:p>
        </p:txBody>
      </p:sp>
      <p:pic>
        <p:nvPicPr>
          <p:cNvPr id="10" name="Afbeelding 9" descr="Afbeelding met Lettertype, Graphics, grafische vormgeving, typografie&#10;&#10;Door AI gegenereerde inhoud is mogelijk onjuist.">
            <a:extLst>
              <a:ext uri="{FF2B5EF4-FFF2-40B4-BE49-F238E27FC236}">
                <a16:creationId xmlns:a16="http://schemas.microsoft.com/office/drawing/2014/main" id="{5B45E346-4291-461B-A481-79D5BA96D44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8419170" y="6166624"/>
            <a:ext cx="3280650" cy="393679"/>
          </a:xfrm>
          <a:prstGeom prst="rect">
            <a:avLst/>
          </a:prstGeom>
        </p:spPr>
      </p:pic>
      <p:sp>
        <p:nvSpPr>
          <p:cNvPr id="11" name="Tekstvak 10">
            <a:extLst>
              <a:ext uri="{FF2B5EF4-FFF2-40B4-BE49-F238E27FC236}">
                <a16:creationId xmlns:a16="http://schemas.microsoft.com/office/drawing/2014/main" id="{8159546A-DD70-FFCA-0DD3-4FFB3A3A15FE}"/>
              </a:ext>
            </a:extLst>
          </p:cNvPr>
          <p:cNvSpPr txBox="1"/>
          <p:nvPr userDrawn="1"/>
        </p:nvSpPr>
        <p:spPr>
          <a:xfrm>
            <a:off x="6257217" y="6266788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400" b="0" i="0" spc="100" baseline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INITIATIEF VAN</a:t>
            </a:r>
          </a:p>
        </p:txBody>
      </p:sp>
      <p:sp>
        <p:nvSpPr>
          <p:cNvPr id="12" name="Tekstvak 11">
            <a:extLst>
              <a:ext uri="{FF2B5EF4-FFF2-40B4-BE49-F238E27FC236}">
                <a16:creationId xmlns:a16="http://schemas.microsoft.com/office/drawing/2014/main" id="{51532613-DE39-6A2E-DAD8-8B0D5A59C114}"/>
              </a:ext>
            </a:extLst>
          </p:cNvPr>
          <p:cNvSpPr txBox="1"/>
          <p:nvPr userDrawn="1"/>
        </p:nvSpPr>
        <p:spPr>
          <a:xfrm>
            <a:off x="451077" y="6251920"/>
            <a:ext cx="3050405" cy="3273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600" b="0" i="0" spc="100" baseline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WEEKVANHETGELD.NL</a:t>
            </a:r>
          </a:p>
        </p:txBody>
      </p:sp>
    </p:spTree>
    <p:extLst>
      <p:ext uri="{BB962C8B-B14F-4D97-AF65-F5344CB8AC3E}">
        <p14:creationId xmlns:p14="http://schemas.microsoft.com/office/powerpoint/2010/main" val="645520609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Aangepaste indeling">
    <p:bg>
      <p:bgPr>
        <a:solidFill>
          <a:srgbClr val="641C7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fbeelding 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4951AD5-2926-5C36-D7B9-1A5D758CADE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3" name="Rechthoek 2">
            <a:extLst>
              <a:ext uri="{FF2B5EF4-FFF2-40B4-BE49-F238E27FC236}">
                <a16:creationId xmlns:a16="http://schemas.microsoft.com/office/drawing/2014/main" id="{06CD56F0-5416-FAD2-A52A-23FDC6F10FE5}"/>
              </a:ext>
            </a:extLst>
          </p:cNvPr>
          <p:cNvSpPr/>
          <p:nvPr userDrawn="1"/>
        </p:nvSpPr>
        <p:spPr>
          <a:xfrm>
            <a:off x="0" y="5876692"/>
            <a:ext cx="12192001" cy="98130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7" name="Tekstvak 6">
            <a:extLst>
              <a:ext uri="{FF2B5EF4-FFF2-40B4-BE49-F238E27FC236}">
                <a16:creationId xmlns:a16="http://schemas.microsoft.com/office/drawing/2014/main" id="{C72FA550-FF8C-2428-BD13-F28D24A45743}"/>
              </a:ext>
            </a:extLst>
          </p:cNvPr>
          <p:cNvSpPr txBox="1"/>
          <p:nvPr userDrawn="1"/>
        </p:nvSpPr>
        <p:spPr>
          <a:xfrm rot="5400000">
            <a:off x="10680464" y="4159208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000" b="0" i="0" spc="100" baseline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WEEKVANHETGELD.NL</a:t>
            </a:r>
          </a:p>
        </p:txBody>
      </p:sp>
      <p:pic>
        <p:nvPicPr>
          <p:cNvPr id="10" name="Afbeelding 9" descr="Afbeelding met Lettertype, Graphics, grafische vormgeving, typografie&#10;&#10;Door AI gegenereerde inhoud is mogelijk onjuist.">
            <a:extLst>
              <a:ext uri="{FF2B5EF4-FFF2-40B4-BE49-F238E27FC236}">
                <a16:creationId xmlns:a16="http://schemas.microsoft.com/office/drawing/2014/main" id="{5B45E346-4291-461B-A481-79D5BA96D44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8419170" y="6166624"/>
            <a:ext cx="3280650" cy="393679"/>
          </a:xfrm>
          <a:prstGeom prst="rect">
            <a:avLst/>
          </a:prstGeom>
        </p:spPr>
      </p:pic>
      <p:sp>
        <p:nvSpPr>
          <p:cNvPr id="11" name="Tekstvak 10">
            <a:extLst>
              <a:ext uri="{FF2B5EF4-FFF2-40B4-BE49-F238E27FC236}">
                <a16:creationId xmlns:a16="http://schemas.microsoft.com/office/drawing/2014/main" id="{8159546A-DD70-FFCA-0DD3-4FFB3A3A15FE}"/>
              </a:ext>
            </a:extLst>
          </p:cNvPr>
          <p:cNvSpPr txBox="1"/>
          <p:nvPr userDrawn="1"/>
        </p:nvSpPr>
        <p:spPr>
          <a:xfrm>
            <a:off x="6257217" y="6266788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400" b="0" i="0" spc="100" baseline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INITIATIEF VAN</a:t>
            </a:r>
          </a:p>
        </p:txBody>
      </p:sp>
      <p:sp>
        <p:nvSpPr>
          <p:cNvPr id="12" name="Tekstvak 11">
            <a:extLst>
              <a:ext uri="{FF2B5EF4-FFF2-40B4-BE49-F238E27FC236}">
                <a16:creationId xmlns:a16="http://schemas.microsoft.com/office/drawing/2014/main" id="{51532613-DE39-6A2E-DAD8-8B0D5A59C114}"/>
              </a:ext>
            </a:extLst>
          </p:cNvPr>
          <p:cNvSpPr txBox="1"/>
          <p:nvPr userDrawn="1"/>
        </p:nvSpPr>
        <p:spPr>
          <a:xfrm>
            <a:off x="451077" y="6251920"/>
            <a:ext cx="3050405" cy="3273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600" b="0" i="0" spc="100" baseline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WEEKVANHETGELD.NL</a:t>
            </a:r>
          </a:p>
        </p:txBody>
      </p:sp>
    </p:spTree>
    <p:extLst>
      <p:ext uri="{BB962C8B-B14F-4D97-AF65-F5344CB8AC3E}">
        <p14:creationId xmlns:p14="http://schemas.microsoft.com/office/powerpoint/2010/main" val="2216783238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angepaste indeling">
    <p:bg>
      <p:bgPr>
        <a:solidFill>
          <a:srgbClr val="641C7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fbeelding 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4951AD5-2926-5C36-D7B9-1A5D758CADE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7" name="Tekstvak 6">
            <a:extLst>
              <a:ext uri="{FF2B5EF4-FFF2-40B4-BE49-F238E27FC236}">
                <a16:creationId xmlns:a16="http://schemas.microsoft.com/office/drawing/2014/main" id="{C72FA550-FF8C-2428-BD13-F28D24A45743}"/>
              </a:ext>
            </a:extLst>
          </p:cNvPr>
          <p:cNvSpPr txBox="1"/>
          <p:nvPr userDrawn="1"/>
        </p:nvSpPr>
        <p:spPr>
          <a:xfrm rot="5400000">
            <a:off x="10680464" y="4159208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000" b="0" i="0" spc="100" baseline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WEEKVANHETGELD.NL</a:t>
            </a:r>
          </a:p>
        </p:txBody>
      </p:sp>
    </p:spTree>
    <p:extLst>
      <p:ext uri="{BB962C8B-B14F-4D97-AF65-F5344CB8AC3E}">
        <p14:creationId xmlns:p14="http://schemas.microsoft.com/office/powerpoint/2010/main" val="3037339220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Alleen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34A7F8CB-E936-0B01-E4BE-F5A7395F9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Klik om stijl te bewerken</a:t>
            </a:r>
          </a:p>
        </p:txBody>
      </p:sp>
      <p:sp>
        <p:nvSpPr>
          <p:cNvPr id="3" name="Tijdelijke aanduiding voor datum 2">
            <a:extLst>
              <a:ext uri="{FF2B5EF4-FFF2-40B4-BE49-F238E27FC236}">
                <a16:creationId xmlns:a16="http://schemas.microsoft.com/office/drawing/2014/main" id="{C4603D9C-BC41-C50A-8F3C-CF95329A66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257B2-D069-482C-B9B6-6513C46C83C9}" type="datetimeFigureOut">
              <a:rPr lang="nl-NL" smtClean="0"/>
              <a:t>5-3-2026</a:t>
            </a:fld>
            <a:endParaRPr lang="nl-NL"/>
          </a:p>
        </p:txBody>
      </p:sp>
      <p:sp>
        <p:nvSpPr>
          <p:cNvPr id="4" name="Tijdelijke aanduiding voor voettekst 3">
            <a:extLst>
              <a:ext uri="{FF2B5EF4-FFF2-40B4-BE49-F238E27FC236}">
                <a16:creationId xmlns:a16="http://schemas.microsoft.com/office/drawing/2014/main" id="{988CD446-C3B7-7478-853F-93FC449DF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5" name="Tijdelijke aanduiding voor dianummer 4">
            <a:extLst>
              <a:ext uri="{FF2B5EF4-FFF2-40B4-BE49-F238E27FC236}">
                <a16:creationId xmlns:a16="http://schemas.microsoft.com/office/drawing/2014/main" id="{AC7106BB-2536-F413-06AF-F4A97C862D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2F7E-5A3D-48F1-935E-B158F59D548C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5499534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4_Titel en obje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5E6B3FF8-C430-01C6-E122-2CA0BA8BC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Klik om stijl te bewerken</a:t>
            </a:r>
          </a:p>
        </p:txBody>
      </p:sp>
      <p:sp>
        <p:nvSpPr>
          <p:cNvPr id="3" name="Tijdelijke aanduiding voor inhoud 2">
            <a:extLst>
              <a:ext uri="{FF2B5EF4-FFF2-40B4-BE49-F238E27FC236}">
                <a16:creationId xmlns:a16="http://schemas.microsoft.com/office/drawing/2014/main" id="{E2A06D41-AF2D-D1C0-34FC-4B3B664A2C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nl-NL"/>
              <a:t>Klikken om de tekststijl van het model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datum 3">
            <a:extLst>
              <a:ext uri="{FF2B5EF4-FFF2-40B4-BE49-F238E27FC236}">
                <a16:creationId xmlns:a16="http://schemas.microsoft.com/office/drawing/2014/main" id="{B1B33D4C-129C-01CD-04B1-90EEF6D89C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38EB1-4215-4000-8166-A70666F47C3A}" type="datetimeFigureOut">
              <a:rPr lang="nl-NL" smtClean="0"/>
              <a:t>5-3-2026</a:t>
            </a:fld>
            <a:endParaRPr lang="nl-NL"/>
          </a:p>
        </p:txBody>
      </p:sp>
      <p:sp>
        <p:nvSpPr>
          <p:cNvPr id="5" name="Tijdelijke aanduiding voor voettekst 4">
            <a:extLst>
              <a:ext uri="{FF2B5EF4-FFF2-40B4-BE49-F238E27FC236}">
                <a16:creationId xmlns:a16="http://schemas.microsoft.com/office/drawing/2014/main" id="{14222396-7382-2F69-A0D9-6137B4D29A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Tijdelijke aanduiding voor dianummer 5">
            <a:extLst>
              <a:ext uri="{FF2B5EF4-FFF2-40B4-BE49-F238E27FC236}">
                <a16:creationId xmlns:a16="http://schemas.microsoft.com/office/drawing/2014/main" id="{0EB323E4-2C0B-2F89-D5DB-C3BEA6F2CD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A6227-F157-40EB-B7D9-41E48F1F13BD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696223925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Le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atum 1">
            <a:extLst>
              <a:ext uri="{FF2B5EF4-FFF2-40B4-BE49-F238E27FC236}">
                <a16:creationId xmlns:a16="http://schemas.microsoft.com/office/drawing/2014/main" id="{D0FC0FB1-997C-6D3B-AF01-32E77DA47C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38EB1-4215-4000-8166-A70666F47C3A}" type="datetimeFigureOut">
              <a:rPr lang="nl-NL" smtClean="0"/>
              <a:t>5-3-2026</a:t>
            </a:fld>
            <a:endParaRPr lang="nl-NL"/>
          </a:p>
        </p:txBody>
      </p:sp>
      <p:sp>
        <p:nvSpPr>
          <p:cNvPr id="3" name="Tijdelijke aanduiding voor voettekst 2">
            <a:extLst>
              <a:ext uri="{FF2B5EF4-FFF2-40B4-BE49-F238E27FC236}">
                <a16:creationId xmlns:a16="http://schemas.microsoft.com/office/drawing/2014/main" id="{B09432E6-057B-6675-79F0-61D84723AB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48E413A9-1963-D1B0-BAC6-2A6FA79992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A6227-F157-40EB-B7D9-41E48F1F13BD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393435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63" Type="http://schemas.openxmlformats.org/officeDocument/2006/relationships/slideLayout" Target="../slideLayouts/slideLayout63.xml"/><Relationship Id="rId68" Type="http://schemas.openxmlformats.org/officeDocument/2006/relationships/slideLayout" Target="../slideLayouts/slideLayout68.xml"/><Relationship Id="rId84" Type="http://schemas.openxmlformats.org/officeDocument/2006/relationships/theme" Target="../theme/theme1.xml"/><Relationship Id="rId1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11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74" Type="http://schemas.openxmlformats.org/officeDocument/2006/relationships/slideLayout" Target="../slideLayouts/slideLayout74.xml"/><Relationship Id="rId79" Type="http://schemas.openxmlformats.org/officeDocument/2006/relationships/slideLayout" Target="../slideLayouts/slideLayout79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82" Type="http://schemas.openxmlformats.org/officeDocument/2006/relationships/slideLayout" Target="../slideLayouts/slideLayout82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64" Type="http://schemas.openxmlformats.org/officeDocument/2006/relationships/slideLayout" Target="../slideLayouts/slideLayout64.xml"/><Relationship Id="rId69" Type="http://schemas.openxmlformats.org/officeDocument/2006/relationships/slideLayout" Target="../slideLayouts/slideLayout69.xml"/><Relationship Id="rId77" Type="http://schemas.openxmlformats.org/officeDocument/2006/relationships/slideLayout" Target="../slideLayouts/slideLayout77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72" Type="http://schemas.openxmlformats.org/officeDocument/2006/relationships/slideLayout" Target="../slideLayouts/slideLayout72.xml"/><Relationship Id="rId80" Type="http://schemas.openxmlformats.org/officeDocument/2006/relationships/slideLayout" Target="../slideLayouts/slideLayout80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67" Type="http://schemas.openxmlformats.org/officeDocument/2006/relationships/slideLayout" Target="../slideLayouts/slideLayout67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70" Type="http://schemas.openxmlformats.org/officeDocument/2006/relationships/slideLayout" Target="../slideLayouts/slideLayout70.xml"/><Relationship Id="rId75" Type="http://schemas.openxmlformats.org/officeDocument/2006/relationships/slideLayout" Target="../slideLayouts/slideLayout75.xml"/><Relationship Id="rId83" Type="http://schemas.openxmlformats.org/officeDocument/2006/relationships/slideLayout" Target="../slideLayouts/slideLayout83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65" Type="http://schemas.openxmlformats.org/officeDocument/2006/relationships/slideLayout" Target="../slideLayouts/slideLayout65.xml"/><Relationship Id="rId73" Type="http://schemas.openxmlformats.org/officeDocument/2006/relationships/slideLayout" Target="../slideLayouts/slideLayout73.xml"/><Relationship Id="rId78" Type="http://schemas.openxmlformats.org/officeDocument/2006/relationships/slideLayout" Target="../slideLayouts/slideLayout78.xml"/><Relationship Id="rId81" Type="http://schemas.openxmlformats.org/officeDocument/2006/relationships/slideLayout" Target="../slideLayouts/slideLayout8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9" Type="http://schemas.openxmlformats.org/officeDocument/2006/relationships/slideLayout" Target="../slideLayouts/slideLayout39.xml"/><Relationship Id="rId34" Type="http://schemas.openxmlformats.org/officeDocument/2006/relationships/slideLayout" Target="../slideLayouts/slideLayout34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6" Type="http://schemas.openxmlformats.org/officeDocument/2006/relationships/slideLayout" Target="../slideLayouts/slideLayout76.xml"/><Relationship Id="rId7" Type="http://schemas.openxmlformats.org/officeDocument/2006/relationships/slideLayout" Target="../slideLayouts/slideLayout7.xml"/><Relationship Id="rId71" Type="http://schemas.openxmlformats.org/officeDocument/2006/relationships/slideLayout" Target="../slideLayouts/slideLayout71.xml"/><Relationship Id="rId2" Type="http://schemas.openxmlformats.org/officeDocument/2006/relationships/slideLayout" Target="../slideLayouts/slideLayout2.xml"/><Relationship Id="rId29" Type="http://schemas.openxmlformats.org/officeDocument/2006/relationships/slideLayout" Target="../slideLayouts/slideLayout29.xml"/><Relationship Id="rId24" Type="http://schemas.openxmlformats.org/officeDocument/2006/relationships/slideLayout" Target="../slideLayouts/slideLayout24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66" Type="http://schemas.openxmlformats.org/officeDocument/2006/relationships/slideLayout" Target="../slideLayouts/slideLayout6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itel 1">
            <a:extLst>
              <a:ext uri="{FF2B5EF4-FFF2-40B4-BE49-F238E27FC236}">
                <a16:creationId xmlns:a16="http://schemas.microsoft.com/office/drawing/2014/main" id="{495294A0-2E62-B29E-C545-32B337FDF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nl-NL"/>
              <a:t>Klik om stijl te bewerken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19400FC8-9078-BC19-DC50-44181BE7C4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nl-NL"/>
              <a:t>Klikken om de tekststijl van het model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5" name="Tijdelijke aanduiding voor voettekst 4">
            <a:extLst>
              <a:ext uri="{FF2B5EF4-FFF2-40B4-BE49-F238E27FC236}">
                <a16:creationId xmlns:a16="http://schemas.microsoft.com/office/drawing/2014/main" id="{5A463F31-9A78-8F61-66BB-452F8E68A05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55631" y="6356350"/>
            <a:ext cx="73386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nl-NL"/>
          </a:p>
        </p:txBody>
      </p:sp>
      <p:sp>
        <p:nvSpPr>
          <p:cNvPr id="6" name="Tijdelijke aanduiding voor dianummer 5">
            <a:extLst>
              <a:ext uri="{FF2B5EF4-FFF2-40B4-BE49-F238E27FC236}">
                <a16:creationId xmlns:a16="http://schemas.microsoft.com/office/drawing/2014/main" id="{551B3052-F165-B940-0B1D-0CB6DFB0B3C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070122" y="6356350"/>
            <a:ext cx="12836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31EDBDF-5166-7F4E-A780-EAEFE6F9BDD1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3022102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18" r:id="rId2"/>
    <p:sldLayoutId id="2147483649" r:id="rId3"/>
    <p:sldLayoutId id="2147483706" r:id="rId4"/>
    <p:sldLayoutId id="2147483671" r:id="rId5"/>
    <p:sldLayoutId id="2147483735" r:id="rId6"/>
    <p:sldLayoutId id="2147483737" r:id="rId7"/>
    <p:sldLayoutId id="2147483738" r:id="rId8"/>
    <p:sldLayoutId id="2147483722" r:id="rId9"/>
    <p:sldLayoutId id="2147483693" r:id="rId10"/>
    <p:sldLayoutId id="2147483695" r:id="rId11"/>
    <p:sldLayoutId id="2147483691" r:id="rId12"/>
    <p:sldLayoutId id="2147483694" r:id="rId13"/>
    <p:sldLayoutId id="2147483685" r:id="rId14"/>
    <p:sldLayoutId id="2147483724" r:id="rId15"/>
    <p:sldLayoutId id="2147483708" r:id="rId16"/>
    <p:sldLayoutId id="2147483687" r:id="rId17"/>
    <p:sldLayoutId id="2147483707" r:id="rId18"/>
    <p:sldLayoutId id="2147483650" r:id="rId19"/>
    <p:sldLayoutId id="2147483748" r:id="rId20"/>
    <p:sldLayoutId id="2147483750" r:id="rId21"/>
    <p:sldLayoutId id="2147483749" r:id="rId22"/>
    <p:sldLayoutId id="2147483746" r:id="rId23"/>
    <p:sldLayoutId id="2147483747" r:id="rId24"/>
    <p:sldLayoutId id="2147483732" r:id="rId25"/>
    <p:sldLayoutId id="2147483705" r:id="rId26"/>
    <p:sldLayoutId id="2147483663" r:id="rId27"/>
    <p:sldLayoutId id="2147483699" r:id="rId28"/>
    <p:sldLayoutId id="2147483684" r:id="rId29"/>
    <p:sldLayoutId id="2147483723" r:id="rId30"/>
    <p:sldLayoutId id="2147483700" r:id="rId31"/>
    <p:sldLayoutId id="2147483701" r:id="rId32"/>
    <p:sldLayoutId id="2147483662" r:id="rId33"/>
    <p:sldLayoutId id="2147483709" r:id="rId34"/>
    <p:sldLayoutId id="2147483683" r:id="rId35"/>
    <p:sldLayoutId id="2147483734" r:id="rId36"/>
    <p:sldLayoutId id="2147483721" r:id="rId37"/>
    <p:sldLayoutId id="2147483696" r:id="rId38"/>
    <p:sldLayoutId id="2147483679" r:id="rId39"/>
    <p:sldLayoutId id="2147483728" r:id="rId40"/>
    <p:sldLayoutId id="2147483744" r:id="rId41"/>
    <p:sldLayoutId id="2147483745" r:id="rId42"/>
    <p:sldLayoutId id="2147483751" r:id="rId43"/>
    <p:sldLayoutId id="2147483697" r:id="rId44"/>
    <p:sldLayoutId id="2147483664" r:id="rId45"/>
    <p:sldLayoutId id="2147483698" r:id="rId46"/>
    <p:sldLayoutId id="2147483678" r:id="rId47"/>
    <p:sldLayoutId id="2147483716" r:id="rId48"/>
    <p:sldLayoutId id="2147483702" r:id="rId49"/>
    <p:sldLayoutId id="2147483703" r:id="rId50"/>
    <p:sldLayoutId id="2147483704" r:id="rId51"/>
    <p:sldLayoutId id="2147483726" r:id="rId52"/>
    <p:sldLayoutId id="2147483715" r:id="rId53"/>
    <p:sldLayoutId id="2147483741" r:id="rId54"/>
    <p:sldLayoutId id="2147483672" r:id="rId55"/>
    <p:sldLayoutId id="2147483729" r:id="rId56"/>
    <p:sldLayoutId id="2147483681" r:id="rId57"/>
    <p:sldLayoutId id="2147483673" r:id="rId58"/>
    <p:sldLayoutId id="2147483675" r:id="rId59"/>
    <p:sldLayoutId id="2147483710" r:id="rId60"/>
    <p:sldLayoutId id="2147483711" r:id="rId61"/>
    <p:sldLayoutId id="2147483712" r:id="rId62"/>
    <p:sldLayoutId id="2147483713" r:id="rId63"/>
    <p:sldLayoutId id="2147483742" r:id="rId64"/>
    <p:sldLayoutId id="2147483667" r:id="rId65"/>
    <p:sldLayoutId id="2147483680" r:id="rId66"/>
    <p:sldLayoutId id="2147483727" r:id="rId67"/>
    <p:sldLayoutId id="2147483740" r:id="rId68"/>
    <p:sldLayoutId id="2147483739" r:id="rId69"/>
    <p:sldLayoutId id="2147483651" r:id="rId70"/>
    <p:sldLayoutId id="2147483688" r:id="rId71"/>
    <p:sldLayoutId id="2147483689" r:id="rId72"/>
    <p:sldLayoutId id="2147483714" r:id="rId73"/>
    <p:sldLayoutId id="2147483717" r:id="rId74"/>
    <p:sldLayoutId id="2147483677" r:id="rId75"/>
    <p:sldLayoutId id="2147483725" r:id="rId76"/>
    <p:sldLayoutId id="2147483690" r:id="rId77"/>
    <p:sldLayoutId id="2147483676" r:id="rId78"/>
    <p:sldLayoutId id="2147483720" r:id="rId79"/>
    <p:sldLayoutId id="2147483730" r:id="rId80"/>
    <p:sldLayoutId id="2147483743" r:id="rId81"/>
    <p:sldLayoutId id="2147483752" r:id="rId82"/>
    <p:sldLayoutId id="2147483753" r:id="rId8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>
          <a:solidFill>
            <a:schemeClr val="accent2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accent2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accent2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2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2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2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nl-N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23.pn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1.xml"/><Relationship Id="rId6" Type="http://schemas.openxmlformats.org/officeDocument/2006/relationships/image" Target="../media/image19.png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19.png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5.png"/><Relationship Id="rId5" Type="http://schemas.openxmlformats.org/officeDocument/2006/relationships/image" Target="../media/image39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39.png"/><Relationship Id="rId5" Type="http://schemas.openxmlformats.org/officeDocument/2006/relationships/image" Target="../media/image3.png"/><Relationship Id="rId4" Type="http://schemas.openxmlformats.org/officeDocument/2006/relationships/image" Target="../media/image1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37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4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26.png"/><Relationship Id="rId5" Type="http://schemas.openxmlformats.org/officeDocument/2006/relationships/image" Target="../media/image37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1.xml"/><Relationship Id="rId4" Type="http://schemas.openxmlformats.org/officeDocument/2006/relationships/image" Target="../media/image4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1.xml"/><Relationship Id="rId4" Type="http://schemas.openxmlformats.org/officeDocument/2006/relationships/image" Target="../media/image4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41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3.png"/><Relationship Id="rId7" Type="http://schemas.openxmlformats.org/officeDocument/2006/relationships/image" Target="../media/image4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3.xml"/><Relationship Id="rId6" Type="http://schemas.openxmlformats.org/officeDocument/2006/relationships/image" Target="../media/image44.png"/><Relationship Id="rId11" Type="http://schemas.openxmlformats.org/officeDocument/2006/relationships/image" Target="../media/image49.png"/><Relationship Id="rId5" Type="http://schemas.openxmlformats.org/officeDocument/2006/relationships/image" Target="../media/image43.png"/><Relationship Id="rId10" Type="http://schemas.openxmlformats.org/officeDocument/2006/relationships/image" Target="../media/image48.png"/><Relationship Id="rId4" Type="http://schemas.openxmlformats.org/officeDocument/2006/relationships/image" Target="../media/image42.png"/><Relationship Id="rId9" Type="http://schemas.openxmlformats.org/officeDocument/2006/relationships/image" Target="../media/image4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37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37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50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3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.png"/><Relationship Id="rId7" Type="http://schemas.openxmlformats.org/officeDocument/2006/relationships/image" Target="../media/image4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3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.png"/><Relationship Id="rId7" Type="http://schemas.openxmlformats.org/officeDocument/2006/relationships/image" Target="../media/image5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3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.png"/><Relationship Id="rId7" Type="http://schemas.openxmlformats.org/officeDocument/2006/relationships/image" Target="../media/image5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3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3" Type="http://schemas.openxmlformats.org/officeDocument/2006/relationships/image" Target="../media/image3.png"/><Relationship Id="rId7" Type="http://schemas.openxmlformats.org/officeDocument/2006/relationships/image" Target="../media/image5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3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3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1.xml"/><Relationship Id="rId5" Type="http://schemas.openxmlformats.org/officeDocument/2006/relationships/image" Target="../media/image58.jpeg"/><Relationship Id="rId4" Type="http://schemas.openxmlformats.org/officeDocument/2006/relationships/image" Target="../media/image5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1.xml"/><Relationship Id="rId5" Type="http://schemas.openxmlformats.org/officeDocument/2006/relationships/image" Target="../media/image58.jpeg"/><Relationship Id="rId4" Type="http://schemas.openxmlformats.org/officeDocument/2006/relationships/image" Target="../media/image5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1.xml"/><Relationship Id="rId5" Type="http://schemas.openxmlformats.org/officeDocument/2006/relationships/image" Target="../media/image58.jpeg"/><Relationship Id="rId4" Type="http://schemas.openxmlformats.org/officeDocument/2006/relationships/image" Target="../media/image57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749378-70A5-5ADD-6B20-2A420DF3BC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hoek 4">
            <a:extLst>
              <a:ext uri="{FF2B5EF4-FFF2-40B4-BE49-F238E27FC236}">
                <a16:creationId xmlns:a16="http://schemas.microsoft.com/office/drawing/2014/main" id="{D3EEB855-167F-37C0-DE0B-1B51A485B1D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41C7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7" name="Afbeelding 16" descr="Afbeelding met groen, schermopname&#10;&#10;Door AI gegenereerde inhoud is mogelijk onjuist.">
            <a:extLst>
              <a:ext uri="{FF2B5EF4-FFF2-40B4-BE49-F238E27FC236}">
                <a16:creationId xmlns:a16="http://schemas.microsoft.com/office/drawing/2014/main" id="{647E3058-8B96-CD59-98A3-C0B22C0B9E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137151"/>
            <a:ext cx="12192001" cy="1720849"/>
          </a:xfrm>
          <a:prstGeom prst="rect">
            <a:avLst/>
          </a:prstGeom>
        </p:spPr>
      </p:pic>
      <p:grpSp>
        <p:nvGrpSpPr>
          <p:cNvPr id="9" name="Groep 8">
            <a:extLst>
              <a:ext uri="{FF2B5EF4-FFF2-40B4-BE49-F238E27FC236}">
                <a16:creationId xmlns:a16="http://schemas.microsoft.com/office/drawing/2014/main" id="{8BF9BD62-1B0D-61D0-84E5-DF687E661D6B}"/>
              </a:ext>
            </a:extLst>
          </p:cNvPr>
          <p:cNvGrpSpPr/>
          <p:nvPr/>
        </p:nvGrpSpPr>
        <p:grpSpPr>
          <a:xfrm>
            <a:off x="6130814" y="420396"/>
            <a:ext cx="4700042" cy="6275262"/>
            <a:chOff x="6130814" y="420396"/>
            <a:chExt cx="4700042" cy="6275262"/>
          </a:xfrm>
        </p:grpSpPr>
        <p:pic>
          <p:nvPicPr>
            <p:cNvPr id="11" name="Afbeelding 10">
              <a:extLst>
                <a:ext uri="{FF2B5EF4-FFF2-40B4-BE49-F238E27FC236}">
                  <a16:creationId xmlns:a16="http://schemas.microsoft.com/office/drawing/2014/main" id="{B29F57DC-B603-DC07-C6AC-9CE5B3E1D46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/>
          </p:blipFill>
          <p:spPr>
            <a:xfrm rot="609260">
              <a:off x="6130814" y="420396"/>
              <a:ext cx="4700042" cy="6275262"/>
            </a:xfrm>
            <a:prstGeom prst="rect">
              <a:avLst/>
            </a:prstGeom>
          </p:spPr>
        </p:pic>
        <p:sp>
          <p:nvSpPr>
            <p:cNvPr id="13" name="Titel 19">
              <a:extLst>
                <a:ext uri="{FF2B5EF4-FFF2-40B4-BE49-F238E27FC236}">
                  <a16:creationId xmlns:a16="http://schemas.microsoft.com/office/drawing/2014/main" id="{AACC99B3-F90A-C1F3-9DB9-05C1133623C4}"/>
                </a:ext>
              </a:extLst>
            </p:cNvPr>
            <p:cNvSpPr txBox="1">
              <a:spLocks/>
            </p:cNvSpPr>
            <p:nvPr/>
          </p:nvSpPr>
          <p:spPr>
            <a:xfrm rot="606886">
              <a:off x="7212438" y="2544448"/>
              <a:ext cx="2743311" cy="1056868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Autofit/>
            </a:bodyPr>
            <a:lstStyle>
              <a:lvl1pPr algn="ctr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6600" b="1" i="0" kern="1200">
                  <a:solidFill>
                    <a:schemeClr val="accent4"/>
                  </a:solidFill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defRPr>
              </a:lvl1pPr>
            </a:lstStyle>
            <a:p>
              <a:endParaRPr lang="nl-NL" sz="1600" b="0">
                <a:solidFill>
                  <a:srgbClr val="ECD316"/>
                </a:solidFill>
                <a:latin typeface="Calabri"/>
              </a:endParaRPr>
            </a:p>
            <a:p>
              <a:r>
                <a:rPr lang="nl-NL" sz="3200" b="0">
                  <a:solidFill>
                    <a:srgbClr val="ECD316"/>
                  </a:solidFill>
                  <a:latin typeface="VAGRounded Lt" panose="020F0502020203020204" pitchFamily="34" charset="0"/>
                </a:rPr>
                <a:t>Geldkeuzes voor later</a:t>
              </a:r>
              <a:endParaRPr lang="nl-NL" sz="3200" b="0">
                <a:latin typeface="VAGRounded Lt" panose="020F0502020203020204" pitchFamily="34" charset="0"/>
              </a:endParaRPr>
            </a:p>
          </p:txBody>
        </p:sp>
      </p:grpSp>
      <p:pic>
        <p:nvPicPr>
          <p:cNvPr id="21" name="Afbeelding 20">
            <a:extLst>
              <a:ext uri="{FF2B5EF4-FFF2-40B4-BE49-F238E27FC236}">
                <a16:creationId xmlns:a16="http://schemas.microsoft.com/office/drawing/2014/main" id="{5FBD33AB-0FE0-8AAE-E317-067283EFA83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 flipH="1">
            <a:off x="-649254" y="-12560"/>
            <a:ext cx="6745254" cy="6283695"/>
          </a:xfrm>
          <a:prstGeom prst="rect">
            <a:avLst/>
          </a:prstGeom>
        </p:spPr>
      </p:pic>
      <p:pic>
        <p:nvPicPr>
          <p:cNvPr id="4" name="Afbeelding 3">
            <a:extLst>
              <a:ext uri="{FF2B5EF4-FFF2-40B4-BE49-F238E27FC236}">
                <a16:creationId xmlns:a16="http://schemas.microsoft.com/office/drawing/2014/main" id="{E1AA8C0B-F64A-CF95-D7FF-5601D2AFCF8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47498" b="5255"/>
          <a:stretch>
            <a:fillRect/>
          </a:stretch>
        </p:blipFill>
        <p:spPr>
          <a:xfrm>
            <a:off x="-3431" y="773266"/>
            <a:ext cx="3637504" cy="5525485"/>
          </a:xfrm>
          <a:prstGeom prst="rect">
            <a:avLst/>
          </a:prstGeom>
        </p:spPr>
      </p:pic>
      <p:sp>
        <p:nvSpPr>
          <p:cNvPr id="6" name="Rechthoek: afgeronde hoeken 5">
            <a:extLst>
              <a:ext uri="{FF2B5EF4-FFF2-40B4-BE49-F238E27FC236}">
                <a16:creationId xmlns:a16="http://schemas.microsoft.com/office/drawing/2014/main" id="{D84FB61F-EAE0-2D65-1F71-5BEE09F39920}"/>
              </a:ext>
            </a:extLst>
          </p:cNvPr>
          <p:cNvSpPr/>
          <p:nvPr/>
        </p:nvSpPr>
        <p:spPr>
          <a:xfrm rot="21448618">
            <a:off x="-307484" y="543569"/>
            <a:ext cx="4619234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4400">
                <a:solidFill>
                  <a:srgbClr val="641C76"/>
                </a:solidFill>
                <a:latin typeface="VAGRounded-Bold"/>
              </a:rPr>
              <a:t>Start les</a:t>
            </a:r>
          </a:p>
        </p:txBody>
      </p:sp>
      <p:pic>
        <p:nvPicPr>
          <p:cNvPr id="8" name="Afbeelding 7">
            <a:extLst>
              <a:ext uri="{FF2B5EF4-FFF2-40B4-BE49-F238E27FC236}">
                <a16:creationId xmlns:a16="http://schemas.microsoft.com/office/drawing/2014/main" id="{B72003A7-4793-0D06-58F9-C99CCDDA159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2459571" y="2025721"/>
            <a:ext cx="4519748" cy="4519748"/>
          </a:xfrm>
          <a:prstGeom prst="rect">
            <a:avLst/>
          </a:prstGeom>
        </p:spPr>
      </p:pic>
      <p:grpSp>
        <p:nvGrpSpPr>
          <p:cNvPr id="10" name="Groep 9">
            <a:extLst>
              <a:ext uri="{FF2B5EF4-FFF2-40B4-BE49-F238E27FC236}">
                <a16:creationId xmlns:a16="http://schemas.microsoft.com/office/drawing/2014/main" id="{085312DB-5BB8-F226-421D-1E10BB832C40}"/>
              </a:ext>
            </a:extLst>
          </p:cNvPr>
          <p:cNvGrpSpPr/>
          <p:nvPr/>
        </p:nvGrpSpPr>
        <p:grpSpPr>
          <a:xfrm>
            <a:off x="10607769" y="5122000"/>
            <a:ext cx="1161837" cy="1161837"/>
            <a:chOff x="10607769" y="5122000"/>
            <a:chExt cx="1161837" cy="1161837"/>
          </a:xfrm>
        </p:grpSpPr>
        <p:sp>
          <p:nvSpPr>
            <p:cNvPr id="14" name="Ovaal 13">
              <a:extLst>
                <a:ext uri="{FF2B5EF4-FFF2-40B4-BE49-F238E27FC236}">
                  <a16:creationId xmlns:a16="http://schemas.microsoft.com/office/drawing/2014/main" id="{7F798617-6B44-0B4A-8851-9F8DB752F8DB}"/>
                </a:ext>
              </a:extLst>
            </p:cNvPr>
            <p:cNvSpPr/>
            <p:nvPr/>
          </p:nvSpPr>
          <p:spPr>
            <a:xfrm>
              <a:off x="10607769" y="5122000"/>
              <a:ext cx="1161837" cy="116183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NL"/>
            </a:p>
          </p:txBody>
        </p:sp>
        <p:pic>
          <p:nvPicPr>
            <p:cNvPr id="16" name="Afbeelding 15">
              <a:extLst>
                <a:ext uri="{FF2B5EF4-FFF2-40B4-BE49-F238E27FC236}">
                  <a16:creationId xmlns:a16="http://schemas.microsoft.com/office/drawing/2014/main" id="{49BF271C-4982-951E-0B28-A149413F581A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0691860" y="5312286"/>
              <a:ext cx="970794" cy="60961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318316513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52E116-8132-A955-C158-97D109E3FE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Afbeelding 7">
            <a:extLst>
              <a:ext uri="{FF2B5EF4-FFF2-40B4-BE49-F238E27FC236}">
                <a16:creationId xmlns:a16="http://schemas.microsoft.com/office/drawing/2014/main" id="{234767C1-D6F6-43DD-B597-CB9FFB6490D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7498" b="5255"/>
          <a:stretch>
            <a:fillRect/>
          </a:stretch>
        </p:blipFill>
        <p:spPr>
          <a:xfrm>
            <a:off x="-3317527" y="1066846"/>
            <a:ext cx="3637504" cy="5525485"/>
          </a:xfrm>
          <a:prstGeom prst="rect">
            <a:avLst/>
          </a:prstGeom>
        </p:spPr>
      </p:pic>
      <p:pic>
        <p:nvPicPr>
          <p:cNvPr id="7" name="Afbeelding 6">
            <a:extLst>
              <a:ext uri="{FF2B5EF4-FFF2-40B4-BE49-F238E27FC236}">
                <a16:creationId xmlns:a16="http://schemas.microsoft.com/office/drawing/2014/main" id="{234FA3B8-A187-EEE5-2D7B-D95E8F8BF07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 flipH="1">
            <a:off x="-2530079" y="-36618"/>
            <a:ext cx="7538014" cy="7022209"/>
          </a:xfrm>
          <a:prstGeom prst="rect">
            <a:avLst/>
          </a:prstGeom>
        </p:spPr>
      </p:pic>
      <p:pic>
        <p:nvPicPr>
          <p:cNvPr id="14" name="Afbeelding 13" descr="Afbeelding met tekenfilm, pop, beeldje, kleding&#10;&#10;Door AI gegenereerde inhoud is mogelijk onjuist.">
            <a:extLst>
              <a:ext uri="{FF2B5EF4-FFF2-40B4-BE49-F238E27FC236}">
                <a16:creationId xmlns:a16="http://schemas.microsoft.com/office/drawing/2014/main" id="{F20DF07A-0994-3013-D2F2-4445CC2F109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1792" y="595033"/>
            <a:ext cx="3019655" cy="5979515"/>
          </a:xfrm>
          <a:prstGeom prst="rect">
            <a:avLst/>
          </a:prstGeom>
        </p:spPr>
      </p:pic>
      <p:sp>
        <p:nvSpPr>
          <p:cNvPr id="6" name="Rechthoek: afgeronde hoeken 5">
            <a:extLst>
              <a:ext uri="{FF2B5EF4-FFF2-40B4-BE49-F238E27FC236}">
                <a16:creationId xmlns:a16="http://schemas.microsoft.com/office/drawing/2014/main" id="{DEC630E0-9F0B-12E4-BCB7-C755F0DDC170}"/>
              </a:ext>
            </a:extLst>
          </p:cNvPr>
          <p:cNvSpPr/>
          <p:nvPr/>
        </p:nvSpPr>
        <p:spPr>
          <a:xfrm rot="21448618">
            <a:off x="-308171" y="512438"/>
            <a:ext cx="6033635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15" name="Tekstvak 14">
            <a:extLst>
              <a:ext uri="{FF2B5EF4-FFF2-40B4-BE49-F238E27FC236}">
                <a16:creationId xmlns:a16="http://schemas.microsoft.com/office/drawing/2014/main" id="{835EC16A-D3FF-0E8F-25DC-4FD84233A6BB}"/>
              </a:ext>
            </a:extLst>
          </p:cNvPr>
          <p:cNvSpPr txBox="1"/>
          <p:nvPr/>
        </p:nvSpPr>
        <p:spPr>
          <a:xfrm rot="21448618">
            <a:off x="513879" y="523533"/>
            <a:ext cx="4678823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 dirty="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In deze les...</a:t>
            </a:r>
            <a:endParaRPr lang="nl-NL" sz="5400" spc="100" dirty="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6" name="Titel 1">
            <a:extLst>
              <a:ext uri="{FF2B5EF4-FFF2-40B4-BE49-F238E27FC236}">
                <a16:creationId xmlns:a16="http://schemas.microsoft.com/office/drawing/2014/main" id="{BCD2C795-EFB9-04B2-68F8-2D2D8661A1D7}"/>
              </a:ext>
            </a:extLst>
          </p:cNvPr>
          <p:cNvSpPr txBox="1">
            <a:spLocks/>
          </p:cNvSpPr>
          <p:nvPr/>
        </p:nvSpPr>
        <p:spPr>
          <a:xfrm>
            <a:off x="1812799" y="4355831"/>
            <a:ext cx="4639381" cy="1850221"/>
          </a:xfrm>
          <a:prstGeom prst="wedgeRoundRectCallout">
            <a:avLst>
              <a:gd name="adj1" fmla="val 69897"/>
              <a:gd name="adj2" fmla="val -62911"/>
              <a:gd name="adj3" fmla="val 16667"/>
            </a:avLst>
          </a:prstGeom>
          <a:solidFill>
            <a:schemeClr val="bg1"/>
          </a:solidFill>
        </p:spPr>
        <p:txBody>
          <a:bodyPr vert="horz" wrap="square" lIns="251999" tIns="251999" rIns="251999" bIns="251999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algn="ctr"/>
            <a:r>
              <a:rPr lang="nl-NL" sz="2800" b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...</a:t>
            </a:r>
            <a:r>
              <a:rPr lang="nl-NL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voor later! </a:t>
            </a:r>
            <a:r>
              <a:rPr lang="nl-NL" sz="2800" b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 waarom het handig is daar nu al over na te denken</a:t>
            </a:r>
            <a:endParaRPr lang="nl-NL" sz="2800" b="0" dirty="0"/>
          </a:p>
        </p:txBody>
      </p:sp>
      <p:sp>
        <p:nvSpPr>
          <p:cNvPr id="38" name="Titel 1">
            <a:extLst>
              <a:ext uri="{FF2B5EF4-FFF2-40B4-BE49-F238E27FC236}">
                <a16:creationId xmlns:a16="http://schemas.microsoft.com/office/drawing/2014/main" id="{7C9C4810-1F29-9FDB-71D8-9DB88FA578F0}"/>
              </a:ext>
            </a:extLst>
          </p:cNvPr>
          <p:cNvSpPr txBox="1">
            <a:spLocks/>
          </p:cNvSpPr>
          <p:nvPr/>
        </p:nvSpPr>
        <p:spPr>
          <a:xfrm>
            <a:off x="1721789" y="1843262"/>
            <a:ext cx="4170780" cy="1850221"/>
          </a:xfrm>
          <a:prstGeom prst="wedgeRoundRectCallout">
            <a:avLst>
              <a:gd name="adj1" fmla="val 76136"/>
              <a:gd name="adj2" fmla="val 12839"/>
              <a:gd name="adj3" fmla="val 16667"/>
            </a:avLst>
          </a:prstGeom>
          <a:solidFill>
            <a:schemeClr val="bg1"/>
          </a:solidFill>
        </p:spPr>
        <p:txBody>
          <a:bodyPr vert="horz" wrap="square" lIns="251999" tIns="251999" rIns="251999" bIns="251999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algn="ctr"/>
            <a:r>
              <a:rPr lang="nl-NL" sz="2800" b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Ontdekken we hoe je </a:t>
            </a:r>
            <a:r>
              <a:rPr lang="nl-NL" sz="2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slimme geldkeuzes </a:t>
            </a:r>
            <a:r>
              <a:rPr lang="nl-NL" sz="2800" b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kunt maken... </a:t>
            </a:r>
            <a:endParaRPr lang="nl-NL" sz="2800"/>
          </a:p>
        </p:txBody>
      </p:sp>
      <p:grpSp>
        <p:nvGrpSpPr>
          <p:cNvPr id="3" name="Groep 2">
            <a:extLst>
              <a:ext uri="{FF2B5EF4-FFF2-40B4-BE49-F238E27FC236}">
                <a16:creationId xmlns:a16="http://schemas.microsoft.com/office/drawing/2014/main" id="{15D12319-E21F-5555-11CD-44E613B29008}"/>
              </a:ext>
            </a:extLst>
          </p:cNvPr>
          <p:cNvGrpSpPr/>
          <p:nvPr/>
        </p:nvGrpSpPr>
        <p:grpSpPr>
          <a:xfrm rot="968420">
            <a:off x="12971604" y="-369260"/>
            <a:ext cx="4700042" cy="6275262"/>
            <a:chOff x="6130814" y="420396"/>
            <a:chExt cx="4700042" cy="6275262"/>
          </a:xfrm>
        </p:grpSpPr>
        <p:pic>
          <p:nvPicPr>
            <p:cNvPr id="4" name="Afbeelding 3">
              <a:extLst>
                <a:ext uri="{FF2B5EF4-FFF2-40B4-BE49-F238E27FC236}">
                  <a16:creationId xmlns:a16="http://schemas.microsoft.com/office/drawing/2014/main" id="{242F36CA-0C71-E4EB-CA61-2E8A3B50914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/>
            <a:stretch/>
          </p:blipFill>
          <p:spPr>
            <a:xfrm rot="609260">
              <a:off x="6130814" y="420396"/>
              <a:ext cx="4700042" cy="6275262"/>
            </a:xfrm>
            <a:prstGeom prst="rect">
              <a:avLst/>
            </a:prstGeom>
          </p:spPr>
        </p:pic>
        <p:sp>
          <p:nvSpPr>
            <p:cNvPr id="5" name="Titel 19">
              <a:extLst>
                <a:ext uri="{FF2B5EF4-FFF2-40B4-BE49-F238E27FC236}">
                  <a16:creationId xmlns:a16="http://schemas.microsoft.com/office/drawing/2014/main" id="{F41AE7A7-CFD0-658F-2FDF-03B1D4D53F1D}"/>
                </a:ext>
              </a:extLst>
            </p:cNvPr>
            <p:cNvSpPr txBox="1">
              <a:spLocks/>
            </p:cNvSpPr>
            <p:nvPr/>
          </p:nvSpPr>
          <p:spPr>
            <a:xfrm rot="606886">
              <a:off x="7212438" y="2544448"/>
              <a:ext cx="2743311" cy="1056868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Autofit/>
            </a:bodyPr>
            <a:lstStyle>
              <a:lvl1pPr algn="ctr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6600" b="1" i="0" kern="1200">
                  <a:solidFill>
                    <a:schemeClr val="accent4"/>
                  </a:solidFill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defRPr>
              </a:lvl1pPr>
            </a:lstStyle>
            <a:p>
              <a:endParaRPr lang="nl-NL" sz="1600" b="0">
                <a:solidFill>
                  <a:srgbClr val="ECD316"/>
                </a:solidFill>
                <a:latin typeface="Calabri"/>
              </a:endParaRPr>
            </a:p>
            <a:p>
              <a:r>
                <a:rPr lang="nl-NL" sz="3200" b="0">
                  <a:solidFill>
                    <a:srgbClr val="ECD316"/>
                  </a:solidFill>
                  <a:latin typeface="VAGRounded Lt" panose="020F0502020203020204" pitchFamily="34" charset="0"/>
                </a:rPr>
                <a:t>Geldkeuzes voor later</a:t>
              </a:r>
              <a:endParaRPr lang="nl-NL" sz="3200" b="0">
                <a:latin typeface="VAGRounded Lt" panose="020F0502020203020204" pitchFamily="34" charset="0"/>
              </a:endParaRPr>
            </a:p>
          </p:txBody>
        </p:sp>
      </p:grpSp>
      <p:grpSp>
        <p:nvGrpSpPr>
          <p:cNvPr id="10" name="Groep 9">
            <a:extLst>
              <a:ext uri="{FF2B5EF4-FFF2-40B4-BE49-F238E27FC236}">
                <a16:creationId xmlns:a16="http://schemas.microsoft.com/office/drawing/2014/main" id="{55694ACD-64E3-AA98-484D-19F6404F171A}"/>
              </a:ext>
            </a:extLst>
          </p:cNvPr>
          <p:cNvGrpSpPr/>
          <p:nvPr/>
        </p:nvGrpSpPr>
        <p:grpSpPr>
          <a:xfrm rot="7200000">
            <a:off x="12732425" y="5366730"/>
            <a:ext cx="1161837" cy="1161837"/>
            <a:chOff x="10607769" y="5122000"/>
            <a:chExt cx="1161837" cy="1161837"/>
          </a:xfrm>
        </p:grpSpPr>
        <p:sp>
          <p:nvSpPr>
            <p:cNvPr id="11" name="Ovaal 10">
              <a:extLst>
                <a:ext uri="{FF2B5EF4-FFF2-40B4-BE49-F238E27FC236}">
                  <a16:creationId xmlns:a16="http://schemas.microsoft.com/office/drawing/2014/main" id="{C6CF0809-5965-F7D3-7779-5F18B043F441}"/>
                </a:ext>
              </a:extLst>
            </p:cNvPr>
            <p:cNvSpPr/>
            <p:nvPr/>
          </p:nvSpPr>
          <p:spPr>
            <a:xfrm>
              <a:off x="10607769" y="5122000"/>
              <a:ext cx="1161837" cy="116183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NL"/>
            </a:p>
          </p:txBody>
        </p:sp>
        <p:pic>
          <p:nvPicPr>
            <p:cNvPr id="16" name="Afbeelding 15">
              <a:extLst>
                <a:ext uri="{FF2B5EF4-FFF2-40B4-BE49-F238E27FC236}">
                  <a16:creationId xmlns:a16="http://schemas.microsoft.com/office/drawing/2014/main" id="{FB33B222-14DB-C249-DB76-CAF952C8B7E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0691860" y="5312286"/>
              <a:ext cx="970794" cy="609612"/>
            </a:xfrm>
            <a:prstGeom prst="rect">
              <a:avLst/>
            </a:prstGeom>
          </p:spPr>
        </p:pic>
      </p:grpSp>
      <p:pic>
        <p:nvPicPr>
          <p:cNvPr id="17" name="Afbeelding 16">
            <a:extLst>
              <a:ext uri="{FF2B5EF4-FFF2-40B4-BE49-F238E27FC236}">
                <a16:creationId xmlns:a16="http://schemas.microsoft.com/office/drawing/2014/main" id="{FC8573D5-8D18-4E2A-5DB1-2EC9A68C30D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flipH="1">
            <a:off x="11462254" y="2025721"/>
            <a:ext cx="4519748" cy="4519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98209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3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397390-DBFF-8683-FD62-3787FAD5BC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fbeelding 3">
            <a:extLst>
              <a:ext uri="{FF2B5EF4-FFF2-40B4-BE49-F238E27FC236}">
                <a16:creationId xmlns:a16="http://schemas.microsoft.com/office/drawing/2014/main" id="{EFE8CD08-EB92-38C9-AA79-F7A52BD777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3148842" y="2131642"/>
            <a:ext cx="4519748" cy="4519748"/>
          </a:xfrm>
          <a:prstGeom prst="rect">
            <a:avLst/>
          </a:prstGeom>
        </p:spPr>
      </p:pic>
      <p:pic>
        <p:nvPicPr>
          <p:cNvPr id="3" name="Afbeelding 2">
            <a:extLst>
              <a:ext uri="{FF2B5EF4-FFF2-40B4-BE49-F238E27FC236}">
                <a16:creationId xmlns:a16="http://schemas.microsoft.com/office/drawing/2014/main" id="{C40D03D8-10FE-0951-FA46-B652D82E847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7498" b="5255"/>
          <a:stretch>
            <a:fillRect/>
          </a:stretch>
        </p:blipFill>
        <p:spPr>
          <a:xfrm>
            <a:off x="200916" y="1066846"/>
            <a:ext cx="3637504" cy="5525485"/>
          </a:xfrm>
          <a:prstGeom prst="rect">
            <a:avLst/>
          </a:prstGeom>
        </p:spPr>
      </p:pic>
      <p:pic>
        <p:nvPicPr>
          <p:cNvPr id="7" name="Afbeelding 6">
            <a:extLst>
              <a:ext uri="{FF2B5EF4-FFF2-40B4-BE49-F238E27FC236}">
                <a16:creationId xmlns:a16="http://schemas.microsoft.com/office/drawing/2014/main" id="{3EE73D7A-5826-D0CD-AC15-05A5AEB7068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 flipH="1">
            <a:off x="-2541212" y="-30637"/>
            <a:ext cx="7538014" cy="7022209"/>
          </a:xfrm>
          <a:prstGeom prst="rect">
            <a:avLst/>
          </a:prstGeom>
        </p:spPr>
      </p:pic>
      <p:sp>
        <p:nvSpPr>
          <p:cNvPr id="33" name="Rechthoek: afgeronde hoeken 32">
            <a:extLst>
              <a:ext uri="{FF2B5EF4-FFF2-40B4-BE49-F238E27FC236}">
                <a16:creationId xmlns:a16="http://schemas.microsoft.com/office/drawing/2014/main" id="{CF4D7E59-BC9A-C63D-0B9D-AB1CA162A17C}"/>
              </a:ext>
            </a:extLst>
          </p:cNvPr>
          <p:cNvSpPr/>
          <p:nvPr/>
        </p:nvSpPr>
        <p:spPr>
          <a:xfrm rot="21448618">
            <a:off x="-308171" y="512438"/>
            <a:ext cx="6033635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4" name="Tekstvak 33">
            <a:extLst>
              <a:ext uri="{FF2B5EF4-FFF2-40B4-BE49-F238E27FC236}">
                <a16:creationId xmlns:a16="http://schemas.microsoft.com/office/drawing/2014/main" id="{451E40B6-6BFF-0599-8737-806EE0EE7C29}"/>
              </a:ext>
            </a:extLst>
          </p:cNvPr>
          <p:cNvSpPr txBox="1"/>
          <p:nvPr/>
        </p:nvSpPr>
        <p:spPr>
          <a:xfrm rot="21448618">
            <a:off x="513879" y="523533"/>
            <a:ext cx="4678823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Assepoester</a:t>
            </a:r>
            <a:endParaRPr lang="nl-NL" sz="5400" spc="10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2" name="Titel 1">
            <a:extLst>
              <a:ext uri="{FF2B5EF4-FFF2-40B4-BE49-F238E27FC236}">
                <a16:creationId xmlns:a16="http://schemas.microsoft.com/office/drawing/2014/main" id="{0D3BF482-925C-2665-6CEC-D3BD1B3818A6}"/>
              </a:ext>
            </a:extLst>
          </p:cNvPr>
          <p:cNvSpPr txBox="1">
            <a:spLocks/>
          </p:cNvSpPr>
          <p:nvPr/>
        </p:nvSpPr>
        <p:spPr>
          <a:xfrm>
            <a:off x="7323398" y="1638286"/>
            <a:ext cx="3255541" cy="1850221"/>
          </a:xfrm>
          <a:prstGeom prst="wedgeRoundRectCallout">
            <a:avLst>
              <a:gd name="adj1" fmla="val 63395"/>
              <a:gd name="adj2" fmla="val -37436"/>
              <a:gd name="adj3" fmla="val 16667"/>
            </a:avLst>
          </a:prstGeom>
          <a:solidFill>
            <a:schemeClr val="bg1"/>
          </a:solidFill>
        </p:spPr>
        <p:txBody>
          <a:bodyPr vert="horz" wrap="square" lIns="251999" tIns="251999" rIns="251999" bIns="251999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algn="ctr"/>
            <a:r>
              <a:rPr lang="nl-NL" sz="2800" b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Dit doen we samen met </a:t>
            </a:r>
            <a:r>
              <a:rPr lang="nl-NL" sz="2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Assepoester!</a:t>
            </a:r>
            <a:endParaRPr lang="nl-NL" sz="2800" b="0"/>
          </a:p>
        </p:txBody>
      </p:sp>
      <p:pic>
        <p:nvPicPr>
          <p:cNvPr id="23" name="Afbeelding 22" descr="Afbeelding met tekenfilm, pop, beeldje, kleding&#10;&#10;Door AI gegenereerde inhoud is mogelijk onjuist.">
            <a:extLst>
              <a:ext uri="{FF2B5EF4-FFF2-40B4-BE49-F238E27FC236}">
                <a16:creationId xmlns:a16="http://schemas.microsoft.com/office/drawing/2014/main" id="{C36E2499-0520-D164-7D02-EACE3841AA7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9713527">
            <a:off x="11088552" y="244880"/>
            <a:ext cx="1986996" cy="3934646"/>
          </a:xfrm>
          <a:prstGeom prst="rect">
            <a:avLst/>
          </a:prstGeom>
        </p:spPr>
      </p:pic>
      <p:pic>
        <p:nvPicPr>
          <p:cNvPr id="24" name="Afbeelding 23" descr="Afbeelding met tekenfilm, pop, beeldje, kleding&#10;&#10;Door AI gegenereerde inhoud is mogelijk onjuist.">
            <a:extLst>
              <a:ext uri="{FF2B5EF4-FFF2-40B4-BE49-F238E27FC236}">
                <a16:creationId xmlns:a16="http://schemas.microsoft.com/office/drawing/2014/main" id="{E7E454E5-306F-1E2D-0A8A-7760073625E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523683" y="2600249"/>
            <a:ext cx="2256025" cy="4467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3414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DBEE22-CF12-B0D2-D4AF-275DDF8343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fbeelding 2">
            <a:extLst>
              <a:ext uri="{FF2B5EF4-FFF2-40B4-BE49-F238E27FC236}">
                <a16:creationId xmlns:a16="http://schemas.microsoft.com/office/drawing/2014/main" id="{4BC93AD1-1418-BDCE-90A7-D8214254877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7498" b="5255"/>
          <a:stretch>
            <a:fillRect/>
          </a:stretch>
        </p:blipFill>
        <p:spPr>
          <a:xfrm>
            <a:off x="200916" y="1066846"/>
            <a:ext cx="3637504" cy="5525485"/>
          </a:xfrm>
          <a:prstGeom prst="rect">
            <a:avLst/>
          </a:prstGeom>
        </p:spPr>
      </p:pic>
      <p:pic>
        <p:nvPicPr>
          <p:cNvPr id="7" name="Afbeelding 6">
            <a:extLst>
              <a:ext uri="{FF2B5EF4-FFF2-40B4-BE49-F238E27FC236}">
                <a16:creationId xmlns:a16="http://schemas.microsoft.com/office/drawing/2014/main" id="{96228FA8-C4D1-C3E5-12D9-439FB04F0C3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 flipH="1">
            <a:off x="-2541212" y="-30637"/>
            <a:ext cx="7538014" cy="7022209"/>
          </a:xfrm>
          <a:prstGeom prst="rect">
            <a:avLst/>
          </a:prstGeom>
        </p:spPr>
      </p:pic>
      <p:sp>
        <p:nvSpPr>
          <p:cNvPr id="33" name="Rechthoek: afgeronde hoeken 32">
            <a:extLst>
              <a:ext uri="{FF2B5EF4-FFF2-40B4-BE49-F238E27FC236}">
                <a16:creationId xmlns:a16="http://schemas.microsoft.com/office/drawing/2014/main" id="{C548BDDD-6721-11DF-DDC9-5FA9A5CA9063}"/>
              </a:ext>
            </a:extLst>
          </p:cNvPr>
          <p:cNvSpPr/>
          <p:nvPr/>
        </p:nvSpPr>
        <p:spPr>
          <a:xfrm rot="21448618">
            <a:off x="-308171" y="512438"/>
            <a:ext cx="6033635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4" name="Tekstvak 33">
            <a:extLst>
              <a:ext uri="{FF2B5EF4-FFF2-40B4-BE49-F238E27FC236}">
                <a16:creationId xmlns:a16="http://schemas.microsoft.com/office/drawing/2014/main" id="{6DBB95C1-A584-9D24-8195-223E3AD66926}"/>
              </a:ext>
            </a:extLst>
          </p:cNvPr>
          <p:cNvSpPr txBox="1"/>
          <p:nvPr/>
        </p:nvSpPr>
        <p:spPr>
          <a:xfrm rot="21448618">
            <a:off x="513879" y="523533"/>
            <a:ext cx="4678823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Keuzes voor later</a:t>
            </a:r>
            <a:endParaRPr lang="nl-NL" sz="5400" spc="10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4" name="Titel 1">
            <a:extLst>
              <a:ext uri="{FF2B5EF4-FFF2-40B4-BE49-F238E27FC236}">
                <a16:creationId xmlns:a16="http://schemas.microsoft.com/office/drawing/2014/main" id="{6FCCE411-846E-B275-BFBB-C435ACBBF67E}"/>
              </a:ext>
            </a:extLst>
          </p:cNvPr>
          <p:cNvSpPr txBox="1">
            <a:spLocks/>
          </p:cNvSpPr>
          <p:nvPr/>
        </p:nvSpPr>
        <p:spPr>
          <a:xfrm>
            <a:off x="7140021" y="3908827"/>
            <a:ext cx="4639381" cy="1850221"/>
          </a:xfrm>
          <a:prstGeom prst="wedgeRoundRectCallout">
            <a:avLst>
              <a:gd name="adj1" fmla="val -45075"/>
              <a:gd name="adj2" fmla="val -63303"/>
              <a:gd name="adj3" fmla="val 16667"/>
            </a:avLst>
          </a:prstGeom>
          <a:solidFill>
            <a:schemeClr val="bg1"/>
          </a:solidFill>
        </p:spPr>
        <p:txBody>
          <a:bodyPr vert="horz" wrap="square" lIns="251999" tIns="251999" rIns="251999" bIns="251999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algn="ctr"/>
            <a:r>
              <a:rPr lang="nl-NL" sz="2800" b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... </a:t>
            </a:r>
            <a:r>
              <a:rPr lang="nl-NL" sz="2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maar nu ben ik aan het sparen voor iets duurs</a:t>
            </a:r>
            <a:r>
              <a:rPr lang="nl-NL" sz="2800" b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r>
              <a:rPr lang="nl-NL" sz="2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nl-NL" sz="2800" b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Ik wil nieuwe glazen muiltjes!</a:t>
            </a:r>
            <a:endParaRPr lang="nl-NL" sz="2800" b="0"/>
          </a:p>
        </p:txBody>
      </p:sp>
      <p:sp>
        <p:nvSpPr>
          <p:cNvPr id="5" name="Titel 1">
            <a:extLst>
              <a:ext uri="{FF2B5EF4-FFF2-40B4-BE49-F238E27FC236}">
                <a16:creationId xmlns:a16="http://schemas.microsoft.com/office/drawing/2014/main" id="{EB5E080C-5C2E-E9D7-C72E-8B2B682AD7E5}"/>
              </a:ext>
            </a:extLst>
          </p:cNvPr>
          <p:cNvSpPr txBox="1">
            <a:spLocks/>
          </p:cNvSpPr>
          <p:nvPr/>
        </p:nvSpPr>
        <p:spPr>
          <a:xfrm>
            <a:off x="6959638" y="1064057"/>
            <a:ext cx="4170780" cy="1421168"/>
          </a:xfrm>
          <a:prstGeom prst="wedgeRoundRectCallout">
            <a:avLst>
              <a:gd name="adj1" fmla="val -46186"/>
              <a:gd name="adj2" fmla="val 71281"/>
              <a:gd name="adj3" fmla="val 16667"/>
            </a:avLst>
          </a:prstGeom>
          <a:solidFill>
            <a:schemeClr val="bg1"/>
          </a:solidFill>
        </p:spPr>
        <p:txBody>
          <a:bodyPr vert="horz" wrap="square" lIns="251999" tIns="251999" rIns="251999" bIns="251999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algn="ctr"/>
            <a:r>
              <a:rPr lang="nl-NL" sz="2800" b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Hoi! Soms koop ik van m’n geld kleine dingen...</a:t>
            </a:r>
            <a:endParaRPr lang="nl-NL" sz="2800"/>
          </a:p>
        </p:txBody>
      </p:sp>
      <p:pic>
        <p:nvPicPr>
          <p:cNvPr id="6" name="Afbeelding 5">
            <a:extLst>
              <a:ext uri="{FF2B5EF4-FFF2-40B4-BE49-F238E27FC236}">
                <a16:creationId xmlns:a16="http://schemas.microsoft.com/office/drawing/2014/main" id="{E05671E2-03FE-C681-7DF2-E6A7E2E329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3148842" y="2131642"/>
            <a:ext cx="4519748" cy="4519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533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BA52E0-F5EA-4E5B-A99E-C5278840D9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fbeelding 2">
            <a:extLst>
              <a:ext uri="{FF2B5EF4-FFF2-40B4-BE49-F238E27FC236}">
                <a16:creationId xmlns:a16="http://schemas.microsoft.com/office/drawing/2014/main" id="{950C85F8-8B4E-65FF-1DC7-1289DB449E8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7498" b="5255"/>
          <a:stretch>
            <a:fillRect/>
          </a:stretch>
        </p:blipFill>
        <p:spPr>
          <a:xfrm>
            <a:off x="200916" y="1066846"/>
            <a:ext cx="3637504" cy="5525485"/>
          </a:xfrm>
          <a:prstGeom prst="rect">
            <a:avLst/>
          </a:prstGeom>
        </p:spPr>
      </p:pic>
      <p:pic>
        <p:nvPicPr>
          <p:cNvPr id="7" name="Afbeelding 6">
            <a:extLst>
              <a:ext uri="{FF2B5EF4-FFF2-40B4-BE49-F238E27FC236}">
                <a16:creationId xmlns:a16="http://schemas.microsoft.com/office/drawing/2014/main" id="{8D17A9E4-7AA3-5A83-C154-FF98EACB35F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 flipH="1">
            <a:off x="-2541212" y="-30637"/>
            <a:ext cx="7538014" cy="7022209"/>
          </a:xfrm>
          <a:prstGeom prst="rect">
            <a:avLst/>
          </a:prstGeom>
        </p:spPr>
      </p:pic>
      <p:sp>
        <p:nvSpPr>
          <p:cNvPr id="33" name="Rechthoek: afgeronde hoeken 32">
            <a:extLst>
              <a:ext uri="{FF2B5EF4-FFF2-40B4-BE49-F238E27FC236}">
                <a16:creationId xmlns:a16="http://schemas.microsoft.com/office/drawing/2014/main" id="{56D6DCE2-59F5-4FFE-12F9-8FDE60E3CFF7}"/>
              </a:ext>
            </a:extLst>
          </p:cNvPr>
          <p:cNvSpPr/>
          <p:nvPr/>
        </p:nvSpPr>
        <p:spPr>
          <a:xfrm rot="21448618">
            <a:off x="-308171" y="512438"/>
            <a:ext cx="6033635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4" name="Tekstvak 33">
            <a:extLst>
              <a:ext uri="{FF2B5EF4-FFF2-40B4-BE49-F238E27FC236}">
                <a16:creationId xmlns:a16="http://schemas.microsoft.com/office/drawing/2014/main" id="{BC192373-24BC-ABBA-0C38-5154A4F0D118}"/>
              </a:ext>
            </a:extLst>
          </p:cNvPr>
          <p:cNvSpPr txBox="1"/>
          <p:nvPr/>
        </p:nvSpPr>
        <p:spPr>
          <a:xfrm rot="21448618">
            <a:off x="513879" y="523533"/>
            <a:ext cx="4678823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Keuzes voor later</a:t>
            </a:r>
            <a:endParaRPr lang="nl-NL" sz="5400" spc="10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4" name="Titel 1">
            <a:extLst>
              <a:ext uri="{FF2B5EF4-FFF2-40B4-BE49-F238E27FC236}">
                <a16:creationId xmlns:a16="http://schemas.microsoft.com/office/drawing/2014/main" id="{0F9729F3-9F93-5DE0-5688-5623F21E8AFA}"/>
              </a:ext>
            </a:extLst>
          </p:cNvPr>
          <p:cNvSpPr txBox="1">
            <a:spLocks/>
          </p:cNvSpPr>
          <p:nvPr/>
        </p:nvSpPr>
        <p:spPr>
          <a:xfrm>
            <a:off x="7089643" y="4366027"/>
            <a:ext cx="4639381" cy="1850221"/>
          </a:xfrm>
          <a:prstGeom prst="wedgeRoundRectCallout">
            <a:avLst>
              <a:gd name="adj1" fmla="val -45075"/>
              <a:gd name="adj2" fmla="val -63303"/>
              <a:gd name="adj3" fmla="val 16667"/>
            </a:avLst>
          </a:prstGeom>
          <a:solidFill>
            <a:schemeClr val="bg1"/>
          </a:solidFill>
        </p:spPr>
        <p:txBody>
          <a:bodyPr vert="horz" wrap="square" lIns="251999" tIns="251999" rIns="251999" bIns="251999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algn="ctr"/>
            <a:r>
              <a:rPr lang="nl-NL" sz="2800" b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Wat sparen en verzekeren precies is? </a:t>
            </a:r>
            <a:r>
              <a:rPr lang="nl-NL" sz="2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Dat ga ik je laten zien in een filmpje!</a:t>
            </a:r>
            <a:endParaRPr lang="nl-NL" sz="2800"/>
          </a:p>
        </p:txBody>
      </p:sp>
      <p:sp>
        <p:nvSpPr>
          <p:cNvPr id="5" name="Titel 1">
            <a:extLst>
              <a:ext uri="{FF2B5EF4-FFF2-40B4-BE49-F238E27FC236}">
                <a16:creationId xmlns:a16="http://schemas.microsoft.com/office/drawing/2014/main" id="{C687497B-123E-6F8E-2883-27150B2D5389}"/>
              </a:ext>
            </a:extLst>
          </p:cNvPr>
          <p:cNvSpPr txBox="1">
            <a:spLocks/>
          </p:cNvSpPr>
          <p:nvPr/>
        </p:nvSpPr>
        <p:spPr>
          <a:xfrm>
            <a:off x="6959638" y="849531"/>
            <a:ext cx="4170780" cy="1850221"/>
          </a:xfrm>
          <a:prstGeom prst="wedgeRoundRectCallout">
            <a:avLst>
              <a:gd name="adj1" fmla="val -46186"/>
              <a:gd name="adj2" fmla="val 71281"/>
              <a:gd name="adj3" fmla="val 16667"/>
            </a:avLst>
          </a:prstGeom>
          <a:solidFill>
            <a:schemeClr val="bg1"/>
          </a:solidFill>
        </p:spPr>
        <p:txBody>
          <a:bodyPr vert="horz" wrap="square" lIns="251999" tIns="251999" rIns="251999" bIns="251999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algn="ctr"/>
            <a:r>
              <a:rPr lang="nl-NL" sz="2800" b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Ook heb ik laatst op advies van mijn lakeien m’n koets </a:t>
            </a:r>
            <a:r>
              <a:rPr lang="nl-NL" sz="2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verzekerd</a:t>
            </a:r>
            <a:endParaRPr lang="nl-NL" sz="2800"/>
          </a:p>
        </p:txBody>
      </p:sp>
      <p:pic>
        <p:nvPicPr>
          <p:cNvPr id="8" name="Afbeelding 7">
            <a:extLst>
              <a:ext uri="{FF2B5EF4-FFF2-40B4-BE49-F238E27FC236}">
                <a16:creationId xmlns:a16="http://schemas.microsoft.com/office/drawing/2014/main" id="{E8F72D60-B08B-A0BB-2B29-EE88C765F40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3148842" y="2131642"/>
            <a:ext cx="4519748" cy="4519748"/>
          </a:xfrm>
          <a:prstGeom prst="rect">
            <a:avLst/>
          </a:prstGeom>
        </p:spPr>
      </p:pic>
      <p:grpSp>
        <p:nvGrpSpPr>
          <p:cNvPr id="9" name="Groep 8">
            <a:extLst>
              <a:ext uri="{FF2B5EF4-FFF2-40B4-BE49-F238E27FC236}">
                <a16:creationId xmlns:a16="http://schemas.microsoft.com/office/drawing/2014/main" id="{C2E479AB-3B36-3A99-D6DA-36DB51121C56}"/>
              </a:ext>
            </a:extLst>
          </p:cNvPr>
          <p:cNvGrpSpPr/>
          <p:nvPr/>
        </p:nvGrpSpPr>
        <p:grpSpPr>
          <a:xfrm rot="442336">
            <a:off x="7668590" y="-5329866"/>
            <a:ext cx="8021831" cy="5675374"/>
            <a:chOff x="516379" y="-518532"/>
            <a:chExt cx="11159240" cy="7895063"/>
          </a:xfrm>
        </p:grpSpPr>
        <p:pic>
          <p:nvPicPr>
            <p:cNvPr id="10" name="Afbeelding 9">
              <a:extLst>
                <a:ext uri="{FF2B5EF4-FFF2-40B4-BE49-F238E27FC236}">
                  <a16:creationId xmlns:a16="http://schemas.microsoft.com/office/drawing/2014/main" id="{5D1F3880-41CA-F801-A533-AA3A0DBCD21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/>
            <a:stretch/>
          </p:blipFill>
          <p:spPr>
            <a:xfrm rot="157261">
              <a:off x="516379" y="-518532"/>
              <a:ext cx="11159240" cy="7895063"/>
            </a:xfrm>
            <a:prstGeom prst="rect">
              <a:avLst/>
            </a:prstGeom>
          </p:spPr>
        </p:pic>
        <p:pic>
          <p:nvPicPr>
            <p:cNvPr id="11" name="Afbeelding 10">
              <a:extLst>
                <a:ext uri="{FF2B5EF4-FFF2-40B4-BE49-F238E27FC236}">
                  <a16:creationId xmlns:a16="http://schemas.microsoft.com/office/drawing/2014/main" id="{AF578837-50A6-7820-4409-2607AE4F925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rot="165049">
              <a:off x="6299096" y="2552600"/>
              <a:ext cx="3327525" cy="181657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548506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7B2F92-DB90-99C8-F7BB-5801F1DFCE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ep 4">
            <a:extLst>
              <a:ext uri="{FF2B5EF4-FFF2-40B4-BE49-F238E27FC236}">
                <a16:creationId xmlns:a16="http://schemas.microsoft.com/office/drawing/2014/main" id="{55E358B0-B6FD-0D0A-4379-CBFCFB87D6BA}"/>
              </a:ext>
            </a:extLst>
          </p:cNvPr>
          <p:cNvGrpSpPr/>
          <p:nvPr/>
        </p:nvGrpSpPr>
        <p:grpSpPr>
          <a:xfrm>
            <a:off x="516379" y="-518532"/>
            <a:ext cx="11159240" cy="7895063"/>
            <a:chOff x="516379" y="-518532"/>
            <a:chExt cx="11159240" cy="7895063"/>
          </a:xfrm>
        </p:grpSpPr>
        <p:pic>
          <p:nvPicPr>
            <p:cNvPr id="3" name="Afbeelding 2">
              <a:extLst>
                <a:ext uri="{FF2B5EF4-FFF2-40B4-BE49-F238E27FC236}">
                  <a16:creationId xmlns:a16="http://schemas.microsoft.com/office/drawing/2014/main" id="{FD4D3E8E-3344-6D58-758A-6294C03954C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/>
            <a:stretch/>
          </p:blipFill>
          <p:spPr>
            <a:xfrm rot="157261">
              <a:off x="516379" y="-518532"/>
              <a:ext cx="11159240" cy="7895063"/>
            </a:xfrm>
            <a:prstGeom prst="rect">
              <a:avLst/>
            </a:prstGeom>
          </p:spPr>
        </p:pic>
        <p:pic>
          <p:nvPicPr>
            <p:cNvPr id="4" name="Afbeelding 3">
              <a:extLst>
                <a:ext uri="{FF2B5EF4-FFF2-40B4-BE49-F238E27FC236}">
                  <a16:creationId xmlns:a16="http://schemas.microsoft.com/office/drawing/2014/main" id="{1CE5A87D-B5B2-8355-7E82-60D773D5F0F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165049">
              <a:off x="6299096" y="2552600"/>
              <a:ext cx="3327525" cy="1816572"/>
            </a:xfrm>
            <a:prstGeom prst="rect">
              <a:avLst/>
            </a:prstGeom>
          </p:spPr>
        </p:pic>
      </p:grpSp>
      <p:grpSp>
        <p:nvGrpSpPr>
          <p:cNvPr id="6" name="Groep 5">
            <a:extLst>
              <a:ext uri="{FF2B5EF4-FFF2-40B4-BE49-F238E27FC236}">
                <a16:creationId xmlns:a16="http://schemas.microsoft.com/office/drawing/2014/main" id="{EB778DF3-FB29-5FE3-A448-5869D058028C}"/>
              </a:ext>
            </a:extLst>
          </p:cNvPr>
          <p:cNvGrpSpPr/>
          <p:nvPr/>
        </p:nvGrpSpPr>
        <p:grpSpPr>
          <a:xfrm rot="355408">
            <a:off x="7580704" y="3013209"/>
            <a:ext cx="931300" cy="895356"/>
            <a:chOff x="5498673" y="3045267"/>
            <a:chExt cx="1429901" cy="1429901"/>
          </a:xfrm>
        </p:grpSpPr>
        <p:sp>
          <p:nvSpPr>
            <p:cNvPr id="7" name="Ovaal 6">
              <a:extLst>
                <a:ext uri="{FF2B5EF4-FFF2-40B4-BE49-F238E27FC236}">
                  <a16:creationId xmlns:a16="http://schemas.microsoft.com/office/drawing/2014/main" id="{9986AD84-9733-4237-A0DD-6815FD2FAB8C}"/>
                </a:ext>
              </a:extLst>
            </p:cNvPr>
            <p:cNvSpPr/>
            <p:nvPr/>
          </p:nvSpPr>
          <p:spPr>
            <a:xfrm>
              <a:off x="5498673" y="3045267"/>
              <a:ext cx="1429901" cy="1429901"/>
            </a:xfrm>
            <a:prstGeom prst="ellipse">
              <a:avLst/>
            </a:prstGeom>
            <a:solidFill>
              <a:schemeClr val="bg1">
                <a:alpha val="52000"/>
              </a:schemeClr>
            </a:solidFill>
            <a:ln w="76200"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NL"/>
            </a:p>
          </p:txBody>
        </p:sp>
        <p:sp>
          <p:nvSpPr>
            <p:cNvPr id="9" name="Gelijkbenige driehoek 8">
              <a:extLst>
                <a:ext uri="{FF2B5EF4-FFF2-40B4-BE49-F238E27FC236}">
                  <a16:creationId xmlns:a16="http://schemas.microsoft.com/office/drawing/2014/main" id="{94885878-DF21-1EC0-A88F-6723F9A0387B}"/>
                </a:ext>
              </a:extLst>
            </p:cNvPr>
            <p:cNvSpPr/>
            <p:nvPr/>
          </p:nvSpPr>
          <p:spPr>
            <a:xfrm rot="5400000">
              <a:off x="5870149" y="3385866"/>
              <a:ext cx="868497" cy="748704"/>
            </a:xfrm>
            <a:prstGeom prst="triangle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NL"/>
            </a:p>
          </p:txBody>
        </p:sp>
      </p:grpSp>
      <p:sp>
        <p:nvSpPr>
          <p:cNvPr id="11" name="Tekstvak 10">
            <a:extLst>
              <a:ext uri="{FF2B5EF4-FFF2-40B4-BE49-F238E27FC236}">
                <a16:creationId xmlns:a16="http://schemas.microsoft.com/office/drawing/2014/main" id="{D4FF4F69-DEE5-A89B-63AB-BE9686E01FD3}"/>
              </a:ext>
            </a:extLst>
          </p:cNvPr>
          <p:cNvSpPr txBox="1"/>
          <p:nvPr/>
        </p:nvSpPr>
        <p:spPr>
          <a:xfrm rot="172856">
            <a:off x="2225438" y="2787610"/>
            <a:ext cx="4221804" cy="1848404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nl-NL" sz="3200" spc="100">
                <a:solidFill>
                  <a:schemeClr val="accent2"/>
                </a:solidFill>
                <a:latin typeface="VAGRounded Lt" panose="020F0502020203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Geldkeuzes </a:t>
            </a:r>
          </a:p>
          <a:p>
            <a:pPr algn="ctr"/>
            <a:r>
              <a:rPr lang="nl-NL" sz="3200" spc="100">
                <a:solidFill>
                  <a:schemeClr val="accent2"/>
                </a:solidFill>
                <a:latin typeface="VAGRounded Lt" panose="020F0502020203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voor later </a:t>
            </a:r>
          </a:p>
        </p:txBody>
      </p:sp>
    </p:spTree>
    <p:extLst>
      <p:ext uri="{BB962C8B-B14F-4D97-AF65-F5344CB8AC3E}">
        <p14:creationId xmlns:p14="http://schemas.microsoft.com/office/powerpoint/2010/main" val="188801544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C398BC-C350-62F5-A9B1-996E1E9DDB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ep 4">
            <a:extLst>
              <a:ext uri="{FF2B5EF4-FFF2-40B4-BE49-F238E27FC236}">
                <a16:creationId xmlns:a16="http://schemas.microsoft.com/office/drawing/2014/main" id="{525716CF-59DA-A0C8-299A-95F9787BD831}"/>
              </a:ext>
            </a:extLst>
          </p:cNvPr>
          <p:cNvGrpSpPr/>
          <p:nvPr/>
        </p:nvGrpSpPr>
        <p:grpSpPr>
          <a:xfrm>
            <a:off x="516379" y="-518532"/>
            <a:ext cx="11159240" cy="7895063"/>
            <a:chOff x="516379" y="-518532"/>
            <a:chExt cx="11159240" cy="7895063"/>
          </a:xfrm>
        </p:grpSpPr>
        <p:pic>
          <p:nvPicPr>
            <p:cNvPr id="3" name="Afbeelding 2">
              <a:extLst>
                <a:ext uri="{FF2B5EF4-FFF2-40B4-BE49-F238E27FC236}">
                  <a16:creationId xmlns:a16="http://schemas.microsoft.com/office/drawing/2014/main" id="{24FC74FE-4F22-5530-E510-50ACC1D9ABE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/>
            <a:stretch/>
          </p:blipFill>
          <p:spPr>
            <a:xfrm rot="157261">
              <a:off x="516379" y="-518532"/>
              <a:ext cx="11159240" cy="7895063"/>
            </a:xfrm>
            <a:prstGeom prst="rect">
              <a:avLst/>
            </a:prstGeom>
          </p:spPr>
        </p:pic>
        <p:pic>
          <p:nvPicPr>
            <p:cNvPr id="4" name="Afbeelding 3">
              <a:extLst>
                <a:ext uri="{FF2B5EF4-FFF2-40B4-BE49-F238E27FC236}">
                  <a16:creationId xmlns:a16="http://schemas.microsoft.com/office/drawing/2014/main" id="{A215B770-F4AE-EDF4-0501-D0355F51188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165049">
              <a:off x="6299096" y="2552600"/>
              <a:ext cx="3327525" cy="1816572"/>
            </a:xfrm>
            <a:prstGeom prst="rect">
              <a:avLst/>
            </a:prstGeom>
          </p:spPr>
        </p:pic>
      </p:grpSp>
      <p:sp>
        <p:nvSpPr>
          <p:cNvPr id="11" name="Tekstvak 10">
            <a:extLst>
              <a:ext uri="{FF2B5EF4-FFF2-40B4-BE49-F238E27FC236}">
                <a16:creationId xmlns:a16="http://schemas.microsoft.com/office/drawing/2014/main" id="{3B3776E9-2F87-96A6-7030-D4916C4BB146}"/>
              </a:ext>
            </a:extLst>
          </p:cNvPr>
          <p:cNvSpPr txBox="1"/>
          <p:nvPr/>
        </p:nvSpPr>
        <p:spPr>
          <a:xfrm rot="172856">
            <a:off x="2225438" y="2787610"/>
            <a:ext cx="4221804" cy="1848404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nl-NL" sz="3200" spc="100" dirty="0">
                <a:solidFill>
                  <a:schemeClr val="accent2"/>
                </a:solidFill>
                <a:latin typeface="VAGRounded Lt" panose="020F0502020203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Geldkeuzes </a:t>
            </a:r>
          </a:p>
          <a:p>
            <a:pPr algn="ctr"/>
            <a:r>
              <a:rPr lang="nl-NL" sz="3200" spc="100" dirty="0">
                <a:solidFill>
                  <a:schemeClr val="accent2"/>
                </a:solidFill>
                <a:latin typeface="VAGRounded Lt" panose="020F0502020203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voor later </a:t>
            </a:r>
          </a:p>
        </p:txBody>
      </p:sp>
      <p:grpSp>
        <p:nvGrpSpPr>
          <p:cNvPr id="2" name="Groep 1">
            <a:extLst>
              <a:ext uri="{FF2B5EF4-FFF2-40B4-BE49-F238E27FC236}">
                <a16:creationId xmlns:a16="http://schemas.microsoft.com/office/drawing/2014/main" id="{B1811E07-BC2C-C1A8-8880-CDE4E5DD0376}"/>
              </a:ext>
            </a:extLst>
          </p:cNvPr>
          <p:cNvGrpSpPr/>
          <p:nvPr/>
        </p:nvGrpSpPr>
        <p:grpSpPr>
          <a:xfrm rot="355408">
            <a:off x="7580704" y="3013209"/>
            <a:ext cx="931300" cy="895356"/>
            <a:chOff x="5498673" y="3045267"/>
            <a:chExt cx="1429901" cy="1429901"/>
          </a:xfrm>
        </p:grpSpPr>
        <p:sp>
          <p:nvSpPr>
            <p:cNvPr id="8" name="Ovaal 7">
              <a:extLst>
                <a:ext uri="{FF2B5EF4-FFF2-40B4-BE49-F238E27FC236}">
                  <a16:creationId xmlns:a16="http://schemas.microsoft.com/office/drawing/2014/main" id="{7BC58C98-38A7-F44D-2B4B-D2798CD3DB2B}"/>
                </a:ext>
              </a:extLst>
            </p:cNvPr>
            <p:cNvSpPr/>
            <p:nvPr/>
          </p:nvSpPr>
          <p:spPr>
            <a:xfrm>
              <a:off x="5498673" y="3045267"/>
              <a:ext cx="1429901" cy="1429901"/>
            </a:xfrm>
            <a:prstGeom prst="ellipse">
              <a:avLst/>
            </a:prstGeom>
            <a:solidFill>
              <a:schemeClr val="bg1">
                <a:alpha val="52000"/>
              </a:schemeClr>
            </a:solidFill>
            <a:ln w="76200"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NL"/>
            </a:p>
          </p:txBody>
        </p:sp>
        <p:sp>
          <p:nvSpPr>
            <p:cNvPr id="10" name="Gelijkbenige driehoek 9">
              <a:extLst>
                <a:ext uri="{FF2B5EF4-FFF2-40B4-BE49-F238E27FC236}">
                  <a16:creationId xmlns:a16="http://schemas.microsoft.com/office/drawing/2014/main" id="{D929DC99-3ACC-12B3-4787-6C4AA6B098DB}"/>
                </a:ext>
              </a:extLst>
            </p:cNvPr>
            <p:cNvSpPr/>
            <p:nvPr/>
          </p:nvSpPr>
          <p:spPr>
            <a:xfrm rot="5400000">
              <a:off x="5870149" y="3385866"/>
              <a:ext cx="868497" cy="748704"/>
            </a:xfrm>
            <a:prstGeom prst="triangle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NL"/>
            </a:p>
          </p:txBody>
        </p:sp>
      </p:grpSp>
    </p:spTree>
    <p:extLst>
      <p:ext uri="{BB962C8B-B14F-4D97-AF65-F5344CB8AC3E}">
        <p14:creationId xmlns:p14="http://schemas.microsoft.com/office/powerpoint/2010/main" val="1820787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500"/>
    </mc:Choice>
    <mc:Fallback xmlns="">
      <p:transition advClick="0" advTm="5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xit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4FBB9C-41AA-D765-3195-4EA9F0857D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Sparen deel 1 (begin tot 4-18)">
            <a:hlinkClick r:id="" action="ppaction://media"/>
            <a:extLst>
              <a:ext uri="{FF2B5EF4-FFF2-40B4-BE49-F238E27FC236}">
                <a16:creationId xmlns:a16="http://schemas.microsoft.com/office/drawing/2014/main" id="{DD0AD42C-9435-25C9-9BAE-E6D0D53C158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1702198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841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28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A739BDE-1340-37D4-5D9C-D8B43EAA5F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Afbeelding 6">
            <a:extLst>
              <a:ext uri="{FF2B5EF4-FFF2-40B4-BE49-F238E27FC236}">
                <a16:creationId xmlns:a16="http://schemas.microsoft.com/office/drawing/2014/main" id="{24D43A40-C0A5-BA12-2AC5-D19BF9D59D7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 flipH="1">
            <a:off x="-2530079" y="-36618"/>
            <a:ext cx="7538014" cy="7022209"/>
          </a:xfrm>
          <a:prstGeom prst="rect">
            <a:avLst/>
          </a:prstGeom>
        </p:spPr>
      </p:pic>
      <p:sp>
        <p:nvSpPr>
          <p:cNvPr id="33" name="Rechthoek: afgeronde hoeken 32">
            <a:extLst>
              <a:ext uri="{FF2B5EF4-FFF2-40B4-BE49-F238E27FC236}">
                <a16:creationId xmlns:a16="http://schemas.microsoft.com/office/drawing/2014/main" id="{920E2DE9-245E-869D-A33B-7AE96460F865}"/>
              </a:ext>
            </a:extLst>
          </p:cNvPr>
          <p:cNvSpPr/>
          <p:nvPr/>
        </p:nvSpPr>
        <p:spPr>
          <a:xfrm rot="21448618">
            <a:off x="-309765" y="440069"/>
            <a:ext cx="9321552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4" name="Tekstvak 33">
            <a:extLst>
              <a:ext uri="{FF2B5EF4-FFF2-40B4-BE49-F238E27FC236}">
                <a16:creationId xmlns:a16="http://schemas.microsoft.com/office/drawing/2014/main" id="{33CEC036-EA41-FD9F-F517-D7CE845FDD21}"/>
              </a:ext>
            </a:extLst>
          </p:cNvPr>
          <p:cNvSpPr txBox="1"/>
          <p:nvPr/>
        </p:nvSpPr>
        <p:spPr>
          <a:xfrm rot="21448618">
            <a:off x="513879" y="523533"/>
            <a:ext cx="4678823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Waar zou jij voor willen sparen?</a:t>
            </a:r>
            <a:endParaRPr lang="nl-NL" sz="5400" spc="10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0" name="Afgeronde rechthoek 15">
            <a:extLst>
              <a:ext uri="{FF2B5EF4-FFF2-40B4-BE49-F238E27FC236}">
                <a16:creationId xmlns:a16="http://schemas.microsoft.com/office/drawing/2014/main" id="{22CC19E4-EEB3-B9DA-E71D-3349869BA44A}"/>
              </a:ext>
            </a:extLst>
          </p:cNvPr>
          <p:cNvSpPr/>
          <p:nvPr/>
        </p:nvSpPr>
        <p:spPr>
          <a:xfrm>
            <a:off x="2870727" y="5229225"/>
            <a:ext cx="8121527" cy="1222184"/>
          </a:xfrm>
          <a:prstGeom prst="roundRect">
            <a:avLst/>
          </a:prstGeom>
          <a:solidFill>
            <a:srgbClr val="00B05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3200" b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Jackpot-spaardoelen</a:t>
            </a:r>
          </a:p>
          <a:p>
            <a:pPr algn="ctr"/>
            <a:r>
              <a:rPr lang="nl-NL" sz="240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Wat zou je doen als je de jackpot wint?</a:t>
            </a:r>
            <a:endParaRPr lang="nl-NL" sz="200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Afgeronde rechthoek 18">
            <a:extLst>
              <a:ext uri="{FF2B5EF4-FFF2-40B4-BE49-F238E27FC236}">
                <a16:creationId xmlns:a16="http://schemas.microsoft.com/office/drawing/2014/main" id="{013C5AF2-DFDC-8083-0D5B-FD51C8E47E9A}"/>
              </a:ext>
            </a:extLst>
          </p:cNvPr>
          <p:cNvSpPr/>
          <p:nvPr/>
        </p:nvSpPr>
        <p:spPr>
          <a:xfrm>
            <a:off x="2870727" y="3493053"/>
            <a:ext cx="8121527" cy="1233928"/>
          </a:xfrm>
          <a:prstGeom prst="roundRect">
            <a:avLst/>
          </a:prstGeom>
          <a:solidFill>
            <a:srgbClr val="E41C79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3200" b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Grote spaardoelen</a:t>
            </a:r>
          </a:p>
          <a:p>
            <a:pPr algn="ctr"/>
            <a:r>
              <a:rPr lang="nl-NL" sz="240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Hier moet je lang voor sparen</a:t>
            </a:r>
            <a:endParaRPr lang="nl-NL" sz="200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" name="Afgeronde rechthoek 16">
            <a:extLst>
              <a:ext uri="{FF2B5EF4-FFF2-40B4-BE49-F238E27FC236}">
                <a16:creationId xmlns:a16="http://schemas.microsoft.com/office/drawing/2014/main" id="{5789A2A3-C6B9-B448-F06C-8493163DDD15}"/>
              </a:ext>
            </a:extLst>
          </p:cNvPr>
          <p:cNvSpPr/>
          <p:nvPr/>
        </p:nvSpPr>
        <p:spPr>
          <a:xfrm>
            <a:off x="2870727" y="1756882"/>
            <a:ext cx="8121527" cy="1233928"/>
          </a:xfrm>
          <a:prstGeom prst="roundRect">
            <a:avLst/>
          </a:prstGeom>
          <a:solidFill>
            <a:srgbClr val="651C76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3200" b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Kleine spaardoelen</a:t>
            </a:r>
          </a:p>
          <a:p>
            <a:pPr algn="ctr"/>
            <a:r>
              <a:rPr lang="nl-NL" sz="240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Je hoeft niet heel lang te sparen</a:t>
            </a:r>
            <a:endParaRPr lang="nl-NL" sz="200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9" name="Afbeelding 28" descr="Afbeelding met pop, beeldje, tekenfilm, speelgoed&#10;&#10;Door AI gegenereerde inhoud is mogelijk onjuist.">
            <a:extLst>
              <a:ext uri="{FF2B5EF4-FFF2-40B4-BE49-F238E27FC236}">
                <a16:creationId xmlns:a16="http://schemas.microsoft.com/office/drawing/2014/main" id="{607E3BC5-D92E-5E37-4A0B-F5F8EEC6B8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-34626" y="4108164"/>
            <a:ext cx="1975129" cy="2710297"/>
          </a:xfrm>
          <a:prstGeom prst="rect">
            <a:avLst/>
          </a:prstGeom>
        </p:spPr>
      </p:pic>
      <p:grpSp>
        <p:nvGrpSpPr>
          <p:cNvPr id="30" name="Groep 29">
            <a:extLst>
              <a:ext uri="{FF2B5EF4-FFF2-40B4-BE49-F238E27FC236}">
                <a16:creationId xmlns:a16="http://schemas.microsoft.com/office/drawing/2014/main" id="{517AA2AA-4B05-64D7-8F66-374A25B194C9}"/>
              </a:ext>
            </a:extLst>
          </p:cNvPr>
          <p:cNvGrpSpPr/>
          <p:nvPr/>
        </p:nvGrpSpPr>
        <p:grpSpPr>
          <a:xfrm>
            <a:off x="2514911" y="5375417"/>
            <a:ext cx="1553070" cy="1388469"/>
            <a:chOff x="8072522" y="5083980"/>
            <a:chExt cx="1553070" cy="1388469"/>
          </a:xfrm>
        </p:grpSpPr>
        <p:pic>
          <p:nvPicPr>
            <p:cNvPr id="31" name="Picture 4" descr="iOS 17.4">
              <a:extLst>
                <a:ext uri="{FF2B5EF4-FFF2-40B4-BE49-F238E27FC236}">
                  <a16:creationId xmlns:a16="http://schemas.microsoft.com/office/drawing/2014/main" id="{1B0F091B-B107-C2D5-91F1-D682F2C3DCE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58319">
              <a:off x="8072522" y="5083980"/>
              <a:ext cx="1143021" cy="11430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" name="Picture 20" descr="iOS 16.4">
              <a:extLst>
                <a:ext uri="{FF2B5EF4-FFF2-40B4-BE49-F238E27FC236}">
                  <a16:creationId xmlns:a16="http://schemas.microsoft.com/office/drawing/2014/main" id="{64A92696-A66E-3D64-1DF2-FEAC44542E0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683644">
              <a:off x="8775946" y="5622803"/>
              <a:ext cx="849646" cy="849646"/>
            </a:xfrm>
            <a:prstGeom prst="rect">
              <a:avLst/>
            </a:prstGeom>
            <a:noFill/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35" name="Picture 2" descr="iOS 17.4">
            <a:extLst>
              <a:ext uri="{FF2B5EF4-FFF2-40B4-BE49-F238E27FC236}">
                <a16:creationId xmlns:a16="http://schemas.microsoft.com/office/drawing/2014/main" id="{97B93200-E2BF-D9B4-A8D2-0F99FF980F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07179">
            <a:off x="10296930" y="4906577"/>
            <a:ext cx="960561" cy="960561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4" descr="iOS 16.4">
            <a:extLst>
              <a:ext uri="{FF2B5EF4-FFF2-40B4-BE49-F238E27FC236}">
                <a16:creationId xmlns:a16="http://schemas.microsoft.com/office/drawing/2014/main" id="{1CEF619E-4789-9576-5778-3BCD63789E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7326">
            <a:off x="2598584" y="3940518"/>
            <a:ext cx="1054731" cy="1054731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4" descr="iOS 17.4">
            <a:extLst>
              <a:ext uri="{FF2B5EF4-FFF2-40B4-BE49-F238E27FC236}">
                <a16:creationId xmlns:a16="http://schemas.microsoft.com/office/drawing/2014/main" id="{62C18B79-277F-C6F0-7E6C-CC434126A0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21278">
            <a:off x="10217236" y="2956747"/>
            <a:ext cx="1119949" cy="111994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iOS 17.4">
            <a:extLst>
              <a:ext uri="{FF2B5EF4-FFF2-40B4-BE49-F238E27FC236}">
                <a16:creationId xmlns:a16="http://schemas.microsoft.com/office/drawing/2014/main" id="{9B2A4448-836C-2601-BC41-95066B3E42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8779" y="1819177"/>
            <a:ext cx="1252528" cy="1252528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4" descr="iOS 17.4">
            <a:extLst>
              <a:ext uri="{FF2B5EF4-FFF2-40B4-BE49-F238E27FC236}">
                <a16:creationId xmlns:a16="http://schemas.microsoft.com/office/drawing/2014/main" id="{75168AA4-A5F2-EB75-2344-DC394045DB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3083" y="1454055"/>
            <a:ext cx="919791" cy="919791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0537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BCE0EF-F2A7-3559-5C2B-496828381C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fbeelding 2">
            <a:extLst>
              <a:ext uri="{FF2B5EF4-FFF2-40B4-BE49-F238E27FC236}">
                <a16:creationId xmlns:a16="http://schemas.microsoft.com/office/drawing/2014/main" id="{0590A3AC-BED9-26E3-A1DD-4204FBD4891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7498" b="21742"/>
          <a:stretch>
            <a:fillRect/>
          </a:stretch>
        </p:blipFill>
        <p:spPr>
          <a:xfrm>
            <a:off x="200916" y="1066846"/>
            <a:ext cx="3637504" cy="4563933"/>
          </a:xfrm>
          <a:prstGeom prst="rect">
            <a:avLst/>
          </a:prstGeom>
        </p:spPr>
      </p:pic>
      <p:pic>
        <p:nvPicPr>
          <p:cNvPr id="7" name="Afbeelding 6">
            <a:extLst>
              <a:ext uri="{FF2B5EF4-FFF2-40B4-BE49-F238E27FC236}">
                <a16:creationId xmlns:a16="http://schemas.microsoft.com/office/drawing/2014/main" id="{A0D6FEFF-852D-3734-EC14-92515479AE0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 flipH="1">
            <a:off x="-2541212" y="-30637"/>
            <a:ext cx="7538014" cy="7022209"/>
          </a:xfrm>
          <a:prstGeom prst="rect">
            <a:avLst/>
          </a:prstGeom>
        </p:spPr>
      </p:pic>
      <p:sp>
        <p:nvSpPr>
          <p:cNvPr id="33" name="Rechthoek: afgeronde hoeken 32">
            <a:extLst>
              <a:ext uri="{FF2B5EF4-FFF2-40B4-BE49-F238E27FC236}">
                <a16:creationId xmlns:a16="http://schemas.microsoft.com/office/drawing/2014/main" id="{57068F02-1E73-F147-34F0-ECD7274924D7}"/>
              </a:ext>
            </a:extLst>
          </p:cNvPr>
          <p:cNvSpPr/>
          <p:nvPr/>
        </p:nvSpPr>
        <p:spPr>
          <a:xfrm rot="21448618">
            <a:off x="-308171" y="512438"/>
            <a:ext cx="6033635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4" name="Tekstvak 33">
            <a:extLst>
              <a:ext uri="{FF2B5EF4-FFF2-40B4-BE49-F238E27FC236}">
                <a16:creationId xmlns:a16="http://schemas.microsoft.com/office/drawing/2014/main" id="{800942B3-E6C1-9052-6107-5DEC05E186A6}"/>
              </a:ext>
            </a:extLst>
          </p:cNvPr>
          <p:cNvSpPr txBox="1"/>
          <p:nvPr/>
        </p:nvSpPr>
        <p:spPr>
          <a:xfrm rot="21448618">
            <a:off x="513879" y="523533"/>
            <a:ext cx="4678823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Sparen</a:t>
            </a:r>
            <a:endParaRPr lang="nl-NL" sz="5400" spc="10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4" name="Titel 1">
            <a:extLst>
              <a:ext uri="{FF2B5EF4-FFF2-40B4-BE49-F238E27FC236}">
                <a16:creationId xmlns:a16="http://schemas.microsoft.com/office/drawing/2014/main" id="{541389FD-D24D-84DD-1959-018538C4A744}"/>
              </a:ext>
            </a:extLst>
          </p:cNvPr>
          <p:cNvSpPr txBox="1">
            <a:spLocks/>
          </p:cNvSpPr>
          <p:nvPr/>
        </p:nvSpPr>
        <p:spPr>
          <a:xfrm>
            <a:off x="7089643" y="4580553"/>
            <a:ext cx="4639381" cy="1421168"/>
          </a:xfrm>
          <a:prstGeom prst="wedgeRoundRectCallout">
            <a:avLst>
              <a:gd name="adj1" fmla="val -45075"/>
              <a:gd name="adj2" fmla="val -63303"/>
              <a:gd name="adj3" fmla="val 16667"/>
            </a:avLst>
          </a:prstGeom>
          <a:solidFill>
            <a:schemeClr val="bg1"/>
          </a:solidFill>
        </p:spPr>
        <p:txBody>
          <a:bodyPr vert="horz" wrap="square" lIns="251999" tIns="251999" rIns="251999" bIns="251999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algn="ctr"/>
            <a:r>
              <a:rPr lang="nl-NL" sz="2800" b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Huh, wat hoor ik </a:t>
            </a:r>
            <a:r>
              <a:rPr lang="nl-NL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een hoop gekraak? </a:t>
            </a:r>
            <a:r>
              <a:rPr lang="nl-NL" sz="2800" b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...</a:t>
            </a:r>
            <a:endParaRPr lang="nl-NL" sz="2800" dirty="0"/>
          </a:p>
        </p:txBody>
      </p:sp>
      <p:sp>
        <p:nvSpPr>
          <p:cNvPr id="5" name="Titel 1">
            <a:extLst>
              <a:ext uri="{FF2B5EF4-FFF2-40B4-BE49-F238E27FC236}">
                <a16:creationId xmlns:a16="http://schemas.microsoft.com/office/drawing/2014/main" id="{BD152409-4D57-7176-F3BB-A55769BE9AB5}"/>
              </a:ext>
            </a:extLst>
          </p:cNvPr>
          <p:cNvSpPr txBox="1">
            <a:spLocks/>
          </p:cNvSpPr>
          <p:nvPr/>
        </p:nvSpPr>
        <p:spPr>
          <a:xfrm>
            <a:off x="6959638" y="635004"/>
            <a:ext cx="4170780" cy="2279275"/>
          </a:xfrm>
          <a:prstGeom prst="wedgeRoundRectCallout">
            <a:avLst>
              <a:gd name="adj1" fmla="val -46186"/>
              <a:gd name="adj2" fmla="val 71281"/>
              <a:gd name="adj3" fmla="val 16667"/>
            </a:avLst>
          </a:prstGeom>
          <a:solidFill>
            <a:schemeClr val="bg1"/>
          </a:solidFill>
        </p:spPr>
        <p:txBody>
          <a:bodyPr vert="horz" wrap="square" lIns="251999" tIns="251999" rIns="251999" bIns="251999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algn="ctr"/>
            <a:r>
              <a:rPr lang="nl-NL" sz="2800" b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Bij </a:t>
            </a:r>
            <a:r>
              <a:rPr lang="nl-NL" sz="2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sparen</a:t>
            </a:r>
            <a:r>
              <a:rPr lang="nl-NL" sz="2800" b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bewaar je dus je geld om er </a:t>
            </a:r>
            <a:r>
              <a:rPr lang="nl-NL" sz="2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later</a:t>
            </a:r>
            <a:r>
              <a:rPr lang="nl-NL" sz="2800" b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iets mee te kunnen kopen</a:t>
            </a:r>
            <a:endParaRPr lang="nl-NL" sz="2800"/>
          </a:p>
        </p:txBody>
      </p:sp>
      <p:pic>
        <p:nvPicPr>
          <p:cNvPr id="8" name="Afbeelding 7">
            <a:extLst>
              <a:ext uri="{FF2B5EF4-FFF2-40B4-BE49-F238E27FC236}">
                <a16:creationId xmlns:a16="http://schemas.microsoft.com/office/drawing/2014/main" id="{5C334A57-CBA4-A72F-9A3F-07FBE76118E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2460" t="76166" r="21312" b="5254"/>
          <a:stretch>
            <a:fillRect/>
          </a:stretch>
        </p:blipFill>
        <p:spPr>
          <a:xfrm>
            <a:off x="1233846" y="5516619"/>
            <a:ext cx="1124343" cy="1083521"/>
          </a:xfrm>
          <a:prstGeom prst="rect">
            <a:avLst/>
          </a:prstGeom>
        </p:spPr>
      </p:pic>
      <p:pic>
        <p:nvPicPr>
          <p:cNvPr id="11" name="Afbeelding 10">
            <a:extLst>
              <a:ext uri="{FF2B5EF4-FFF2-40B4-BE49-F238E27FC236}">
                <a16:creationId xmlns:a16="http://schemas.microsoft.com/office/drawing/2014/main" id="{1EACFAC2-2EFA-1AA4-303E-EAA54B97420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8635" t="76166" b="5254"/>
          <a:stretch>
            <a:fillRect/>
          </a:stretch>
        </p:blipFill>
        <p:spPr>
          <a:xfrm>
            <a:off x="2358188" y="5516619"/>
            <a:ext cx="1480231" cy="1083521"/>
          </a:xfrm>
          <a:prstGeom prst="rect">
            <a:avLst/>
          </a:prstGeom>
        </p:spPr>
      </p:pic>
      <p:pic>
        <p:nvPicPr>
          <p:cNvPr id="6" name="Afbeelding 5">
            <a:extLst>
              <a:ext uri="{FF2B5EF4-FFF2-40B4-BE49-F238E27FC236}">
                <a16:creationId xmlns:a16="http://schemas.microsoft.com/office/drawing/2014/main" id="{F2396FEB-B2EA-C5B9-0599-AAF3C67B2B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3148842" y="2131642"/>
            <a:ext cx="4519748" cy="4519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98755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2BCB9B-AFD8-C726-CF7B-786855BDC4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fbeelding 2">
            <a:extLst>
              <a:ext uri="{FF2B5EF4-FFF2-40B4-BE49-F238E27FC236}">
                <a16:creationId xmlns:a16="http://schemas.microsoft.com/office/drawing/2014/main" id="{E4F7AC2B-B99C-6365-AF11-9004F8A98A4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7498" b="21742"/>
          <a:stretch>
            <a:fillRect/>
          </a:stretch>
        </p:blipFill>
        <p:spPr>
          <a:xfrm>
            <a:off x="251293" y="1443550"/>
            <a:ext cx="3637504" cy="4563933"/>
          </a:xfrm>
          <a:prstGeom prst="rect">
            <a:avLst/>
          </a:prstGeom>
        </p:spPr>
      </p:pic>
      <p:pic>
        <p:nvPicPr>
          <p:cNvPr id="7" name="Afbeelding 6">
            <a:extLst>
              <a:ext uri="{FF2B5EF4-FFF2-40B4-BE49-F238E27FC236}">
                <a16:creationId xmlns:a16="http://schemas.microsoft.com/office/drawing/2014/main" id="{953B998C-B66C-FD79-000F-2F88CF924CF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 flipH="1">
            <a:off x="-2541212" y="-30637"/>
            <a:ext cx="7538014" cy="7022209"/>
          </a:xfrm>
          <a:prstGeom prst="rect">
            <a:avLst/>
          </a:prstGeom>
        </p:spPr>
      </p:pic>
      <p:sp>
        <p:nvSpPr>
          <p:cNvPr id="33" name="Rechthoek: afgeronde hoeken 32">
            <a:extLst>
              <a:ext uri="{FF2B5EF4-FFF2-40B4-BE49-F238E27FC236}">
                <a16:creationId xmlns:a16="http://schemas.microsoft.com/office/drawing/2014/main" id="{F6A100A1-3528-E64F-38BA-79FCBB164A43}"/>
              </a:ext>
            </a:extLst>
          </p:cNvPr>
          <p:cNvSpPr/>
          <p:nvPr/>
        </p:nvSpPr>
        <p:spPr>
          <a:xfrm rot="21448618">
            <a:off x="-308171" y="512438"/>
            <a:ext cx="6033635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4" name="Tekstvak 33">
            <a:extLst>
              <a:ext uri="{FF2B5EF4-FFF2-40B4-BE49-F238E27FC236}">
                <a16:creationId xmlns:a16="http://schemas.microsoft.com/office/drawing/2014/main" id="{D75D862D-E81B-FB60-5C30-21D951A64E89}"/>
              </a:ext>
            </a:extLst>
          </p:cNvPr>
          <p:cNvSpPr txBox="1"/>
          <p:nvPr/>
        </p:nvSpPr>
        <p:spPr>
          <a:xfrm rot="21448618">
            <a:off x="513879" y="523533"/>
            <a:ext cx="4678823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Verzekeren</a:t>
            </a:r>
            <a:endParaRPr lang="nl-NL" sz="5400" spc="10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4" name="Titel 1">
            <a:extLst>
              <a:ext uri="{FF2B5EF4-FFF2-40B4-BE49-F238E27FC236}">
                <a16:creationId xmlns:a16="http://schemas.microsoft.com/office/drawing/2014/main" id="{6467F331-45B6-BC96-846E-66346D545A87}"/>
              </a:ext>
            </a:extLst>
          </p:cNvPr>
          <p:cNvSpPr txBox="1">
            <a:spLocks/>
          </p:cNvSpPr>
          <p:nvPr/>
        </p:nvSpPr>
        <p:spPr>
          <a:xfrm>
            <a:off x="7301326" y="3730973"/>
            <a:ext cx="4639381" cy="2279275"/>
          </a:xfrm>
          <a:prstGeom prst="wedgeRoundRectCallout">
            <a:avLst>
              <a:gd name="adj1" fmla="val -45075"/>
              <a:gd name="adj2" fmla="val -63303"/>
              <a:gd name="adj3" fmla="val 16667"/>
            </a:avLst>
          </a:prstGeom>
          <a:solidFill>
            <a:schemeClr val="bg1"/>
          </a:solidFill>
        </p:spPr>
        <p:txBody>
          <a:bodyPr vert="horz" wrap="square" lIns="251999" tIns="251999" rIns="251999" bIns="251999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algn="ctr"/>
            <a:r>
              <a:rPr lang="nl-NL" sz="2800" b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Gelukkig ben ik verzekerd. </a:t>
            </a:r>
            <a:r>
              <a:rPr lang="nl-NL" sz="2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Kijken jullie even naar een filmpje? </a:t>
            </a:r>
            <a:r>
              <a:rPr lang="nl-NL" sz="2800" b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Dan ga ik snel naar de koetsenmaker!</a:t>
            </a:r>
            <a:endParaRPr lang="nl-NL" sz="2800"/>
          </a:p>
        </p:txBody>
      </p:sp>
      <p:sp>
        <p:nvSpPr>
          <p:cNvPr id="5" name="Titel 1">
            <a:extLst>
              <a:ext uri="{FF2B5EF4-FFF2-40B4-BE49-F238E27FC236}">
                <a16:creationId xmlns:a16="http://schemas.microsoft.com/office/drawing/2014/main" id="{D8E125EB-700C-E46D-F200-B46A0F968BC9}"/>
              </a:ext>
            </a:extLst>
          </p:cNvPr>
          <p:cNvSpPr txBox="1">
            <a:spLocks/>
          </p:cNvSpPr>
          <p:nvPr/>
        </p:nvSpPr>
        <p:spPr>
          <a:xfrm>
            <a:off x="7002991" y="635472"/>
            <a:ext cx="3353792" cy="1421168"/>
          </a:xfrm>
          <a:prstGeom prst="wedgeRoundRectCallout">
            <a:avLst>
              <a:gd name="adj1" fmla="val -46186"/>
              <a:gd name="adj2" fmla="val 82117"/>
              <a:gd name="adj3" fmla="val 16667"/>
            </a:avLst>
          </a:prstGeom>
          <a:solidFill>
            <a:schemeClr val="bg1"/>
          </a:solidFill>
        </p:spPr>
        <p:txBody>
          <a:bodyPr vert="horz" wrap="square" lIns="251999" tIns="251999" rIns="251999" bIns="251999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algn="ctr"/>
            <a:r>
              <a:rPr lang="nl-NL" sz="2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O, nee! </a:t>
            </a:r>
            <a:r>
              <a:rPr lang="nl-NL" sz="2800" b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Mijn koets is stukgegaan! </a:t>
            </a:r>
            <a:endParaRPr lang="nl-NL" sz="2800" b="0"/>
          </a:p>
        </p:txBody>
      </p:sp>
      <p:pic>
        <p:nvPicPr>
          <p:cNvPr id="8" name="Afbeelding 7">
            <a:extLst>
              <a:ext uri="{FF2B5EF4-FFF2-40B4-BE49-F238E27FC236}">
                <a16:creationId xmlns:a16="http://schemas.microsoft.com/office/drawing/2014/main" id="{D8E3D22C-3279-D0DA-C70E-892069917B6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2460" t="76166" r="21312" b="5254"/>
          <a:stretch>
            <a:fillRect/>
          </a:stretch>
        </p:blipFill>
        <p:spPr>
          <a:xfrm rot="13412670">
            <a:off x="3698887" y="5794705"/>
            <a:ext cx="710259" cy="684471"/>
          </a:xfrm>
          <a:prstGeom prst="rect">
            <a:avLst/>
          </a:prstGeom>
        </p:spPr>
      </p:pic>
      <p:pic>
        <p:nvPicPr>
          <p:cNvPr id="11" name="Afbeelding 10">
            <a:extLst>
              <a:ext uri="{FF2B5EF4-FFF2-40B4-BE49-F238E27FC236}">
                <a16:creationId xmlns:a16="http://schemas.microsoft.com/office/drawing/2014/main" id="{3A1C32D4-720F-5476-C4C3-A20E84B262B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8635" t="76166" b="5254"/>
          <a:stretch>
            <a:fillRect/>
          </a:stretch>
        </p:blipFill>
        <p:spPr>
          <a:xfrm rot="1122674">
            <a:off x="2379054" y="5683015"/>
            <a:ext cx="1480231" cy="1083521"/>
          </a:xfrm>
          <a:prstGeom prst="rect">
            <a:avLst/>
          </a:prstGeom>
        </p:spPr>
      </p:pic>
      <p:pic>
        <p:nvPicPr>
          <p:cNvPr id="6" name="Afbeelding 5">
            <a:extLst>
              <a:ext uri="{FF2B5EF4-FFF2-40B4-BE49-F238E27FC236}">
                <a16:creationId xmlns:a16="http://schemas.microsoft.com/office/drawing/2014/main" id="{3A963AB1-7615-8797-1319-6771ECF9A4E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3148842" y="2131642"/>
            <a:ext cx="4519748" cy="4519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372166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B60986-68C0-FA64-47F4-29C778B3AF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eldkeuzes_0418-0548">
            <a:hlinkClick r:id="" action="ppaction://media"/>
            <a:extLst>
              <a:ext uri="{FF2B5EF4-FFF2-40B4-BE49-F238E27FC236}">
                <a16:creationId xmlns:a16="http://schemas.microsoft.com/office/drawing/2014/main" id="{0FF3E6C8-8C07-656B-8FFC-B4003F7A3F2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617156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51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28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1465FE1-5EA1-B6D2-1ECC-08DB815036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Afbeelding 6">
            <a:extLst>
              <a:ext uri="{FF2B5EF4-FFF2-40B4-BE49-F238E27FC236}">
                <a16:creationId xmlns:a16="http://schemas.microsoft.com/office/drawing/2014/main" id="{349AE69C-584C-E8F6-3649-9E63C75B9EF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 flipH="1">
            <a:off x="-2530079" y="-36618"/>
            <a:ext cx="7538014" cy="7022209"/>
          </a:xfrm>
          <a:prstGeom prst="rect">
            <a:avLst/>
          </a:prstGeom>
        </p:spPr>
      </p:pic>
      <p:sp>
        <p:nvSpPr>
          <p:cNvPr id="2" name="Rechthoek: afgeronde hoeken 1">
            <a:extLst>
              <a:ext uri="{FF2B5EF4-FFF2-40B4-BE49-F238E27FC236}">
                <a16:creationId xmlns:a16="http://schemas.microsoft.com/office/drawing/2014/main" id="{D481D7EB-A872-2D34-4A83-CAE0FC53A451}"/>
              </a:ext>
            </a:extLst>
          </p:cNvPr>
          <p:cNvSpPr/>
          <p:nvPr/>
        </p:nvSpPr>
        <p:spPr>
          <a:xfrm>
            <a:off x="4309442" y="1822411"/>
            <a:ext cx="4709525" cy="863037"/>
          </a:xfrm>
          <a:prstGeom prst="round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2400">
                <a:solidFill>
                  <a:schemeClr val="bg1"/>
                </a:solidFill>
                <a:latin typeface="Calabri"/>
                <a:ea typeface="Calibri" panose="020F0502020204030204" pitchFamily="34" charset="0"/>
                <a:cs typeface="Calibri" panose="020F0502020204030204" pitchFamily="34" charset="0"/>
              </a:rPr>
              <a:t>     Niet verzekeren</a:t>
            </a:r>
            <a:endParaRPr lang="nl-NL" sz="2400">
              <a:solidFill>
                <a:schemeClr val="bg1"/>
              </a:solidFill>
            </a:endParaRPr>
          </a:p>
        </p:txBody>
      </p:sp>
      <p:sp>
        <p:nvSpPr>
          <p:cNvPr id="3" name="Rechthoek: afgeronde hoeken 2">
            <a:extLst>
              <a:ext uri="{FF2B5EF4-FFF2-40B4-BE49-F238E27FC236}">
                <a16:creationId xmlns:a16="http://schemas.microsoft.com/office/drawing/2014/main" id="{CA4D3598-DCC6-2191-3428-8C724760053C}"/>
              </a:ext>
            </a:extLst>
          </p:cNvPr>
          <p:cNvSpPr/>
          <p:nvPr/>
        </p:nvSpPr>
        <p:spPr>
          <a:xfrm>
            <a:off x="4309443" y="2952713"/>
            <a:ext cx="4709526" cy="863037"/>
          </a:xfrm>
          <a:prstGeom prst="roundRect">
            <a:avLst/>
          </a:prstGeom>
          <a:solidFill>
            <a:schemeClr val="accent4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2400">
                <a:solidFill>
                  <a:schemeClr val="bg1"/>
                </a:solidFill>
                <a:latin typeface="Calabri"/>
                <a:ea typeface="Calibri" panose="020F0502020204030204" pitchFamily="34" charset="0"/>
                <a:cs typeface="Calibri" panose="020F0502020204030204" pitchFamily="34" charset="0"/>
              </a:rPr>
              <a:t>     Verzekeren tegen diefstal</a:t>
            </a:r>
            <a:endParaRPr lang="nl-NL" sz="2400">
              <a:solidFill>
                <a:schemeClr val="bg1"/>
              </a:solidFill>
            </a:endParaRPr>
          </a:p>
        </p:txBody>
      </p:sp>
      <p:sp>
        <p:nvSpPr>
          <p:cNvPr id="4" name="Rechthoek: afgeronde hoeken 3">
            <a:extLst>
              <a:ext uri="{FF2B5EF4-FFF2-40B4-BE49-F238E27FC236}">
                <a16:creationId xmlns:a16="http://schemas.microsoft.com/office/drawing/2014/main" id="{0D298FF6-0826-A8C5-CD5E-4E60C3DF4E0D}"/>
              </a:ext>
            </a:extLst>
          </p:cNvPr>
          <p:cNvSpPr/>
          <p:nvPr/>
        </p:nvSpPr>
        <p:spPr>
          <a:xfrm>
            <a:off x="4316009" y="5213318"/>
            <a:ext cx="4709527" cy="863037"/>
          </a:xfrm>
          <a:prstGeom prst="round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2400">
                <a:solidFill>
                  <a:schemeClr val="bg1"/>
                </a:solidFill>
                <a:latin typeface="Calabri"/>
                <a:ea typeface="Calibri" panose="020F0502020204030204" pitchFamily="34" charset="0"/>
                <a:cs typeface="Calibri" panose="020F0502020204030204" pitchFamily="34" charset="0"/>
              </a:rPr>
              <a:t>     Allrisk verzekeren</a:t>
            </a:r>
            <a:endParaRPr lang="nl-NL" sz="2400">
              <a:solidFill>
                <a:schemeClr val="bg1"/>
              </a:solidFill>
            </a:endParaRPr>
          </a:p>
        </p:txBody>
      </p:sp>
      <p:sp>
        <p:nvSpPr>
          <p:cNvPr id="5" name="Rechthoek: afgeronde hoeken 4">
            <a:extLst>
              <a:ext uri="{FF2B5EF4-FFF2-40B4-BE49-F238E27FC236}">
                <a16:creationId xmlns:a16="http://schemas.microsoft.com/office/drawing/2014/main" id="{F341EA4D-48C2-00DD-6372-223C7D70096E}"/>
              </a:ext>
            </a:extLst>
          </p:cNvPr>
          <p:cNvSpPr/>
          <p:nvPr/>
        </p:nvSpPr>
        <p:spPr>
          <a:xfrm>
            <a:off x="4316010" y="4083015"/>
            <a:ext cx="4709526" cy="863037"/>
          </a:xfrm>
          <a:prstGeom prst="roundRect">
            <a:avLst/>
          </a:prstGeom>
          <a:solidFill>
            <a:schemeClr val="accent3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2400">
                <a:solidFill>
                  <a:schemeClr val="bg1"/>
                </a:solidFill>
                <a:latin typeface="Calabri"/>
                <a:ea typeface="Calibri" panose="020F0502020204030204" pitchFamily="34" charset="0"/>
                <a:cs typeface="Calibri" panose="020F0502020204030204" pitchFamily="34" charset="0"/>
              </a:rPr>
              <a:t>     Verzekeren tegen schade </a:t>
            </a:r>
            <a:endParaRPr lang="nl-NL" sz="2400">
              <a:solidFill>
                <a:schemeClr val="bg1"/>
              </a:solidFill>
            </a:endParaRPr>
          </a:p>
        </p:txBody>
      </p:sp>
      <p:sp>
        <p:nvSpPr>
          <p:cNvPr id="18" name="Rechthoek: afgeronde hoeken 17">
            <a:extLst>
              <a:ext uri="{FF2B5EF4-FFF2-40B4-BE49-F238E27FC236}">
                <a16:creationId xmlns:a16="http://schemas.microsoft.com/office/drawing/2014/main" id="{D1FC00D5-32CA-6CF8-E451-A6E8B5993200}"/>
              </a:ext>
            </a:extLst>
          </p:cNvPr>
          <p:cNvSpPr/>
          <p:nvPr/>
        </p:nvSpPr>
        <p:spPr>
          <a:xfrm rot="21448618">
            <a:off x="-308578" y="493964"/>
            <a:ext cx="6872964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19" name="Tekstvak 18">
            <a:extLst>
              <a:ext uri="{FF2B5EF4-FFF2-40B4-BE49-F238E27FC236}">
                <a16:creationId xmlns:a16="http://schemas.microsoft.com/office/drawing/2014/main" id="{BFA80FF8-334C-B446-CF04-E2FE0F662642}"/>
              </a:ext>
            </a:extLst>
          </p:cNvPr>
          <p:cNvSpPr txBox="1"/>
          <p:nvPr/>
        </p:nvSpPr>
        <p:spPr>
          <a:xfrm rot="21448618">
            <a:off x="513879" y="523533"/>
            <a:ext cx="4678823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Keuzes bij verzekeren</a:t>
            </a:r>
            <a:endParaRPr lang="nl-NL" sz="5400" spc="10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16386" name="Picture 2" descr="emoji-timeline">
            <a:extLst>
              <a:ext uri="{FF2B5EF4-FFF2-40B4-BE49-F238E27FC236}">
                <a16:creationId xmlns:a16="http://schemas.microsoft.com/office/drawing/2014/main" id="{7DFE126B-7DFC-0B77-212B-8F841BD0E2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6551" y="1979723"/>
            <a:ext cx="548411" cy="548411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emoji-timeline">
            <a:extLst>
              <a:ext uri="{FF2B5EF4-FFF2-40B4-BE49-F238E27FC236}">
                <a16:creationId xmlns:a16="http://schemas.microsoft.com/office/drawing/2014/main" id="{53AF5571-6580-50CD-22F1-E71AF28BFF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3130" y="4211961"/>
            <a:ext cx="623558" cy="623558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emoji-timeline">
            <a:extLst>
              <a:ext uri="{FF2B5EF4-FFF2-40B4-BE49-F238E27FC236}">
                <a16:creationId xmlns:a16="http://schemas.microsoft.com/office/drawing/2014/main" id="{DF99D2EF-FF1A-D222-5BD9-65E51BCAD6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145" y="5396478"/>
            <a:ext cx="496715" cy="49671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2" name="Picture 8" descr="emoji-timeline">
            <a:extLst>
              <a:ext uri="{FF2B5EF4-FFF2-40B4-BE49-F238E27FC236}">
                <a16:creationId xmlns:a16="http://schemas.microsoft.com/office/drawing/2014/main" id="{1D7B96D4-B59B-E467-FC42-20A5630605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0933" y="3089631"/>
            <a:ext cx="619274" cy="61927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8" descr="emoji-timeline">
            <a:extLst>
              <a:ext uri="{FF2B5EF4-FFF2-40B4-BE49-F238E27FC236}">
                <a16:creationId xmlns:a16="http://schemas.microsoft.com/office/drawing/2014/main" id="{60E28131-03E4-CECD-1C98-C073BB66A3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2440" y="5335198"/>
            <a:ext cx="619274" cy="61927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el 1">
            <a:extLst>
              <a:ext uri="{FF2B5EF4-FFF2-40B4-BE49-F238E27FC236}">
                <a16:creationId xmlns:a16="http://schemas.microsoft.com/office/drawing/2014/main" id="{E1ECA4F4-5E16-19FE-4D95-BF1B968A0B68}"/>
              </a:ext>
            </a:extLst>
          </p:cNvPr>
          <p:cNvSpPr txBox="1">
            <a:spLocks/>
          </p:cNvSpPr>
          <p:nvPr/>
        </p:nvSpPr>
        <p:spPr>
          <a:xfrm>
            <a:off x="1215107" y="1610198"/>
            <a:ext cx="2879339" cy="2279275"/>
          </a:xfrm>
          <a:prstGeom prst="wedgeRoundRectCallout">
            <a:avLst>
              <a:gd name="adj1" fmla="val 466"/>
              <a:gd name="adj2" fmla="val 74670"/>
              <a:gd name="adj3" fmla="val 16667"/>
            </a:avLst>
          </a:prstGeom>
          <a:solidFill>
            <a:schemeClr val="bg1"/>
          </a:solidFill>
        </p:spPr>
        <p:txBody>
          <a:bodyPr vert="horz" wrap="square" lIns="251999" tIns="251999" rIns="251999" bIns="251999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algn="ctr"/>
            <a:r>
              <a:rPr lang="nl-NL" sz="2800" b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Je hebt verschillende keuzes bij verzekeren</a:t>
            </a:r>
          </a:p>
        </p:txBody>
      </p:sp>
      <p:pic>
        <p:nvPicPr>
          <p:cNvPr id="8" name="Afbeelding 7">
            <a:extLst>
              <a:ext uri="{FF2B5EF4-FFF2-40B4-BE49-F238E27FC236}">
                <a16:creationId xmlns:a16="http://schemas.microsoft.com/office/drawing/2014/main" id="{FBD54FF1-73CD-B29D-87A8-BF302F92EB4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-518305" y="3992069"/>
            <a:ext cx="2942485" cy="2942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5853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28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C4BC7DC-A6C8-8759-796F-9CFA0B9EAE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Afbeelding 6">
            <a:extLst>
              <a:ext uri="{FF2B5EF4-FFF2-40B4-BE49-F238E27FC236}">
                <a16:creationId xmlns:a16="http://schemas.microsoft.com/office/drawing/2014/main" id="{9EE557CE-CEF8-4AF9-C2B4-5B57B14871A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 flipH="1">
            <a:off x="-2530079" y="-36618"/>
            <a:ext cx="7538014" cy="7022209"/>
          </a:xfrm>
          <a:prstGeom prst="rect">
            <a:avLst/>
          </a:prstGeom>
        </p:spPr>
      </p:pic>
      <p:sp>
        <p:nvSpPr>
          <p:cNvPr id="2" name="Rechthoek: afgeronde hoeken 1">
            <a:extLst>
              <a:ext uri="{FF2B5EF4-FFF2-40B4-BE49-F238E27FC236}">
                <a16:creationId xmlns:a16="http://schemas.microsoft.com/office/drawing/2014/main" id="{7D35C4D5-87AA-FE6B-C9D8-8B7A187ACA21}"/>
              </a:ext>
            </a:extLst>
          </p:cNvPr>
          <p:cNvSpPr/>
          <p:nvPr/>
        </p:nvSpPr>
        <p:spPr>
          <a:xfrm>
            <a:off x="6887635" y="1822411"/>
            <a:ext cx="4709525" cy="863037"/>
          </a:xfrm>
          <a:prstGeom prst="round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2400">
                <a:solidFill>
                  <a:schemeClr val="bg1"/>
                </a:solidFill>
                <a:latin typeface="Calabri"/>
                <a:ea typeface="Calibri" panose="020F0502020204030204" pitchFamily="34" charset="0"/>
                <a:cs typeface="Calibri" panose="020F0502020204030204" pitchFamily="34" charset="0"/>
              </a:rPr>
              <a:t>     Niet verzekeren</a:t>
            </a:r>
            <a:endParaRPr lang="nl-NL" sz="2400">
              <a:solidFill>
                <a:schemeClr val="bg1"/>
              </a:solidFill>
            </a:endParaRPr>
          </a:p>
        </p:txBody>
      </p:sp>
      <p:sp>
        <p:nvSpPr>
          <p:cNvPr id="3" name="Rechthoek: afgeronde hoeken 2">
            <a:extLst>
              <a:ext uri="{FF2B5EF4-FFF2-40B4-BE49-F238E27FC236}">
                <a16:creationId xmlns:a16="http://schemas.microsoft.com/office/drawing/2014/main" id="{A71C9895-EF0B-5905-F18A-CD664694F72F}"/>
              </a:ext>
            </a:extLst>
          </p:cNvPr>
          <p:cNvSpPr/>
          <p:nvPr/>
        </p:nvSpPr>
        <p:spPr>
          <a:xfrm>
            <a:off x="6887636" y="2952713"/>
            <a:ext cx="4709526" cy="863037"/>
          </a:xfrm>
          <a:prstGeom prst="roundRect">
            <a:avLst/>
          </a:prstGeom>
          <a:solidFill>
            <a:schemeClr val="accent4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2400">
                <a:solidFill>
                  <a:schemeClr val="bg1"/>
                </a:solidFill>
                <a:latin typeface="Calabri"/>
                <a:ea typeface="Calibri" panose="020F0502020204030204" pitchFamily="34" charset="0"/>
                <a:cs typeface="Calibri" panose="020F0502020204030204" pitchFamily="34" charset="0"/>
              </a:rPr>
              <a:t>     Verzekeren tegen diefstal</a:t>
            </a:r>
            <a:endParaRPr lang="nl-NL" sz="2400">
              <a:solidFill>
                <a:schemeClr val="bg1"/>
              </a:solidFill>
            </a:endParaRPr>
          </a:p>
        </p:txBody>
      </p:sp>
      <p:sp>
        <p:nvSpPr>
          <p:cNvPr id="4" name="Rechthoek: afgeronde hoeken 3">
            <a:extLst>
              <a:ext uri="{FF2B5EF4-FFF2-40B4-BE49-F238E27FC236}">
                <a16:creationId xmlns:a16="http://schemas.microsoft.com/office/drawing/2014/main" id="{E58B1652-6BCB-87F7-B64A-9CA7931E7E3D}"/>
              </a:ext>
            </a:extLst>
          </p:cNvPr>
          <p:cNvSpPr/>
          <p:nvPr/>
        </p:nvSpPr>
        <p:spPr>
          <a:xfrm>
            <a:off x="6894202" y="5213318"/>
            <a:ext cx="4709527" cy="863037"/>
          </a:xfrm>
          <a:prstGeom prst="round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2400">
                <a:solidFill>
                  <a:schemeClr val="bg1"/>
                </a:solidFill>
                <a:latin typeface="Calabri"/>
                <a:ea typeface="Calibri" panose="020F0502020204030204" pitchFamily="34" charset="0"/>
                <a:cs typeface="Calibri" panose="020F0502020204030204" pitchFamily="34" charset="0"/>
              </a:rPr>
              <a:t>     Allrisk verzekeren</a:t>
            </a:r>
            <a:endParaRPr lang="nl-NL" sz="2400">
              <a:solidFill>
                <a:schemeClr val="bg1"/>
              </a:solidFill>
            </a:endParaRPr>
          </a:p>
        </p:txBody>
      </p:sp>
      <p:sp>
        <p:nvSpPr>
          <p:cNvPr id="5" name="Rechthoek: afgeronde hoeken 4">
            <a:extLst>
              <a:ext uri="{FF2B5EF4-FFF2-40B4-BE49-F238E27FC236}">
                <a16:creationId xmlns:a16="http://schemas.microsoft.com/office/drawing/2014/main" id="{DC686733-71A0-FCE0-FC5A-EA8A06C1D924}"/>
              </a:ext>
            </a:extLst>
          </p:cNvPr>
          <p:cNvSpPr/>
          <p:nvPr/>
        </p:nvSpPr>
        <p:spPr>
          <a:xfrm>
            <a:off x="6894203" y="4083015"/>
            <a:ext cx="4709526" cy="863037"/>
          </a:xfrm>
          <a:prstGeom prst="roundRect">
            <a:avLst/>
          </a:prstGeom>
          <a:solidFill>
            <a:schemeClr val="accent3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2400">
                <a:solidFill>
                  <a:schemeClr val="bg1"/>
                </a:solidFill>
                <a:latin typeface="Calabri"/>
                <a:ea typeface="Calibri" panose="020F0502020204030204" pitchFamily="34" charset="0"/>
                <a:cs typeface="Calibri" panose="020F0502020204030204" pitchFamily="34" charset="0"/>
              </a:rPr>
              <a:t>     Verzekeren tegen schade </a:t>
            </a:r>
            <a:endParaRPr lang="nl-NL" sz="2400">
              <a:solidFill>
                <a:schemeClr val="bg1"/>
              </a:solidFill>
            </a:endParaRPr>
          </a:p>
        </p:txBody>
      </p:sp>
      <p:sp>
        <p:nvSpPr>
          <p:cNvPr id="18" name="Rechthoek: afgeronde hoeken 17">
            <a:extLst>
              <a:ext uri="{FF2B5EF4-FFF2-40B4-BE49-F238E27FC236}">
                <a16:creationId xmlns:a16="http://schemas.microsoft.com/office/drawing/2014/main" id="{CB5928D8-C778-D5AE-1D13-FDD30781D750}"/>
              </a:ext>
            </a:extLst>
          </p:cNvPr>
          <p:cNvSpPr/>
          <p:nvPr/>
        </p:nvSpPr>
        <p:spPr>
          <a:xfrm rot="21448618">
            <a:off x="-308578" y="493964"/>
            <a:ext cx="6872964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19" name="Tekstvak 18">
            <a:extLst>
              <a:ext uri="{FF2B5EF4-FFF2-40B4-BE49-F238E27FC236}">
                <a16:creationId xmlns:a16="http://schemas.microsoft.com/office/drawing/2014/main" id="{FA26C817-2FCB-FD76-C480-3EAF500B9B01}"/>
              </a:ext>
            </a:extLst>
          </p:cNvPr>
          <p:cNvSpPr txBox="1"/>
          <p:nvPr/>
        </p:nvSpPr>
        <p:spPr>
          <a:xfrm rot="21448618">
            <a:off x="513879" y="523533"/>
            <a:ext cx="4678823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Wat zou jij kiezen?</a:t>
            </a:r>
            <a:endParaRPr lang="nl-NL" sz="5400" spc="10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16386" name="Picture 2" descr="emoji-timeline">
            <a:extLst>
              <a:ext uri="{FF2B5EF4-FFF2-40B4-BE49-F238E27FC236}">
                <a16:creationId xmlns:a16="http://schemas.microsoft.com/office/drawing/2014/main" id="{6CD4CF0E-C7EF-88C2-2C0C-257264E76C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744" y="1979723"/>
            <a:ext cx="548411" cy="548411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emoji-timeline">
            <a:extLst>
              <a:ext uri="{FF2B5EF4-FFF2-40B4-BE49-F238E27FC236}">
                <a16:creationId xmlns:a16="http://schemas.microsoft.com/office/drawing/2014/main" id="{87F548CC-B4B9-3EC7-A3FF-AF9CD28352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1323" y="4211961"/>
            <a:ext cx="623558" cy="623558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emoji-timeline">
            <a:extLst>
              <a:ext uri="{FF2B5EF4-FFF2-40B4-BE49-F238E27FC236}">
                <a16:creationId xmlns:a16="http://schemas.microsoft.com/office/drawing/2014/main" id="{2883C334-5122-6319-9DF0-D2651E3537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6338" y="5396478"/>
            <a:ext cx="496715" cy="49671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2" name="Picture 8" descr="emoji-timeline">
            <a:extLst>
              <a:ext uri="{FF2B5EF4-FFF2-40B4-BE49-F238E27FC236}">
                <a16:creationId xmlns:a16="http://schemas.microsoft.com/office/drawing/2014/main" id="{F1CA870D-0409-CDC7-AC7B-E84A4065FC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9126" y="3089631"/>
            <a:ext cx="619274" cy="61927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8" descr="emoji-timeline">
            <a:extLst>
              <a:ext uri="{FF2B5EF4-FFF2-40B4-BE49-F238E27FC236}">
                <a16:creationId xmlns:a16="http://schemas.microsoft.com/office/drawing/2014/main" id="{5495D849-2EF7-9C4D-990F-EA19AC64FC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0633" y="5335198"/>
            <a:ext cx="619274" cy="61927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itel 1">
            <a:extLst>
              <a:ext uri="{FF2B5EF4-FFF2-40B4-BE49-F238E27FC236}">
                <a16:creationId xmlns:a16="http://schemas.microsoft.com/office/drawing/2014/main" id="{38AB794C-581D-BFBD-FA99-91831238C9A1}"/>
              </a:ext>
            </a:extLst>
          </p:cNvPr>
          <p:cNvSpPr txBox="1">
            <a:spLocks/>
          </p:cNvSpPr>
          <p:nvPr/>
        </p:nvSpPr>
        <p:spPr>
          <a:xfrm>
            <a:off x="1424406" y="1989348"/>
            <a:ext cx="2592131" cy="1850221"/>
          </a:xfrm>
          <a:prstGeom prst="wedgeRoundRectCallout">
            <a:avLst>
              <a:gd name="adj1" fmla="val -46928"/>
              <a:gd name="adj2" fmla="val 71208"/>
              <a:gd name="adj3" fmla="val 16667"/>
            </a:avLst>
          </a:prstGeom>
          <a:solidFill>
            <a:schemeClr val="bg1"/>
          </a:solidFill>
        </p:spPr>
        <p:txBody>
          <a:bodyPr vert="horz" wrap="square" lIns="251999" tIns="251999" rIns="251999" bIns="251999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algn="ctr"/>
            <a:r>
              <a:rPr lang="nl-NL" sz="2800" b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Je hebt een nieuwe </a:t>
            </a:r>
            <a:r>
              <a:rPr lang="nl-NL" sz="2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fiets</a:t>
            </a:r>
            <a:r>
              <a:rPr lang="nl-NL" sz="2800" b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Wat kies je?</a:t>
            </a:r>
          </a:p>
        </p:txBody>
      </p:sp>
      <p:pic>
        <p:nvPicPr>
          <p:cNvPr id="10" name="Picture 4" descr="iOS 17.4">
            <a:extLst>
              <a:ext uri="{FF2B5EF4-FFF2-40B4-BE49-F238E27FC236}">
                <a16:creationId xmlns:a16="http://schemas.microsoft.com/office/drawing/2014/main" id="{4157D688-744A-5375-B5F9-482EBBCA19C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781"/>
          <a:stretch>
            <a:fillRect/>
          </a:stretch>
        </p:blipFill>
        <p:spPr bwMode="auto">
          <a:xfrm>
            <a:off x="2963877" y="4211961"/>
            <a:ext cx="2592131" cy="202754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fbeelding 5">
            <a:extLst>
              <a:ext uri="{FF2B5EF4-FFF2-40B4-BE49-F238E27FC236}">
                <a16:creationId xmlns:a16="http://schemas.microsoft.com/office/drawing/2014/main" id="{E2E48B63-0BB8-2F50-D2D9-CE0FD30EFD7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flipH="1">
            <a:off x="-518305" y="3992069"/>
            <a:ext cx="2942485" cy="2942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7646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28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5E87C5-131B-2191-DF53-9E730285A2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Afbeelding 6">
            <a:extLst>
              <a:ext uri="{FF2B5EF4-FFF2-40B4-BE49-F238E27FC236}">
                <a16:creationId xmlns:a16="http://schemas.microsoft.com/office/drawing/2014/main" id="{75BB6144-81A8-1F00-91F5-2FB945510E2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 flipH="1">
            <a:off x="-2530079" y="-36618"/>
            <a:ext cx="7538014" cy="7022209"/>
          </a:xfrm>
          <a:prstGeom prst="rect">
            <a:avLst/>
          </a:prstGeom>
        </p:spPr>
      </p:pic>
      <p:sp>
        <p:nvSpPr>
          <p:cNvPr id="2" name="Rechthoek: afgeronde hoeken 1">
            <a:extLst>
              <a:ext uri="{FF2B5EF4-FFF2-40B4-BE49-F238E27FC236}">
                <a16:creationId xmlns:a16="http://schemas.microsoft.com/office/drawing/2014/main" id="{2F04A55C-4F1C-FE1A-5BA3-BA0CA55E3766}"/>
              </a:ext>
            </a:extLst>
          </p:cNvPr>
          <p:cNvSpPr/>
          <p:nvPr/>
        </p:nvSpPr>
        <p:spPr>
          <a:xfrm>
            <a:off x="6887635" y="1822411"/>
            <a:ext cx="4709525" cy="863037"/>
          </a:xfrm>
          <a:prstGeom prst="round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2400">
                <a:solidFill>
                  <a:schemeClr val="bg1"/>
                </a:solidFill>
                <a:latin typeface="Calabri"/>
                <a:ea typeface="Calibri" panose="020F0502020204030204" pitchFamily="34" charset="0"/>
                <a:cs typeface="Calibri" panose="020F0502020204030204" pitchFamily="34" charset="0"/>
              </a:rPr>
              <a:t>     Niet verzekeren</a:t>
            </a:r>
            <a:endParaRPr lang="nl-NL" sz="2400">
              <a:solidFill>
                <a:schemeClr val="bg1"/>
              </a:solidFill>
            </a:endParaRPr>
          </a:p>
        </p:txBody>
      </p:sp>
      <p:sp>
        <p:nvSpPr>
          <p:cNvPr id="3" name="Rechthoek: afgeronde hoeken 2">
            <a:extLst>
              <a:ext uri="{FF2B5EF4-FFF2-40B4-BE49-F238E27FC236}">
                <a16:creationId xmlns:a16="http://schemas.microsoft.com/office/drawing/2014/main" id="{94B7845E-479E-55E8-374E-D4E70A07A723}"/>
              </a:ext>
            </a:extLst>
          </p:cNvPr>
          <p:cNvSpPr/>
          <p:nvPr/>
        </p:nvSpPr>
        <p:spPr>
          <a:xfrm>
            <a:off x="6887636" y="2952713"/>
            <a:ext cx="4709526" cy="863037"/>
          </a:xfrm>
          <a:prstGeom prst="roundRect">
            <a:avLst/>
          </a:prstGeom>
          <a:solidFill>
            <a:schemeClr val="accent4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2400">
                <a:solidFill>
                  <a:schemeClr val="bg1"/>
                </a:solidFill>
                <a:latin typeface="Calabri"/>
                <a:ea typeface="Calibri" panose="020F0502020204030204" pitchFamily="34" charset="0"/>
                <a:cs typeface="Calibri" panose="020F0502020204030204" pitchFamily="34" charset="0"/>
              </a:rPr>
              <a:t>     Verzekeren tegen diefstal</a:t>
            </a:r>
            <a:endParaRPr lang="nl-NL" sz="2400">
              <a:solidFill>
                <a:schemeClr val="bg1"/>
              </a:solidFill>
            </a:endParaRPr>
          </a:p>
        </p:txBody>
      </p:sp>
      <p:sp>
        <p:nvSpPr>
          <p:cNvPr id="4" name="Rechthoek: afgeronde hoeken 3">
            <a:extLst>
              <a:ext uri="{FF2B5EF4-FFF2-40B4-BE49-F238E27FC236}">
                <a16:creationId xmlns:a16="http://schemas.microsoft.com/office/drawing/2014/main" id="{708AADED-CC4B-BFDC-DA1A-66921F88B092}"/>
              </a:ext>
            </a:extLst>
          </p:cNvPr>
          <p:cNvSpPr/>
          <p:nvPr/>
        </p:nvSpPr>
        <p:spPr>
          <a:xfrm>
            <a:off x="6894202" y="5213318"/>
            <a:ext cx="4709527" cy="863037"/>
          </a:xfrm>
          <a:prstGeom prst="round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2400">
                <a:solidFill>
                  <a:schemeClr val="bg1"/>
                </a:solidFill>
                <a:latin typeface="Calabri"/>
                <a:ea typeface="Calibri" panose="020F0502020204030204" pitchFamily="34" charset="0"/>
                <a:cs typeface="Calibri" panose="020F0502020204030204" pitchFamily="34" charset="0"/>
              </a:rPr>
              <a:t>     Allrisk verzekeren</a:t>
            </a:r>
            <a:endParaRPr lang="nl-NL" sz="2400">
              <a:solidFill>
                <a:schemeClr val="bg1"/>
              </a:solidFill>
            </a:endParaRPr>
          </a:p>
        </p:txBody>
      </p:sp>
      <p:sp>
        <p:nvSpPr>
          <p:cNvPr id="5" name="Rechthoek: afgeronde hoeken 4">
            <a:extLst>
              <a:ext uri="{FF2B5EF4-FFF2-40B4-BE49-F238E27FC236}">
                <a16:creationId xmlns:a16="http://schemas.microsoft.com/office/drawing/2014/main" id="{8D12528F-7B2A-992E-9886-5EFCB041A891}"/>
              </a:ext>
            </a:extLst>
          </p:cNvPr>
          <p:cNvSpPr/>
          <p:nvPr/>
        </p:nvSpPr>
        <p:spPr>
          <a:xfrm>
            <a:off x="6894203" y="4083015"/>
            <a:ext cx="4709526" cy="863037"/>
          </a:xfrm>
          <a:prstGeom prst="roundRect">
            <a:avLst/>
          </a:prstGeom>
          <a:solidFill>
            <a:schemeClr val="accent3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2400">
                <a:solidFill>
                  <a:schemeClr val="bg1"/>
                </a:solidFill>
                <a:latin typeface="Calabri"/>
                <a:ea typeface="Calibri" panose="020F0502020204030204" pitchFamily="34" charset="0"/>
                <a:cs typeface="Calibri" panose="020F0502020204030204" pitchFamily="34" charset="0"/>
              </a:rPr>
              <a:t>     Verzekeren tegen schade </a:t>
            </a:r>
            <a:endParaRPr lang="nl-NL" sz="2400">
              <a:solidFill>
                <a:schemeClr val="bg1"/>
              </a:solidFill>
            </a:endParaRPr>
          </a:p>
        </p:txBody>
      </p:sp>
      <p:sp>
        <p:nvSpPr>
          <p:cNvPr id="18" name="Rechthoek: afgeronde hoeken 17">
            <a:extLst>
              <a:ext uri="{FF2B5EF4-FFF2-40B4-BE49-F238E27FC236}">
                <a16:creationId xmlns:a16="http://schemas.microsoft.com/office/drawing/2014/main" id="{5CFEDB7E-5B2B-3454-152C-926C8DA57627}"/>
              </a:ext>
            </a:extLst>
          </p:cNvPr>
          <p:cNvSpPr/>
          <p:nvPr/>
        </p:nvSpPr>
        <p:spPr>
          <a:xfrm rot="21448618">
            <a:off x="-308578" y="493964"/>
            <a:ext cx="6872964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19" name="Tekstvak 18">
            <a:extLst>
              <a:ext uri="{FF2B5EF4-FFF2-40B4-BE49-F238E27FC236}">
                <a16:creationId xmlns:a16="http://schemas.microsoft.com/office/drawing/2014/main" id="{3C7EE00A-86E5-CEA9-167C-000A889BB054}"/>
              </a:ext>
            </a:extLst>
          </p:cNvPr>
          <p:cNvSpPr txBox="1"/>
          <p:nvPr/>
        </p:nvSpPr>
        <p:spPr>
          <a:xfrm rot="21448618">
            <a:off x="513879" y="523533"/>
            <a:ext cx="4678823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Wat zou jij kiezen?</a:t>
            </a:r>
            <a:endParaRPr lang="nl-NL" sz="5400" spc="10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16386" name="Picture 2" descr="emoji-timeline">
            <a:extLst>
              <a:ext uri="{FF2B5EF4-FFF2-40B4-BE49-F238E27FC236}">
                <a16:creationId xmlns:a16="http://schemas.microsoft.com/office/drawing/2014/main" id="{0222313A-2A5C-6959-2724-DAE9058B7C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744" y="1979723"/>
            <a:ext cx="548411" cy="548411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emoji-timeline">
            <a:extLst>
              <a:ext uri="{FF2B5EF4-FFF2-40B4-BE49-F238E27FC236}">
                <a16:creationId xmlns:a16="http://schemas.microsoft.com/office/drawing/2014/main" id="{724BE582-6838-7C85-243B-19278670B7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1323" y="4211961"/>
            <a:ext cx="623558" cy="623558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emoji-timeline">
            <a:extLst>
              <a:ext uri="{FF2B5EF4-FFF2-40B4-BE49-F238E27FC236}">
                <a16:creationId xmlns:a16="http://schemas.microsoft.com/office/drawing/2014/main" id="{5C09DA8F-96F1-C420-FAA4-66DC956321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6338" y="5396478"/>
            <a:ext cx="496715" cy="49671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2" name="Picture 8" descr="emoji-timeline">
            <a:extLst>
              <a:ext uri="{FF2B5EF4-FFF2-40B4-BE49-F238E27FC236}">
                <a16:creationId xmlns:a16="http://schemas.microsoft.com/office/drawing/2014/main" id="{858102E1-6B73-E73A-0A14-D3AD986AE3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9126" y="3089631"/>
            <a:ext cx="619274" cy="61927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8" descr="emoji-timeline">
            <a:extLst>
              <a:ext uri="{FF2B5EF4-FFF2-40B4-BE49-F238E27FC236}">
                <a16:creationId xmlns:a16="http://schemas.microsoft.com/office/drawing/2014/main" id="{313882CD-3142-906B-7FB8-8EDECDB2BD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0633" y="5335198"/>
            <a:ext cx="619274" cy="61927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itel 1">
            <a:extLst>
              <a:ext uri="{FF2B5EF4-FFF2-40B4-BE49-F238E27FC236}">
                <a16:creationId xmlns:a16="http://schemas.microsoft.com/office/drawing/2014/main" id="{BE96C6E0-7F7C-D3E1-E6AE-0265FBB2FAF7}"/>
              </a:ext>
            </a:extLst>
          </p:cNvPr>
          <p:cNvSpPr txBox="1">
            <a:spLocks/>
          </p:cNvSpPr>
          <p:nvPr/>
        </p:nvSpPr>
        <p:spPr>
          <a:xfrm>
            <a:off x="1424406" y="2203874"/>
            <a:ext cx="3272722" cy="1421168"/>
          </a:xfrm>
          <a:prstGeom prst="wedgeRoundRectCallout">
            <a:avLst>
              <a:gd name="adj1" fmla="val -38693"/>
              <a:gd name="adj2" fmla="val 82044"/>
              <a:gd name="adj3" fmla="val 16667"/>
            </a:avLst>
          </a:prstGeom>
          <a:solidFill>
            <a:schemeClr val="bg1"/>
          </a:solidFill>
        </p:spPr>
        <p:txBody>
          <a:bodyPr vert="horz" wrap="square" lIns="251999" tIns="251999" rIns="251999" bIns="251999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algn="ctr"/>
            <a:r>
              <a:rPr lang="nl-NL" sz="2800" b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Je hebt een 2 jaar oude </a:t>
            </a:r>
            <a:r>
              <a:rPr lang="nl-NL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smartphone</a:t>
            </a:r>
          </a:p>
        </p:txBody>
      </p:sp>
      <p:pic>
        <p:nvPicPr>
          <p:cNvPr id="19458" name="Picture 2" descr="emoji-timeline">
            <a:extLst>
              <a:ext uri="{FF2B5EF4-FFF2-40B4-BE49-F238E27FC236}">
                <a16:creationId xmlns:a16="http://schemas.microsoft.com/office/drawing/2014/main" id="{1BF4602B-6268-71C2-AF5F-9013EC15A7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44613">
            <a:off x="2758755" y="4454391"/>
            <a:ext cx="1884173" cy="1884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fbeelding 5">
            <a:extLst>
              <a:ext uri="{FF2B5EF4-FFF2-40B4-BE49-F238E27FC236}">
                <a16:creationId xmlns:a16="http://schemas.microsoft.com/office/drawing/2014/main" id="{6A4726D7-4E30-577A-B4A3-243C62B1AE4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flipH="1">
            <a:off x="-518305" y="3992069"/>
            <a:ext cx="2942485" cy="2942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5668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28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68AD2F-7FD9-34BE-557D-5C7C3F9665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Afbeelding 6">
            <a:extLst>
              <a:ext uri="{FF2B5EF4-FFF2-40B4-BE49-F238E27FC236}">
                <a16:creationId xmlns:a16="http://schemas.microsoft.com/office/drawing/2014/main" id="{8BCBF695-5EAE-5E92-483A-FD758CF1A2A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 flipH="1">
            <a:off x="-2530079" y="-36618"/>
            <a:ext cx="7538014" cy="7022209"/>
          </a:xfrm>
          <a:prstGeom prst="rect">
            <a:avLst/>
          </a:prstGeom>
        </p:spPr>
      </p:pic>
      <p:sp>
        <p:nvSpPr>
          <p:cNvPr id="2" name="Rechthoek: afgeronde hoeken 1">
            <a:extLst>
              <a:ext uri="{FF2B5EF4-FFF2-40B4-BE49-F238E27FC236}">
                <a16:creationId xmlns:a16="http://schemas.microsoft.com/office/drawing/2014/main" id="{5602AA06-F2F0-DE71-4E8E-75D1669D2320}"/>
              </a:ext>
            </a:extLst>
          </p:cNvPr>
          <p:cNvSpPr/>
          <p:nvPr/>
        </p:nvSpPr>
        <p:spPr>
          <a:xfrm>
            <a:off x="6887635" y="1822411"/>
            <a:ext cx="4709525" cy="863037"/>
          </a:xfrm>
          <a:prstGeom prst="round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2400">
                <a:solidFill>
                  <a:schemeClr val="bg1"/>
                </a:solidFill>
                <a:latin typeface="Calabri"/>
                <a:ea typeface="Calibri" panose="020F0502020204030204" pitchFamily="34" charset="0"/>
                <a:cs typeface="Calibri" panose="020F0502020204030204" pitchFamily="34" charset="0"/>
              </a:rPr>
              <a:t>     Niet verzekeren</a:t>
            </a:r>
            <a:endParaRPr lang="nl-NL" sz="2400">
              <a:solidFill>
                <a:schemeClr val="bg1"/>
              </a:solidFill>
            </a:endParaRPr>
          </a:p>
        </p:txBody>
      </p:sp>
      <p:sp>
        <p:nvSpPr>
          <p:cNvPr id="3" name="Rechthoek: afgeronde hoeken 2">
            <a:extLst>
              <a:ext uri="{FF2B5EF4-FFF2-40B4-BE49-F238E27FC236}">
                <a16:creationId xmlns:a16="http://schemas.microsoft.com/office/drawing/2014/main" id="{D4E3A63A-AA8D-983B-1DA3-EA6FB180027C}"/>
              </a:ext>
            </a:extLst>
          </p:cNvPr>
          <p:cNvSpPr/>
          <p:nvPr/>
        </p:nvSpPr>
        <p:spPr>
          <a:xfrm>
            <a:off x="6887636" y="2952713"/>
            <a:ext cx="4709526" cy="863037"/>
          </a:xfrm>
          <a:prstGeom prst="roundRect">
            <a:avLst/>
          </a:prstGeom>
          <a:solidFill>
            <a:schemeClr val="accent4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2400">
                <a:solidFill>
                  <a:schemeClr val="bg1"/>
                </a:solidFill>
                <a:latin typeface="Calabri"/>
                <a:ea typeface="Calibri" panose="020F0502020204030204" pitchFamily="34" charset="0"/>
                <a:cs typeface="Calibri" panose="020F0502020204030204" pitchFamily="34" charset="0"/>
              </a:rPr>
              <a:t>     Verzekeren tegen diefstal</a:t>
            </a:r>
            <a:endParaRPr lang="nl-NL" sz="2400">
              <a:solidFill>
                <a:schemeClr val="bg1"/>
              </a:solidFill>
            </a:endParaRPr>
          </a:p>
        </p:txBody>
      </p:sp>
      <p:sp>
        <p:nvSpPr>
          <p:cNvPr id="4" name="Rechthoek: afgeronde hoeken 3">
            <a:extLst>
              <a:ext uri="{FF2B5EF4-FFF2-40B4-BE49-F238E27FC236}">
                <a16:creationId xmlns:a16="http://schemas.microsoft.com/office/drawing/2014/main" id="{6CE081EE-4E25-F3B5-AF01-9E1097D44715}"/>
              </a:ext>
            </a:extLst>
          </p:cNvPr>
          <p:cNvSpPr/>
          <p:nvPr/>
        </p:nvSpPr>
        <p:spPr>
          <a:xfrm>
            <a:off x="6894202" y="5213318"/>
            <a:ext cx="4709527" cy="863037"/>
          </a:xfrm>
          <a:prstGeom prst="round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2400">
                <a:solidFill>
                  <a:schemeClr val="bg1"/>
                </a:solidFill>
                <a:latin typeface="Calabri"/>
                <a:ea typeface="Calibri" panose="020F0502020204030204" pitchFamily="34" charset="0"/>
                <a:cs typeface="Calibri" panose="020F0502020204030204" pitchFamily="34" charset="0"/>
              </a:rPr>
              <a:t>     Allrisk verzekeren</a:t>
            </a:r>
            <a:endParaRPr lang="nl-NL" sz="2400">
              <a:solidFill>
                <a:schemeClr val="bg1"/>
              </a:solidFill>
            </a:endParaRPr>
          </a:p>
        </p:txBody>
      </p:sp>
      <p:sp>
        <p:nvSpPr>
          <p:cNvPr id="5" name="Rechthoek: afgeronde hoeken 4">
            <a:extLst>
              <a:ext uri="{FF2B5EF4-FFF2-40B4-BE49-F238E27FC236}">
                <a16:creationId xmlns:a16="http://schemas.microsoft.com/office/drawing/2014/main" id="{C8623F9E-736F-4D86-BA03-66EF2612A235}"/>
              </a:ext>
            </a:extLst>
          </p:cNvPr>
          <p:cNvSpPr/>
          <p:nvPr/>
        </p:nvSpPr>
        <p:spPr>
          <a:xfrm>
            <a:off x="6894203" y="4083015"/>
            <a:ext cx="4709526" cy="863037"/>
          </a:xfrm>
          <a:prstGeom prst="roundRect">
            <a:avLst/>
          </a:prstGeom>
          <a:solidFill>
            <a:schemeClr val="accent3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2400">
                <a:solidFill>
                  <a:schemeClr val="bg1"/>
                </a:solidFill>
                <a:latin typeface="Calabri"/>
                <a:ea typeface="Calibri" panose="020F0502020204030204" pitchFamily="34" charset="0"/>
                <a:cs typeface="Calibri" panose="020F0502020204030204" pitchFamily="34" charset="0"/>
              </a:rPr>
              <a:t>     Verzekeren tegen schade </a:t>
            </a:r>
            <a:endParaRPr lang="nl-NL" sz="2400">
              <a:solidFill>
                <a:schemeClr val="bg1"/>
              </a:solidFill>
            </a:endParaRPr>
          </a:p>
        </p:txBody>
      </p:sp>
      <p:sp>
        <p:nvSpPr>
          <p:cNvPr id="18" name="Rechthoek: afgeronde hoeken 17">
            <a:extLst>
              <a:ext uri="{FF2B5EF4-FFF2-40B4-BE49-F238E27FC236}">
                <a16:creationId xmlns:a16="http://schemas.microsoft.com/office/drawing/2014/main" id="{1B963E77-FDCC-4A24-97CA-B5482879F994}"/>
              </a:ext>
            </a:extLst>
          </p:cNvPr>
          <p:cNvSpPr/>
          <p:nvPr/>
        </p:nvSpPr>
        <p:spPr>
          <a:xfrm rot="21448618">
            <a:off x="-308578" y="493964"/>
            <a:ext cx="6872964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19" name="Tekstvak 18">
            <a:extLst>
              <a:ext uri="{FF2B5EF4-FFF2-40B4-BE49-F238E27FC236}">
                <a16:creationId xmlns:a16="http://schemas.microsoft.com/office/drawing/2014/main" id="{2FEA933C-10DA-1F92-E47B-180D998298DC}"/>
              </a:ext>
            </a:extLst>
          </p:cNvPr>
          <p:cNvSpPr txBox="1"/>
          <p:nvPr/>
        </p:nvSpPr>
        <p:spPr>
          <a:xfrm rot="21448618">
            <a:off x="513879" y="523533"/>
            <a:ext cx="4678823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Wat zou jij kiezen?</a:t>
            </a:r>
            <a:endParaRPr lang="nl-NL" sz="5400" spc="10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16386" name="Picture 2" descr="emoji-timeline">
            <a:extLst>
              <a:ext uri="{FF2B5EF4-FFF2-40B4-BE49-F238E27FC236}">
                <a16:creationId xmlns:a16="http://schemas.microsoft.com/office/drawing/2014/main" id="{9661D8C1-D6AE-1BD6-B7A1-80DB84EBF3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744" y="1979723"/>
            <a:ext cx="548411" cy="548411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emoji-timeline">
            <a:extLst>
              <a:ext uri="{FF2B5EF4-FFF2-40B4-BE49-F238E27FC236}">
                <a16:creationId xmlns:a16="http://schemas.microsoft.com/office/drawing/2014/main" id="{2F8116F1-2248-BE0E-55F1-796DF068CD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1323" y="4211961"/>
            <a:ext cx="623558" cy="623558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emoji-timeline">
            <a:extLst>
              <a:ext uri="{FF2B5EF4-FFF2-40B4-BE49-F238E27FC236}">
                <a16:creationId xmlns:a16="http://schemas.microsoft.com/office/drawing/2014/main" id="{5E94F8BD-881D-A87E-62AF-A1C22CC248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6338" y="5396478"/>
            <a:ext cx="496715" cy="49671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2" name="Picture 8" descr="emoji-timeline">
            <a:extLst>
              <a:ext uri="{FF2B5EF4-FFF2-40B4-BE49-F238E27FC236}">
                <a16:creationId xmlns:a16="http://schemas.microsoft.com/office/drawing/2014/main" id="{DE292F12-F664-A3E6-ADCD-8BA564EB0D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9126" y="3089631"/>
            <a:ext cx="619274" cy="61927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8" descr="emoji-timeline">
            <a:extLst>
              <a:ext uri="{FF2B5EF4-FFF2-40B4-BE49-F238E27FC236}">
                <a16:creationId xmlns:a16="http://schemas.microsoft.com/office/drawing/2014/main" id="{C3E74186-4583-73A6-05FF-0CE3B0C6DF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0633" y="5335198"/>
            <a:ext cx="619274" cy="61927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itel 1">
            <a:extLst>
              <a:ext uri="{FF2B5EF4-FFF2-40B4-BE49-F238E27FC236}">
                <a16:creationId xmlns:a16="http://schemas.microsoft.com/office/drawing/2014/main" id="{C87991BE-FF23-CA86-D492-E10ED3691F38}"/>
              </a:ext>
            </a:extLst>
          </p:cNvPr>
          <p:cNvSpPr txBox="1">
            <a:spLocks/>
          </p:cNvSpPr>
          <p:nvPr/>
        </p:nvSpPr>
        <p:spPr>
          <a:xfrm>
            <a:off x="1424406" y="2418401"/>
            <a:ext cx="3272722" cy="992114"/>
          </a:xfrm>
          <a:prstGeom prst="wedgeRoundRectCallout">
            <a:avLst>
              <a:gd name="adj1" fmla="val -38693"/>
              <a:gd name="adj2" fmla="val 82044"/>
              <a:gd name="adj3" fmla="val 16667"/>
            </a:avLst>
          </a:prstGeom>
          <a:solidFill>
            <a:schemeClr val="bg1"/>
          </a:solidFill>
        </p:spPr>
        <p:txBody>
          <a:bodyPr vert="horz" wrap="square" lIns="251999" tIns="251999" rIns="251999" bIns="251999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algn="ctr"/>
            <a:r>
              <a:rPr lang="nl-NL" sz="2800" b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Een antieke </a:t>
            </a:r>
            <a:r>
              <a:rPr lang="nl-NL" sz="2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vaas</a:t>
            </a:r>
          </a:p>
        </p:txBody>
      </p:sp>
      <p:pic>
        <p:nvPicPr>
          <p:cNvPr id="20482" name="Picture 2" descr="emoji-timeline">
            <a:extLst>
              <a:ext uri="{FF2B5EF4-FFF2-40B4-BE49-F238E27FC236}">
                <a16:creationId xmlns:a16="http://schemas.microsoft.com/office/drawing/2014/main" id="{058E9FCB-9F9F-E415-FF5C-7C966B8616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1819" y="4584024"/>
            <a:ext cx="1831687" cy="1831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fbeelding 5">
            <a:extLst>
              <a:ext uri="{FF2B5EF4-FFF2-40B4-BE49-F238E27FC236}">
                <a16:creationId xmlns:a16="http://schemas.microsoft.com/office/drawing/2014/main" id="{D125577F-6C66-2787-E58E-B53CEB9A9B4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flipH="1">
            <a:off x="-518305" y="3992069"/>
            <a:ext cx="2942485" cy="2942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2154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28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FA7D34D-7620-0B9C-47DF-37B992CCC8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Afbeelding 6">
            <a:extLst>
              <a:ext uri="{FF2B5EF4-FFF2-40B4-BE49-F238E27FC236}">
                <a16:creationId xmlns:a16="http://schemas.microsoft.com/office/drawing/2014/main" id="{74F9E5A7-E1CA-EE04-F5B1-85BE1FFC587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 flipH="1">
            <a:off x="-2530079" y="-36618"/>
            <a:ext cx="7538014" cy="7022209"/>
          </a:xfrm>
          <a:prstGeom prst="rect">
            <a:avLst/>
          </a:prstGeom>
        </p:spPr>
      </p:pic>
      <p:pic>
        <p:nvPicPr>
          <p:cNvPr id="6" name="Afbeelding 5">
            <a:extLst>
              <a:ext uri="{FF2B5EF4-FFF2-40B4-BE49-F238E27FC236}">
                <a16:creationId xmlns:a16="http://schemas.microsoft.com/office/drawing/2014/main" id="{0551B35F-EBF6-2CA5-4F92-0FA0A654D3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-518305" y="3992069"/>
            <a:ext cx="2942485" cy="2942485"/>
          </a:xfrm>
          <a:prstGeom prst="rect">
            <a:avLst/>
          </a:prstGeom>
        </p:spPr>
      </p:pic>
      <p:sp>
        <p:nvSpPr>
          <p:cNvPr id="2" name="Rechthoek: afgeronde hoeken 1">
            <a:extLst>
              <a:ext uri="{FF2B5EF4-FFF2-40B4-BE49-F238E27FC236}">
                <a16:creationId xmlns:a16="http://schemas.microsoft.com/office/drawing/2014/main" id="{78A9726C-EB7A-37E0-472A-8B8DF6E73349}"/>
              </a:ext>
            </a:extLst>
          </p:cNvPr>
          <p:cNvSpPr/>
          <p:nvPr/>
        </p:nvSpPr>
        <p:spPr>
          <a:xfrm>
            <a:off x="6887635" y="1822411"/>
            <a:ext cx="4709525" cy="863037"/>
          </a:xfrm>
          <a:prstGeom prst="round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2400">
                <a:solidFill>
                  <a:schemeClr val="bg1"/>
                </a:solidFill>
                <a:latin typeface="Calabri"/>
                <a:ea typeface="Calibri" panose="020F0502020204030204" pitchFamily="34" charset="0"/>
                <a:cs typeface="Calibri" panose="020F0502020204030204" pitchFamily="34" charset="0"/>
              </a:rPr>
              <a:t>     Niet verzekeren</a:t>
            </a:r>
            <a:endParaRPr lang="nl-NL" sz="2400">
              <a:solidFill>
                <a:schemeClr val="bg1"/>
              </a:solidFill>
            </a:endParaRPr>
          </a:p>
        </p:txBody>
      </p:sp>
      <p:sp>
        <p:nvSpPr>
          <p:cNvPr id="3" name="Rechthoek: afgeronde hoeken 2">
            <a:extLst>
              <a:ext uri="{FF2B5EF4-FFF2-40B4-BE49-F238E27FC236}">
                <a16:creationId xmlns:a16="http://schemas.microsoft.com/office/drawing/2014/main" id="{ED10A32E-3FCD-FF95-A502-B33693FD1DF2}"/>
              </a:ext>
            </a:extLst>
          </p:cNvPr>
          <p:cNvSpPr/>
          <p:nvPr/>
        </p:nvSpPr>
        <p:spPr>
          <a:xfrm>
            <a:off x="6887636" y="2952713"/>
            <a:ext cx="4709526" cy="863037"/>
          </a:xfrm>
          <a:prstGeom prst="roundRect">
            <a:avLst/>
          </a:prstGeom>
          <a:solidFill>
            <a:schemeClr val="accent4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2400">
                <a:solidFill>
                  <a:schemeClr val="bg1"/>
                </a:solidFill>
                <a:latin typeface="Calabri"/>
                <a:ea typeface="Calibri" panose="020F0502020204030204" pitchFamily="34" charset="0"/>
                <a:cs typeface="Calibri" panose="020F0502020204030204" pitchFamily="34" charset="0"/>
              </a:rPr>
              <a:t>     Verzekeren tegen diefstal</a:t>
            </a:r>
            <a:endParaRPr lang="nl-NL" sz="2400">
              <a:solidFill>
                <a:schemeClr val="bg1"/>
              </a:solidFill>
            </a:endParaRPr>
          </a:p>
        </p:txBody>
      </p:sp>
      <p:sp>
        <p:nvSpPr>
          <p:cNvPr id="4" name="Rechthoek: afgeronde hoeken 3">
            <a:extLst>
              <a:ext uri="{FF2B5EF4-FFF2-40B4-BE49-F238E27FC236}">
                <a16:creationId xmlns:a16="http://schemas.microsoft.com/office/drawing/2014/main" id="{A45AC56F-F12C-E242-0AD7-D11B232BA3B1}"/>
              </a:ext>
            </a:extLst>
          </p:cNvPr>
          <p:cNvSpPr/>
          <p:nvPr/>
        </p:nvSpPr>
        <p:spPr>
          <a:xfrm>
            <a:off x="6894202" y="5213318"/>
            <a:ext cx="4709527" cy="863037"/>
          </a:xfrm>
          <a:prstGeom prst="round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2400">
                <a:solidFill>
                  <a:schemeClr val="bg1"/>
                </a:solidFill>
                <a:latin typeface="Calabri"/>
                <a:ea typeface="Calibri" panose="020F0502020204030204" pitchFamily="34" charset="0"/>
                <a:cs typeface="Calibri" panose="020F0502020204030204" pitchFamily="34" charset="0"/>
              </a:rPr>
              <a:t>     Allrisk verzekeren</a:t>
            </a:r>
            <a:endParaRPr lang="nl-NL" sz="2400">
              <a:solidFill>
                <a:schemeClr val="bg1"/>
              </a:solidFill>
            </a:endParaRPr>
          </a:p>
        </p:txBody>
      </p:sp>
      <p:sp>
        <p:nvSpPr>
          <p:cNvPr id="5" name="Rechthoek: afgeronde hoeken 4">
            <a:extLst>
              <a:ext uri="{FF2B5EF4-FFF2-40B4-BE49-F238E27FC236}">
                <a16:creationId xmlns:a16="http://schemas.microsoft.com/office/drawing/2014/main" id="{E942AEF7-5C07-F800-7A06-381D36CDB82A}"/>
              </a:ext>
            </a:extLst>
          </p:cNvPr>
          <p:cNvSpPr/>
          <p:nvPr/>
        </p:nvSpPr>
        <p:spPr>
          <a:xfrm>
            <a:off x="6894203" y="4083015"/>
            <a:ext cx="4709526" cy="863037"/>
          </a:xfrm>
          <a:prstGeom prst="roundRect">
            <a:avLst/>
          </a:prstGeom>
          <a:solidFill>
            <a:schemeClr val="accent3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2400">
                <a:solidFill>
                  <a:schemeClr val="bg1"/>
                </a:solidFill>
                <a:latin typeface="Calabri"/>
                <a:ea typeface="Calibri" panose="020F0502020204030204" pitchFamily="34" charset="0"/>
                <a:cs typeface="Calibri" panose="020F0502020204030204" pitchFamily="34" charset="0"/>
              </a:rPr>
              <a:t>     Verzekeren tegen schade </a:t>
            </a:r>
            <a:endParaRPr lang="nl-NL" sz="2400">
              <a:solidFill>
                <a:schemeClr val="bg1"/>
              </a:solidFill>
            </a:endParaRPr>
          </a:p>
        </p:txBody>
      </p:sp>
      <p:sp>
        <p:nvSpPr>
          <p:cNvPr id="18" name="Rechthoek: afgeronde hoeken 17">
            <a:extLst>
              <a:ext uri="{FF2B5EF4-FFF2-40B4-BE49-F238E27FC236}">
                <a16:creationId xmlns:a16="http://schemas.microsoft.com/office/drawing/2014/main" id="{ECB4DCAC-B036-4BCA-F6ED-996563EF43A3}"/>
              </a:ext>
            </a:extLst>
          </p:cNvPr>
          <p:cNvSpPr/>
          <p:nvPr/>
        </p:nvSpPr>
        <p:spPr>
          <a:xfrm rot="21448618">
            <a:off x="-308578" y="493964"/>
            <a:ext cx="6872964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19" name="Tekstvak 18">
            <a:extLst>
              <a:ext uri="{FF2B5EF4-FFF2-40B4-BE49-F238E27FC236}">
                <a16:creationId xmlns:a16="http://schemas.microsoft.com/office/drawing/2014/main" id="{D2FD45BE-AA9D-2890-CC4E-6C5896C91C47}"/>
              </a:ext>
            </a:extLst>
          </p:cNvPr>
          <p:cNvSpPr txBox="1"/>
          <p:nvPr/>
        </p:nvSpPr>
        <p:spPr>
          <a:xfrm rot="21448618">
            <a:off x="513879" y="523533"/>
            <a:ext cx="4678823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Wat zou jij kiezen?</a:t>
            </a:r>
            <a:endParaRPr lang="nl-NL" sz="5400" spc="10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16386" name="Picture 2" descr="emoji-timeline">
            <a:extLst>
              <a:ext uri="{FF2B5EF4-FFF2-40B4-BE49-F238E27FC236}">
                <a16:creationId xmlns:a16="http://schemas.microsoft.com/office/drawing/2014/main" id="{AADEF8B7-E708-1CDD-0031-A627C6DBC2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744" y="1979723"/>
            <a:ext cx="548411" cy="548411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emoji-timeline">
            <a:extLst>
              <a:ext uri="{FF2B5EF4-FFF2-40B4-BE49-F238E27FC236}">
                <a16:creationId xmlns:a16="http://schemas.microsoft.com/office/drawing/2014/main" id="{68E1C0EF-5D76-C5FB-51C1-73238EA9EF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1323" y="4211961"/>
            <a:ext cx="623558" cy="623558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emoji-timeline">
            <a:extLst>
              <a:ext uri="{FF2B5EF4-FFF2-40B4-BE49-F238E27FC236}">
                <a16:creationId xmlns:a16="http://schemas.microsoft.com/office/drawing/2014/main" id="{C8E63CAA-FBA9-EBC8-8E90-1AC79C50C4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6338" y="5396478"/>
            <a:ext cx="496715" cy="49671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2" name="Picture 8" descr="emoji-timeline">
            <a:extLst>
              <a:ext uri="{FF2B5EF4-FFF2-40B4-BE49-F238E27FC236}">
                <a16:creationId xmlns:a16="http://schemas.microsoft.com/office/drawing/2014/main" id="{A98D183F-2111-A297-59B1-BA83327EAB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9126" y="3089631"/>
            <a:ext cx="619274" cy="61927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8" descr="emoji-timeline">
            <a:extLst>
              <a:ext uri="{FF2B5EF4-FFF2-40B4-BE49-F238E27FC236}">
                <a16:creationId xmlns:a16="http://schemas.microsoft.com/office/drawing/2014/main" id="{BF5E3A58-2F64-4A2E-DBA1-7CD598C350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0633" y="5335198"/>
            <a:ext cx="619274" cy="61927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itel 1">
            <a:extLst>
              <a:ext uri="{FF2B5EF4-FFF2-40B4-BE49-F238E27FC236}">
                <a16:creationId xmlns:a16="http://schemas.microsoft.com/office/drawing/2014/main" id="{1A0F72F9-B2DB-12E4-FA33-418BCE71E11D}"/>
              </a:ext>
            </a:extLst>
          </p:cNvPr>
          <p:cNvSpPr txBox="1">
            <a:spLocks/>
          </p:cNvSpPr>
          <p:nvPr/>
        </p:nvSpPr>
        <p:spPr>
          <a:xfrm>
            <a:off x="1424406" y="2203874"/>
            <a:ext cx="3272722" cy="1421168"/>
          </a:xfrm>
          <a:prstGeom prst="wedgeRoundRectCallout">
            <a:avLst>
              <a:gd name="adj1" fmla="val -38693"/>
              <a:gd name="adj2" fmla="val 82044"/>
              <a:gd name="adj3" fmla="val 16667"/>
            </a:avLst>
          </a:prstGeom>
          <a:solidFill>
            <a:schemeClr val="bg1"/>
          </a:solidFill>
        </p:spPr>
        <p:txBody>
          <a:bodyPr vert="horz" wrap="square" lIns="251999" tIns="251999" rIns="251999" bIns="251999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algn="ctr"/>
            <a:r>
              <a:rPr lang="nl-NL" sz="2800" b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Je favoriete </a:t>
            </a:r>
            <a:r>
              <a:rPr lang="nl-NL" sz="2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sneakers</a:t>
            </a:r>
          </a:p>
        </p:txBody>
      </p:sp>
      <p:pic>
        <p:nvPicPr>
          <p:cNvPr id="21506" name="Picture 2" descr="emoji-timeline">
            <a:extLst>
              <a:ext uri="{FF2B5EF4-FFF2-40B4-BE49-F238E27FC236}">
                <a16:creationId xmlns:a16="http://schemas.microsoft.com/office/drawing/2014/main" id="{423D5C9E-A85A-3E29-6630-473FEB510E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1662" y="4935572"/>
            <a:ext cx="1524000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7020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4D3D75-26F4-64F3-ED21-D8AC72A63A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Afgeronde rechthoek 6">
            <a:extLst>
              <a:ext uri="{FF2B5EF4-FFF2-40B4-BE49-F238E27FC236}">
                <a16:creationId xmlns:a16="http://schemas.microsoft.com/office/drawing/2014/main" id="{2D60C6F4-4917-5548-EB67-4D25609A8EED}"/>
              </a:ext>
            </a:extLst>
          </p:cNvPr>
          <p:cNvSpPr/>
          <p:nvPr/>
        </p:nvSpPr>
        <p:spPr>
          <a:xfrm>
            <a:off x="-3420975" y="359999"/>
            <a:ext cx="3453350" cy="6118860"/>
          </a:xfrm>
          <a:prstGeom prst="roundRect">
            <a:avLst>
              <a:gd name="adj" fmla="val 5489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3" name="Afbeelding 12">
            <a:extLst>
              <a:ext uri="{FF2B5EF4-FFF2-40B4-BE49-F238E27FC236}">
                <a16:creationId xmlns:a16="http://schemas.microsoft.com/office/drawing/2014/main" id="{9C7D674B-B8E2-7558-1927-1B3350211C4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 flipH="1">
            <a:off x="-2411207" y="0"/>
            <a:ext cx="7538014" cy="7022209"/>
          </a:xfrm>
          <a:prstGeom prst="rect">
            <a:avLst/>
          </a:prstGeom>
        </p:spPr>
      </p:pic>
      <p:sp>
        <p:nvSpPr>
          <p:cNvPr id="10" name="Ovaal 9">
            <a:extLst>
              <a:ext uri="{FF2B5EF4-FFF2-40B4-BE49-F238E27FC236}">
                <a16:creationId xmlns:a16="http://schemas.microsoft.com/office/drawing/2014/main" id="{24335F71-9819-7858-6A2C-43796727FAAF}"/>
              </a:ext>
            </a:extLst>
          </p:cNvPr>
          <p:cNvSpPr/>
          <p:nvPr/>
        </p:nvSpPr>
        <p:spPr>
          <a:xfrm>
            <a:off x="-1872441" y="3557015"/>
            <a:ext cx="1536841" cy="1536841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16" name="Rechthoek: afgeronde hoeken 15">
            <a:extLst>
              <a:ext uri="{FF2B5EF4-FFF2-40B4-BE49-F238E27FC236}">
                <a16:creationId xmlns:a16="http://schemas.microsoft.com/office/drawing/2014/main" id="{A45D3211-6FEF-8C8F-532F-D9CE1010016E}"/>
              </a:ext>
            </a:extLst>
          </p:cNvPr>
          <p:cNvSpPr/>
          <p:nvPr/>
        </p:nvSpPr>
        <p:spPr>
          <a:xfrm rot="21448618">
            <a:off x="-307496" y="543070"/>
            <a:ext cx="4641913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18" name="Tekstvak 17">
            <a:extLst>
              <a:ext uri="{FF2B5EF4-FFF2-40B4-BE49-F238E27FC236}">
                <a16:creationId xmlns:a16="http://schemas.microsoft.com/office/drawing/2014/main" id="{8E0D8AF0-C40B-6C0A-FC5C-9E5208C36188}"/>
              </a:ext>
            </a:extLst>
          </p:cNvPr>
          <p:cNvSpPr txBox="1"/>
          <p:nvPr/>
        </p:nvSpPr>
        <p:spPr>
          <a:xfrm rot="21448618">
            <a:off x="513879" y="523533"/>
            <a:ext cx="4678823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 err="1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Doeboekje</a:t>
            </a:r>
            <a:endParaRPr lang="nl-NL" sz="5400" spc="10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3" name="Afbeelding 2">
            <a:extLst>
              <a:ext uri="{FF2B5EF4-FFF2-40B4-BE49-F238E27FC236}">
                <a16:creationId xmlns:a16="http://schemas.microsoft.com/office/drawing/2014/main" id="{087DFE75-33F1-5FCF-41CC-7AF5AC3CCA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7693" y="1315089"/>
            <a:ext cx="6208808" cy="4707653"/>
          </a:xfrm>
          <a:prstGeom prst="rect">
            <a:avLst/>
          </a:prstGeom>
        </p:spPr>
      </p:pic>
      <p:pic>
        <p:nvPicPr>
          <p:cNvPr id="2" name="Afbeelding 1">
            <a:extLst>
              <a:ext uri="{FF2B5EF4-FFF2-40B4-BE49-F238E27FC236}">
                <a16:creationId xmlns:a16="http://schemas.microsoft.com/office/drawing/2014/main" id="{D2562A64-9BBE-05D6-C92B-1CBDDCDC763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536" t="2200" r="2997" b="2086"/>
          <a:stretch>
            <a:fillRect/>
          </a:stretch>
        </p:blipFill>
        <p:spPr>
          <a:xfrm rot="1090124">
            <a:off x="13094168" y="3895753"/>
            <a:ext cx="1676803" cy="239620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47441887"/>
      </p:ext>
    </p:extLst>
  </p:cSld>
  <p:clrMapOvr>
    <a:masterClrMapping/>
  </p:clrMapOvr>
  <p:transition spd="slow">
    <p:push dir="u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958D10-D3D5-45BE-AA7A-B0E94D5987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fgeronde rechthoek 6">
            <a:extLst>
              <a:ext uri="{FF2B5EF4-FFF2-40B4-BE49-F238E27FC236}">
                <a16:creationId xmlns:a16="http://schemas.microsoft.com/office/drawing/2014/main" id="{F10A0A31-D7E3-A6C0-9AD5-CF4A41B15C6C}"/>
              </a:ext>
            </a:extLst>
          </p:cNvPr>
          <p:cNvSpPr/>
          <p:nvPr/>
        </p:nvSpPr>
        <p:spPr>
          <a:xfrm>
            <a:off x="359999" y="359999"/>
            <a:ext cx="3453350" cy="6118860"/>
          </a:xfrm>
          <a:prstGeom prst="roundRect">
            <a:avLst>
              <a:gd name="adj" fmla="val 5489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3" name="Afbeelding 2">
            <a:extLst>
              <a:ext uri="{FF2B5EF4-FFF2-40B4-BE49-F238E27FC236}">
                <a16:creationId xmlns:a16="http://schemas.microsoft.com/office/drawing/2014/main" id="{E8D8B77F-A54E-CB3D-7D78-954A060DA2F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 flipH="1">
            <a:off x="751397" y="25400"/>
            <a:ext cx="7538014" cy="7022209"/>
          </a:xfrm>
          <a:prstGeom prst="rect">
            <a:avLst/>
          </a:prstGeom>
        </p:spPr>
      </p:pic>
      <p:sp>
        <p:nvSpPr>
          <p:cNvPr id="5" name="Ovaal 4">
            <a:extLst>
              <a:ext uri="{FF2B5EF4-FFF2-40B4-BE49-F238E27FC236}">
                <a16:creationId xmlns:a16="http://schemas.microsoft.com/office/drawing/2014/main" id="{CD61EB09-26EC-1C2A-390A-55091374AFF9}"/>
              </a:ext>
            </a:extLst>
          </p:cNvPr>
          <p:cNvSpPr/>
          <p:nvPr/>
        </p:nvSpPr>
        <p:spPr>
          <a:xfrm>
            <a:off x="679783" y="2952342"/>
            <a:ext cx="2451762" cy="2451762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11" name="Stroomdiagram: Alternatief proces 10">
            <a:extLst>
              <a:ext uri="{FF2B5EF4-FFF2-40B4-BE49-F238E27FC236}">
                <a16:creationId xmlns:a16="http://schemas.microsoft.com/office/drawing/2014/main" id="{6F65EF49-CC42-923F-8451-CFC59DC1724C}"/>
              </a:ext>
            </a:extLst>
          </p:cNvPr>
          <p:cNvSpPr/>
          <p:nvPr/>
        </p:nvSpPr>
        <p:spPr>
          <a:xfrm>
            <a:off x="9193539" y="5616387"/>
            <a:ext cx="2496187" cy="721278"/>
          </a:xfrm>
          <a:prstGeom prst="flowChartAlternateProcess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3200">
                <a:latin typeface="VAGRounded Lt" panose="020F0502020203020204" pitchFamily="34" charset="0"/>
              </a:rPr>
              <a:t>Antwoord </a:t>
            </a:r>
            <a:r>
              <a:rPr lang="nl-NL" sz="3200">
                <a:latin typeface="VAGRounded Lt" panose="020F0502020203020204" pitchFamily="34" charset="0"/>
                <a:sym typeface="Wingdings" panose="05000000000000000000" pitchFamily="2" charset="2"/>
              </a:rPr>
              <a:t> </a:t>
            </a:r>
            <a:endParaRPr lang="nl-NL" sz="3200">
              <a:latin typeface="VAGRounded Lt" panose="020F0502020203020204" pitchFamily="34" charset="0"/>
            </a:endParaRPr>
          </a:p>
        </p:txBody>
      </p:sp>
      <p:sp>
        <p:nvSpPr>
          <p:cNvPr id="9" name="Rechthoek: afgeronde hoeken 8">
            <a:extLst>
              <a:ext uri="{FF2B5EF4-FFF2-40B4-BE49-F238E27FC236}">
                <a16:creationId xmlns:a16="http://schemas.microsoft.com/office/drawing/2014/main" id="{9AD04623-1EE6-0E80-96D8-16E34230D0A0}"/>
              </a:ext>
            </a:extLst>
          </p:cNvPr>
          <p:cNvSpPr/>
          <p:nvPr/>
        </p:nvSpPr>
        <p:spPr>
          <a:xfrm rot="21448618">
            <a:off x="-307496" y="543070"/>
            <a:ext cx="4641913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14" name="Tekstvak 13">
            <a:extLst>
              <a:ext uri="{FF2B5EF4-FFF2-40B4-BE49-F238E27FC236}">
                <a16:creationId xmlns:a16="http://schemas.microsoft.com/office/drawing/2014/main" id="{17D1CF8B-B71E-A36D-C0F5-16F04CCDB87D}"/>
              </a:ext>
            </a:extLst>
          </p:cNvPr>
          <p:cNvSpPr txBox="1"/>
          <p:nvPr/>
        </p:nvSpPr>
        <p:spPr>
          <a:xfrm rot="21448618">
            <a:off x="513879" y="523533"/>
            <a:ext cx="4678823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Aan de slag!</a:t>
            </a:r>
            <a:endParaRPr lang="nl-NL" sz="5400" spc="10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4CF2D8E6-ABB2-5F5F-EFE6-8BCAD60764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1077" y="2933617"/>
            <a:ext cx="2964765" cy="2247949"/>
          </a:xfrm>
          <a:prstGeom prst="rect">
            <a:avLst/>
          </a:prstGeom>
        </p:spPr>
      </p:pic>
      <p:pic>
        <p:nvPicPr>
          <p:cNvPr id="8" name="Afbeelding 7">
            <a:extLst>
              <a:ext uri="{FF2B5EF4-FFF2-40B4-BE49-F238E27FC236}">
                <a16:creationId xmlns:a16="http://schemas.microsoft.com/office/drawing/2014/main" id="{744BBD78-52CE-AFC8-AC2D-F3AC9EF9D69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536" t="2200" r="2997" b="2086"/>
          <a:stretch>
            <a:fillRect/>
          </a:stretch>
        </p:blipFill>
        <p:spPr>
          <a:xfrm rot="20709901">
            <a:off x="5036917" y="1295687"/>
            <a:ext cx="3299353" cy="471488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7580800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43D419-8B84-BBDB-52A2-C12A262D8D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fgeronde rechthoek 6">
            <a:extLst>
              <a:ext uri="{FF2B5EF4-FFF2-40B4-BE49-F238E27FC236}">
                <a16:creationId xmlns:a16="http://schemas.microsoft.com/office/drawing/2014/main" id="{F9A13C5A-24F4-1725-C7FA-8AAF6C5049E5}"/>
              </a:ext>
            </a:extLst>
          </p:cNvPr>
          <p:cNvSpPr/>
          <p:nvPr/>
        </p:nvSpPr>
        <p:spPr>
          <a:xfrm>
            <a:off x="359999" y="359999"/>
            <a:ext cx="3453350" cy="6118860"/>
          </a:xfrm>
          <a:prstGeom prst="roundRect">
            <a:avLst>
              <a:gd name="adj" fmla="val 5489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3" name="Afbeelding 2">
            <a:extLst>
              <a:ext uri="{FF2B5EF4-FFF2-40B4-BE49-F238E27FC236}">
                <a16:creationId xmlns:a16="http://schemas.microsoft.com/office/drawing/2014/main" id="{986A2AC1-862D-E99F-BC2F-BC07E9D184A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 flipH="1">
            <a:off x="751397" y="25400"/>
            <a:ext cx="7538014" cy="7022209"/>
          </a:xfrm>
          <a:prstGeom prst="rect">
            <a:avLst/>
          </a:prstGeom>
        </p:spPr>
      </p:pic>
      <p:sp>
        <p:nvSpPr>
          <p:cNvPr id="5" name="Ovaal 4">
            <a:extLst>
              <a:ext uri="{FF2B5EF4-FFF2-40B4-BE49-F238E27FC236}">
                <a16:creationId xmlns:a16="http://schemas.microsoft.com/office/drawing/2014/main" id="{A12CED1D-A9FB-66E2-5134-4DE08280A6E7}"/>
              </a:ext>
            </a:extLst>
          </p:cNvPr>
          <p:cNvSpPr/>
          <p:nvPr/>
        </p:nvSpPr>
        <p:spPr>
          <a:xfrm>
            <a:off x="679783" y="2952342"/>
            <a:ext cx="2451762" cy="2451762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9" name="Rechthoek: afgeronde hoeken 8">
            <a:extLst>
              <a:ext uri="{FF2B5EF4-FFF2-40B4-BE49-F238E27FC236}">
                <a16:creationId xmlns:a16="http://schemas.microsoft.com/office/drawing/2014/main" id="{221FA676-246B-DEDA-B106-E1C0A8EAF3DA}"/>
              </a:ext>
            </a:extLst>
          </p:cNvPr>
          <p:cNvSpPr/>
          <p:nvPr/>
        </p:nvSpPr>
        <p:spPr>
          <a:xfrm rot="21448618">
            <a:off x="-307496" y="543070"/>
            <a:ext cx="4641913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14" name="Tekstvak 13">
            <a:extLst>
              <a:ext uri="{FF2B5EF4-FFF2-40B4-BE49-F238E27FC236}">
                <a16:creationId xmlns:a16="http://schemas.microsoft.com/office/drawing/2014/main" id="{DC355508-2D4A-3DCD-F9D2-9270B69661D3}"/>
              </a:ext>
            </a:extLst>
          </p:cNvPr>
          <p:cNvSpPr txBox="1"/>
          <p:nvPr/>
        </p:nvSpPr>
        <p:spPr>
          <a:xfrm rot="21448618">
            <a:off x="513879" y="523533"/>
            <a:ext cx="4678823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Aan de slag!</a:t>
            </a:r>
            <a:endParaRPr lang="nl-NL" sz="5400" spc="10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B582BBF8-E97F-812D-300E-154E045AB0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1077" y="2933617"/>
            <a:ext cx="2964765" cy="2247949"/>
          </a:xfrm>
          <a:prstGeom prst="rect">
            <a:avLst/>
          </a:prstGeom>
        </p:spPr>
      </p:pic>
      <p:pic>
        <p:nvPicPr>
          <p:cNvPr id="7" name="Afbeelding 6">
            <a:extLst>
              <a:ext uri="{FF2B5EF4-FFF2-40B4-BE49-F238E27FC236}">
                <a16:creationId xmlns:a16="http://schemas.microsoft.com/office/drawing/2014/main" id="{E147086D-2A2E-C416-390E-211F822E3E3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536" t="2200" r="2997" b="2086"/>
          <a:stretch>
            <a:fillRect/>
          </a:stretch>
        </p:blipFill>
        <p:spPr>
          <a:xfrm>
            <a:off x="4749054" y="191960"/>
            <a:ext cx="6185519" cy="883930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37" name="Groep 36">
            <a:extLst>
              <a:ext uri="{FF2B5EF4-FFF2-40B4-BE49-F238E27FC236}">
                <a16:creationId xmlns:a16="http://schemas.microsoft.com/office/drawing/2014/main" id="{5848AA52-07C3-7FE3-8728-5020D160C1B9}"/>
              </a:ext>
            </a:extLst>
          </p:cNvPr>
          <p:cNvGrpSpPr/>
          <p:nvPr/>
        </p:nvGrpSpPr>
        <p:grpSpPr>
          <a:xfrm>
            <a:off x="7069783" y="3675507"/>
            <a:ext cx="2628594" cy="261267"/>
            <a:chOff x="7069783" y="3675507"/>
            <a:chExt cx="2628594" cy="261267"/>
          </a:xfrm>
        </p:grpSpPr>
        <p:sp>
          <p:nvSpPr>
            <p:cNvPr id="15" name="Tekstvak 14">
              <a:extLst>
                <a:ext uri="{FF2B5EF4-FFF2-40B4-BE49-F238E27FC236}">
                  <a16:creationId xmlns:a16="http://schemas.microsoft.com/office/drawing/2014/main" id="{F5C2C863-8F15-6620-23ED-96D67CAB17B4}"/>
                </a:ext>
              </a:extLst>
            </p:cNvPr>
            <p:cNvSpPr txBox="1"/>
            <p:nvPr/>
          </p:nvSpPr>
          <p:spPr>
            <a:xfrm>
              <a:off x="7069783" y="3675507"/>
              <a:ext cx="339793" cy="261267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r>
                <a:rPr lang="nl-NL" sz="2000" spc="100">
                  <a:solidFill>
                    <a:schemeClr val="accent3"/>
                  </a:solidFill>
                  <a:latin typeface="VAGRounded-Bold" pitchFamily="2" charset="0"/>
                  <a:ea typeface="Open Sans" panose="020B0606030504020204" pitchFamily="34" charset="0"/>
                  <a:cs typeface="Open Sans" panose="020B0606030504020204" pitchFamily="34" charset="0"/>
                </a:rPr>
                <a:t>0</a:t>
              </a:r>
            </a:p>
          </p:txBody>
        </p:sp>
        <p:sp>
          <p:nvSpPr>
            <p:cNvPr id="31" name="Tekstvak 30">
              <a:extLst>
                <a:ext uri="{FF2B5EF4-FFF2-40B4-BE49-F238E27FC236}">
                  <a16:creationId xmlns:a16="http://schemas.microsoft.com/office/drawing/2014/main" id="{A729497C-CC86-73A5-ED37-B69E10EB2CA4}"/>
                </a:ext>
              </a:extLst>
            </p:cNvPr>
            <p:cNvSpPr txBox="1"/>
            <p:nvPr/>
          </p:nvSpPr>
          <p:spPr>
            <a:xfrm>
              <a:off x="8216568" y="3675507"/>
              <a:ext cx="339793" cy="261267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r>
                <a:rPr lang="nl-NL" sz="2000" spc="100">
                  <a:solidFill>
                    <a:schemeClr val="accent3"/>
                  </a:solidFill>
                  <a:latin typeface="VAGRounded-Bold" pitchFamily="2" charset="0"/>
                  <a:ea typeface="Open Sans" panose="020B0606030504020204" pitchFamily="34" charset="0"/>
                  <a:cs typeface="Open Sans" panose="020B0606030504020204" pitchFamily="34" charset="0"/>
                </a:rPr>
                <a:t>180</a:t>
              </a:r>
            </a:p>
          </p:txBody>
        </p:sp>
        <p:sp>
          <p:nvSpPr>
            <p:cNvPr id="34" name="Tekstvak 33">
              <a:extLst>
                <a:ext uri="{FF2B5EF4-FFF2-40B4-BE49-F238E27FC236}">
                  <a16:creationId xmlns:a16="http://schemas.microsoft.com/office/drawing/2014/main" id="{C5099C2F-1910-EDA8-5576-EEBF4DF4DA06}"/>
                </a:ext>
              </a:extLst>
            </p:cNvPr>
            <p:cNvSpPr txBox="1"/>
            <p:nvPr/>
          </p:nvSpPr>
          <p:spPr>
            <a:xfrm>
              <a:off x="9358584" y="3675507"/>
              <a:ext cx="339793" cy="261267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r>
                <a:rPr lang="nl-NL" sz="2000" spc="100">
                  <a:solidFill>
                    <a:schemeClr val="accent3"/>
                  </a:solidFill>
                  <a:latin typeface="VAGRounded-Bold" pitchFamily="2" charset="0"/>
                  <a:ea typeface="Open Sans" panose="020B0606030504020204" pitchFamily="34" charset="0"/>
                  <a:cs typeface="Open Sans" panose="020B0606030504020204" pitchFamily="34" charset="0"/>
                </a:rPr>
                <a:t>300</a:t>
              </a:r>
            </a:p>
          </p:txBody>
        </p:sp>
      </p:grpSp>
      <p:grpSp>
        <p:nvGrpSpPr>
          <p:cNvPr id="38" name="Groep 37">
            <a:extLst>
              <a:ext uri="{FF2B5EF4-FFF2-40B4-BE49-F238E27FC236}">
                <a16:creationId xmlns:a16="http://schemas.microsoft.com/office/drawing/2014/main" id="{356951A1-9EE1-C0DD-1D01-559F93FFE6DB}"/>
              </a:ext>
            </a:extLst>
          </p:cNvPr>
          <p:cNvGrpSpPr/>
          <p:nvPr/>
        </p:nvGrpSpPr>
        <p:grpSpPr>
          <a:xfrm>
            <a:off x="7069783" y="4047589"/>
            <a:ext cx="2628594" cy="261267"/>
            <a:chOff x="7069783" y="4047589"/>
            <a:chExt cx="2628594" cy="261267"/>
          </a:xfrm>
        </p:grpSpPr>
        <p:sp>
          <p:nvSpPr>
            <p:cNvPr id="16" name="Tekstvak 15">
              <a:extLst>
                <a:ext uri="{FF2B5EF4-FFF2-40B4-BE49-F238E27FC236}">
                  <a16:creationId xmlns:a16="http://schemas.microsoft.com/office/drawing/2014/main" id="{2B81B506-C716-24BB-C079-5DB1EB1E1D76}"/>
                </a:ext>
              </a:extLst>
            </p:cNvPr>
            <p:cNvSpPr txBox="1"/>
            <p:nvPr/>
          </p:nvSpPr>
          <p:spPr>
            <a:xfrm>
              <a:off x="7069783" y="4047589"/>
              <a:ext cx="339793" cy="261267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r>
                <a:rPr lang="nl-NL" sz="2000" spc="100">
                  <a:solidFill>
                    <a:schemeClr val="accent3"/>
                  </a:solidFill>
                  <a:latin typeface="VAGRounded-Bold" pitchFamily="2" charset="0"/>
                  <a:ea typeface="Open Sans" panose="020B0606030504020204" pitchFamily="34" charset="0"/>
                  <a:cs typeface="Open Sans" panose="020B0606030504020204" pitchFamily="34" charset="0"/>
                </a:rPr>
                <a:t>100</a:t>
              </a:r>
            </a:p>
          </p:txBody>
        </p:sp>
        <p:sp>
          <p:nvSpPr>
            <p:cNvPr id="32" name="Tekstvak 31">
              <a:extLst>
                <a:ext uri="{FF2B5EF4-FFF2-40B4-BE49-F238E27FC236}">
                  <a16:creationId xmlns:a16="http://schemas.microsoft.com/office/drawing/2014/main" id="{BC00010D-4481-D1C3-890F-EE2A0F4EE8B4}"/>
                </a:ext>
              </a:extLst>
            </p:cNvPr>
            <p:cNvSpPr txBox="1"/>
            <p:nvPr/>
          </p:nvSpPr>
          <p:spPr>
            <a:xfrm>
              <a:off x="8216568" y="4047589"/>
              <a:ext cx="339793" cy="261267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r>
                <a:rPr lang="nl-NL" sz="2000" spc="100">
                  <a:solidFill>
                    <a:schemeClr val="accent3"/>
                  </a:solidFill>
                  <a:latin typeface="VAGRounded-Bold" pitchFamily="2" charset="0"/>
                  <a:ea typeface="Open Sans" panose="020B0606030504020204" pitchFamily="34" charset="0"/>
                  <a:cs typeface="Open Sans" panose="020B0606030504020204" pitchFamily="34" charset="0"/>
                </a:rPr>
                <a:t>0</a:t>
              </a:r>
            </a:p>
          </p:txBody>
        </p:sp>
        <p:sp>
          <p:nvSpPr>
            <p:cNvPr id="35" name="Tekstvak 34">
              <a:extLst>
                <a:ext uri="{FF2B5EF4-FFF2-40B4-BE49-F238E27FC236}">
                  <a16:creationId xmlns:a16="http://schemas.microsoft.com/office/drawing/2014/main" id="{05B8D6C5-11D9-572E-CDBB-E0810249C532}"/>
                </a:ext>
              </a:extLst>
            </p:cNvPr>
            <p:cNvSpPr txBox="1"/>
            <p:nvPr/>
          </p:nvSpPr>
          <p:spPr>
            <a:xfrm>
              <a:off x="9358584" y="4047589"/>
              <a:ext cx="339793" cy="261267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r>
                <a:rPr lang="nl-NL" sz="2000" spc="100">
                  <a:solidFill>
                    <a:schemeClr val="accent3"/>
                  </a:solidFill>
                  <a:latin typeface="VAGRounded-Bold" pitchFamily="2" charset="0"/>
                  <a:ea typeface="Open Sans" panose="020B0606030504020204" pitchFamily="34" charset="0"/>
                  <a:cs typeface="Open Sans" panose="020B0606030504020204" pitchFamily="34" charset="0"/>
                </a:rPr>
                <a:t>0</a:t>
              </a:r>
            </a:p>
          </p:txBody>
        </p:sp>
      </p:grpSp>
      <p:grpSp>
        <p:nvGrpSpPr>
          <p:cNvPr id="39" name="Groep 38">
            <a:extLst>
              <a:ext uri="{FF2B5EF4-FFF2-40B4-BE49-F238E27FC236}">
                <a16:creationId xmlns:a16="http://schemas.microsoft.com/office/drawing/2014/main" id="{A174387C-A1B4-7056-B824-D74B67A4723D}"/>
              </a:ext>
            </a:extLst>
          </p:cNvPr>
          <p:cNvGrpSpPr/>
          <p:nvPr/>
        </p:nvGrpSpPr>
        <p:grpSpPr>
          <a:xfrm>
            <a:off x="7069783" y="4390796"/>
            <a:ext cx="2628594" cy="261267"/>
            <a:chOff x="7069783" y="4390796"/>
            <a:chExt cx="2628594" cy="261267"/>
          </a:xfrm>
        </p:grpSpPr>
        <p:sp>
          <p:nvSpPr>
            <p:cNvPr id="24" name="Tekstvak 23">
              <a:extLst>
                <a:ext uri="{FF2B5EF4-FFF2-40B4-BE49-F238E27FC236}">
                  <a16:creationId xmlns:a16="http://schemas.microsoft.com/office/drawing/2014/main" id="{85C56609-8B01-1A6D-F0FF-CFF24487037A}"/>
                </a:ext>
              </a:extLst>
            </p:cNvPr>
            <p:cNvSpPr txBox="1"/>
            <p:nvPr/>
          </p:nvSpPr>
          <p:spPr>
            <a:xfrm>
              <a:off x="7069783" y="4390796"/>
              <a:ext cx="339793" cy="261267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r>
                <a:rPr lang="nl-NL" sz="2000" spc="100">
                  <a:solidFill>
                    <a:schemeClr val="accent3"/>
                  </a:solidFill>
                  <a:latin typeface="VAGRounded-Bold" pitchFamily="2" charset="0"/>
                  <a:ea typeface="Open Sans" panose="020B0606030504020204" pitchFamily="34" charset="0"/>
                  <a:cs typeface="Open Sans" panose="020B0606030504020204" pitchFamily="34" charset="0"/>
                </a:rPr>
                <a:t>250</a:t>
              </a:r>
            </a:p>
          </p:txBody>
        </p:sp>
        <p:sp>
          <p:nvSpPr>
            <p:cNvPr id="33" name="Tekstvak 32">
              <a:extLst>
                <a:ext uri="{FF2B5EF4-FFF2-40B4-BE49-F238E27FC236}">
                  <a16:creationId xmlns:a16="http://schemas.microsoft.com/office/drawing/2014/main" id="{0F734D39-1D61-143B-36E8-93DAD7040C57}"/>
                </a:ext>
              </a:extLst>
            </p:cNvPr>
            <p:cNvSpPr txBox="1"/>
            <p:nvPr/>
          </p:nvSpPr>
          <p:spPr>
            <a:xfrm>
              <a:off x="8216568" y="4390796"/>
              <a:ext cx="339793" cy="261267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r>
                <a:rPr lang="nl-NL" sz="2000" spc="100">
                  <a:solidFill>
                    <a:schemeClr val="accent3"/>
                  </a:solidFill>
                  <a:latin typeface="VAGRounded-Bold" pitchFamily="2" charset="0"/>
                  <a:ea typeface="Open Sans" panose="020B0606030504020204" pitchFamily="34" charset="0"/>
                  <a:cs typeface="Open Sans" panose="020B0606030504020204" pitchFamily="34" charset="0"/>
                </a:rPr>
                <a:t>250</a:t>
              </a:r>
            </a:p>
          </p:txBody>
        </p:sp>
        <p:sp>
          <p:nvSpPr>
            <p:cNvPr id="36" name="Tekstvak 35">
              <a:extLst>
                <a:ext uri="{FF2B5EF4-FFF2-40B4-BE49-F238E27FC236}">
                  <a16:creationId xmlns:a16="http://schemas.microsoft.com/office/drawing/2014/main" id="{AE9E9693-256E-B668-CC15-421D215FE489}"/>
                </a:ext>
              </a:extLst>
            </p:cNvPr>
            <p:cNvSpPr txBox="1"/>
            <p:nvPr/>
          </p:nvSpPr>
          <p:spPr>
            <a:xfrm>
              <a:off x="9358584" y="4390796"/>
              <a:ext cx="339793" cy="261267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r>
                <a:rPr lang="nl-NL" sz="2000" spc="100">
                  <a:solidFill>
                    <a:schemeClr val="accent3"/>
                  </a:solidFill>
                  <a:latin typeface="VAGRounded-Bold" pitchFamily="2" charset="0"/>
                  <a:ea typeface="Open Sans" panose="020B0606030504020204" pitchFamily="34" charset="0"/>
                  <a:cs typeface="Open Sans" panose="020B0606030504020204" pitchFamily="34" charset="0"/>
                </a:rPr>
                <a:t>0</a:t>
              </a:r>
            </a:p>
          </p:txBody>
        </p:sp>
      </p:grpSp>
      <p:sp>
        <p:nvSpPr>
          <p:cNvPr id="40" name="Tekstvak 39">
            <a:extLst>
              <a:ext uri="{FF2B5EF4-FFF2-40B4-BE49-F238E27FC236}">
                <a16:creationId xmlns:a16="http://schemas.microsoft.com/office/drawing/2014/main" id="{F804D214-C321-F8C8-6423-0F2D125B6AB4}"/>
              </a:ext>
            </a:extLst>
          </p:cNvPr>
          <p:cNvSpPr txBox="1"/>
          <p:nvPr/>
        </p:nvSpPr>
        <p:spPr>
          <a:xfrm>
            <a:off x="5121830" y="5175984"/>
            <a:ext cx="1779484" cy="31041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nl-NL" sz="2000" spc="100">
                <a:solidFill>
                  <a:schemeClr val="accent3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Rupert</a:t>
            </a:r>
          </a:p>
        </p:txBody>
      </p:sp>
      <p:sp>
        <p:nvSpPr>
          <p:cNvPr id="41" name="Tekstvak 40">
            <a:extLst>
              <a:ext uri="{FF2B5EF4-FFF2-40B4-BE49-F238E27FC236}">
                <a16:creationId xmlns:a16="http://schemas.microsoft.com/office/drawing/2014/main" id="{5752FDBA-6AF3-A9FF-8DE1-879EDFA1128C}"/>
              </a:ext>
            </a:extLst>
          </p:cNvPr>
          <p:cNvSpPr txBox="1"/>
          <p:nvPr/>
        </p:nvSpPr>
        <p:spPr>
          <a:xfrm>
            <a:off x="5121830" y="5956588"/>
            <a:ext cx="1779484" cy="31041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nl-NL" sz="2000" spc="100" err="1">
                <a:solidFill>
                  <a:schemeClr val="accent3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Lupert</a:t>
            </a:r>
            <a:endParaRPr lang="nl-NL" sz="2000" spc="100">
              <a:solidFill>
                <a:schemeClr val="accent3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527749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4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9E157B-D30B-2602-9156-005FBE4CD2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19595631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Kantoorthema">
  <a:themeElements>
    <a:clrScheme name="Wijzer in Geldzaken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8A649"/>
      </a:accent1>
      <a:accent2>
        <a:srgbClr val="662879"/>
      </a:accent2>
      <a:accent3>
        <a:srgbClr val="DB1767"/>
      </a:accent3>
      <a:accent4>
        <a:srgbClr val="ECD316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Corbel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noAutofit/>
      </a:bodyPr>
      <a:lstStyle>
        <a:defPPr algn="r">
          <a:defRPr sz="1000" spc="100" dirty="0" smtClean="0">
            <a:solidFill>
              <a:schemeClr val="bg1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Kantoorthem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Kantoorthem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40fcaa1a-ac74-410f-95bc-20bbab667105">
      <Terms xmlns="http://schemas.microsoft.com/office/infopath/2007/PartnerControls"/>
    </lcf76f155ced4ddcb4097134ff3c332f>
    <TaxCatchAll xmlns="16fe547f-eec1-4793-a1b6-34d56b9fc957" xsi:nil="true"/>
    <Soort xmlns="40fcaa1a-ac74-410f-95bc-20bbab66710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C095BBF60614640A6382A98A6922223" ma:contentTypeVersion="22" ma:contentTypeDescription="Een nieuw document maken." ma:contentTypeScope="" ma:versionID="a2556c9012a9b6d02eacef4028716d56">
  <xsd:schema xmlns:xsd="http://www.w3.org/2001/XMLSchema" xmlns:xs="http://www.w3.org/2001/XMLSchema" xmlns:p="http://schemas.microsoft.com/office/2006/metadata/properties" xmlns:ns2="40fcaa1a-ac74-410f-95bc-20bbab667105" xmlns:ns3="16fe547f-eec1-4793-a1b6-34d56b9fc957" targetNamespace="http://schemas.microsoft.com/office/2006/metadata/properties" ma:root="true" ma:fieldsID="991377a11ea41d026034a94dcbcf8e7c" ns2:_="" ns3:_="">
    <xsd:import namespace="40fcaa1a-ac74-410f-95bc-20bbab667105"/>
    <xsd:import namespace="16fe547f-eec1-4793-a1b6-34d56b9fc95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OCR" minOccurs="0"/>
                <xsd:element ref="ns2:MediaServiceAutoKeyPoints" minOccurs="0"/>
                <xsd:element ref="ns2:MediaServiceKeyPoints" minOccurs="0"/>
                <xsd:element ref="ns2:MediaLengthInSeconds" minOccurs="0"/>
                <xsd:element ref="ns2:Soort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fcaa1a-ac74-410f-95bc-20bbab66710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Soort" ma:index="21" nillable="true" ma:displayName="Soort" ma:format="Dropdown" ma:internalName="Soort">
      <xsd:simpleType>
        <xsd:restriction base="dms:Text">
          <xsd:maxLength value="255"/>
        </xsd:restriction>
      </xsd:simpleType>
    </xsd:element>
    <xsd:element name="lcf76f155ced4ddcb4097134ff3c332f" ma:index="23" nillable="true" ma:taxonomy="true" ma:internalName="lcf76f155ced4ddcb4097134ff3c332f" ma:taxonomyFieldName="MediaServiceImageTags" ma:displayName="Afbeeldingtags" ma:readOnly="false" ma:fieldId="{5cf76f15-5ced-4ddc-b409-7134ff3c332f}" ma:taxonomyMulti="true" ma:sspId="783c6dbd-d7b0-4fca-a2a6-200f1dabdf0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5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7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fe547f-eec1-4793-a1b6-34d56b9fc957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Gedeeld met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Gedeeld met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4" nillable="true" ma:displayName="Taxonomy Catch All Column" ma:hidden="true" ma:list="{90f3078a-0a21-48a6-87a3-d4756e3461c8}" ma:internalName="TaxCatchAll" ma:showField="CatchAllData" ma:web="16fe547f-eec1-4793-a1b6-34d56b9fc95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B2AB4D2-63B2-4E9E-8982-679701215B43}">
  <ds:schemaRefs>
    <ds:schemaRef ds:uri="http://schemas.microsoft.com/office/2006/documentManagement/types"/>
    <ds:schemaRef ds:uri="http://purl.org/dc/terms/"/>
    <ds:schemaRef ds:uri="http://purl.org/dc/dcmitype/"/>
    <ds:schemaRef ds:uri="40fcaa1a-ac74-410f-95bc-20bbab667105"/>
    <ds:schemaRef ds:uri="http://purl.org/dc/elements/1.1/"/>
    <ds:schemaRef ds:uri="http://www.w3.org/XML/1998/namespace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16fe547f-eec1-4793-a1b6-34d56b9fc957"/>
  </ds:schemaRefs>
</ds:datastoreItem>
</file>

<file path=customXml/itemProps2.xml><?xml version="1.0" encoding="utf-8"?>
<ds:datastoreItem xmlns:ds="http://schemas.openxmlformats.org/officeDocument/2006/customXml" ds:itemID="{94687DA0-4B1C-4CE2-8DD1-779293DFC52D}">
  <ds:schemaRefs>
    <ds:schemaRef ds:uri="16fe547f-eec1-4793-a1b6-34d56b9fc957"/>
    <ds:schemaRef ds:uri="40fcaa1a-ac74-410f-95bc-20bbab66710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E5B4BBE0-15EC-47B8-8033-DB95C3EB290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792</Words>
  <Application>Microsoft Office PowerPoint</Application>
  <PresentationFormat>Breedbeeld</PresentationFormat>
  <Paragraphs>144</Paragraphs>
  <Slides>21</Slides>
  <Notes>21</Notes>
  <HiddenSlides>0</HiddenSlides>
  <MMClips>2</MMClips>
  <ScaleCrop>false</ScaleCrop>
  <HeadingPairs>
    <vt:vector size="6" baseType="variant">
      <vt:variant>
        <vt:lpstr>Gebruikte lettertypen</vt:lpstr>
      </vt:variant>
      <vt:variant>
        <vt:i4>9</vt:i4>
      </vt:variant>
      <vt:variant>
        <vt:lpstr>Thema</vt:lpstr>
      </vt:variant>
      <vt:variant>
        <vt:i4>1</vt:i4>
      </vt:variant>
      <vt:variant>
        <vt:lpstr>Diatitels</vt:lpstr>
      </vt:variant>
      <vt:variant>
        <vt:i4>21</vt:i4>
      </vt:variant>
    </vt:vector>
  </HeadingPairs>
  <TitlesOfParts>
    <vt:vector size="31" baseType="lpstr">
      <vt:lpstr>Aptos</vt:lpstr>
      <vt:lpstr>Arial</vt:lpstr>
      <vt:lpstr>Calabri</vt:lpstr>
      <vt:lpstr>Calibri</vt:lpstr>
      <vt:lpstr>Corbel</vt:lpstr>
      <vt:lpstr>Open Sans</vt:lpstr>
      <vt:lpstr>Open Sans Light</vt:lpstr>
      <vt:lpstr>VAGRounded Lt</vt:lpstr>
      <vt:lpstr>VAGRounded-Bold</vt:lpstr>
      <vt:lpstr>Kantoorthema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Nina Voordes</dc:creator>
  <cp:lastModifiedBy>Frederiek de Vries Robbé</cp:lastModifiedBy>
  <cp:revision>25</cp:revision>
  <dcterms:created xsi:type="dcterms:W3CDTF">2026-01-22T09:05:28Z</dcterms:created>
  <dcterms:modified xsi:type="dcterms:W3CDTF">2026-03-05T11:10:23Z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0x0101004C095BBF60614640A6382A98A6922223</vt:lpwstr>
  </property>
  <property fmtid="{D5CDD505-2E9C-101B-9397-08002B2CF9AE}" pid="3" name="MediaServiceImageTags">
    <vt:lpwstr/>
  </property>
  <property fmtid="{D5CDD505-2E9C-101B-9397-08002B2CF9AE}" pid="4" name="MSIP_Label_6800fede-0e59-47ad-af95-4e63bbdb932d_Enabled">
    <vt:lpwstr>true</vt:lpwstr>
  </property>
  <property fmtid="{D5CDD505-2E9C-101B-9397-08002B2CF9AE}" pid="5" name="MSIP_Label_6800fede-0e59-47ad-af95-4e63bbdb932d_SetDate">
    <vt:lpwstr>2026-02-18T17:51:34Z</vt:lpwstr>
  </property>
  <property fmtid="{D5CDD505-2E9C-101B-9397-08002B2CF9AE}" pid="6" name="MSIP_Label_6800fede-0e59-47ad-af95-4e63bbdb932d_Method">
    <vt:lpwstr>Standard</vt:lpwstr>
  </property>
  <property fmtid="{D5CDD505-2E9C-101B-9397-08002B2CF9AE}" pid="7" name="MSIP_Label_6800fede-0e59-47ad-af95-4e63bbdb932d_Name">
    <vt:lpwstr>FIN-DGGT-Rijksoverheid</vt:lpwstr>
  </property>
  <property fmtid="{D5CDD505-2E9C-101B-9397-08002B2CF9AE}" pid="8" name="MSIP_Label_6800fede-0e59-47ad-af95-4e63bbdb932d_SiteId">
    <vt:lpwstr>84712536-f524-40a0-913b-5d25ba502732</vt:lpwstr>
  </property>
  <property fmtid="{D5CDD505-2E9C-101B-9397-08002B2CF9AE}" pid="9" name="MSIP_Label_6800fede-0e59-47ad-af95-4e63bbdb932d_ActionId">
    <vt:lpwstr>38d90d16-45cf-49e3-aa4b-6c5b21b47881</vt:lpwstr>
  </property>
  <property fmtid="{D5CDD505-2E9C-101B-9397-08002B2CF9AE}" pid="10" name="MSIP_Label_6800fede-0e59-47ad-af95-4e63bbdb932d_ContentBits">
    <vt:lpwstr>0</vt:lpwstr>
  </property>
</Properties>
</file>