
<file path=[Content_Types].xml><?xml version="1.0" encoding="utf-8"?>
<Types xmlns="http://schemas.openxmlformats.org/package/2006/content-types">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7"/>
  </p:notesMasterIdLst>
  <p:handoutMasterIdLst>
    <p:handoutMasterId r:id="rId18"/>
  </p:handoutMasterIdLst>
  <p:sldIdLst>
    <p:sldId id="289" r:id="rId5"/>
    <p:sldId id="370" r:id="rId6"/>
    <p:sldId id="456" r:id="rId7"/>
    <p:sldId id="494" r:id="rId8"/>
    <p:sldId id="489" r:id="rId9"/>
    <p:sldId id="640" r:id="rId10"/>
    <p:sldId id="490" r:id="rId11"/>
    <p:sldId id="466" r:id="rId12"/>
    <p:sldId id="495" r:id="rId13"/>
    <p:sldId id="738" r:id="rId14"/>
    <p:sldId id="740" r:id="rId15"/>
    <p:sldId id="641" r:id="rId16"/>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700F811-8EAE-3FBE-DAA1-BBD9860D74A8}" name="Robieke Roesink" initials="RR" userId="S::rro@podium.nl::e2c01788-8b61-4009-b4f6-0a9340897fc3" providerId="AD"/>
  <p188:author id="{E23D7B23-B54B-5640-EBCC-C5003E1063C6}" name="Kisters, ND (Nienke) (FM/Wig)" initials="NH" userId="S::n.d.kisters@minfin.nl::baacda05-6f37-4e89-8906-42f698794aeb" providerId="AD"/>
  <p188:author id="{A80F91A1-3DBA-5BD4-2705-B38CDAB6B10C}" name="Frederiek de Vries Robbé" initials="Fd" userId="S::fdv@podium.nl::fdc547e9-d31c-41dc-9130-17ff1eac8a8a" providerId="AD"/>
  <p188:author id="{C8F7B2C1-9B86-836C-CCCD-17EDFE42BD0A}" name="Rauwers, F (Fabiënne) (FM/Wig)" initials="FR" userId="S::f.rauwers@minfin.nl::d691b053-11ea-4378-9bff-f32ef84ba952" providerId="AD"/>
  <p188:author id="{6FB93CD3-C879-7BD3-59D9-BBD709AADDF4}" name="Rosan Kooiman" initials="RK" userId="S::rko@podium.nl::f2697f66-4911-40f9-92a6-ea789706902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F0DE"/>
    <a:srgbClr val="C9E9D8"/>
    <a:srgbClr val="D0E8D9"/>
    <a:srgbClr val="641C76"/>
    <a:srgbClr val="712065"/>
    <a:srgbClr val="ECD316"/>
    <a:srgbClr val="894D21"/>
    <a:srgbClr val="97201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0146" autoAdjust="0"/>
  </p:normalViewPr>
  <p:slideViewPr>
    <p:cSldViewPr snapToGrid="0">
      <p:cViewPr varScale="1">
        <p:scale>
          <a:sx n="58" d="100"/>
          <a:sy n="58" d="100"/>
        </p:scale>
        <p:origin x="1608" y="2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990A74A5-3F5A-7BAA-ED38-69C76769D64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03A478DB-DABF-9B61-A965-CDDB8A7BB4B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7A6E31F-4D8B-4894-86AC-7CB91C9B586A}" type="datetimeFigureOut">
              <a:rPr lang="nl-NL" smtClean="0"/>
              <a:t>5-3-2026</a:t>
            </a:fld>
            <a:endParaRPr lang="nl-NL"/>
          </a:p>
        </p:txBody>
      </p:sp>
      <p:sp>
        <p:nvSpPr>
          <p:cNvPr id="4" name="Tijdelijke aanduiding voor voettekst 3">
            <a:extLst>
              <a:ext uri="{FF2B5EF4-FFF2-40B4-BE49-F238E27FC236}">
                <a16:creationId xmlns:a16="http://schemas.microsoft.com/office/drawing/2014/main" id="{B125CEF3-CDE7-A97F-E51F-CD3930F6C89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7CEE4E19-D3A3-FC85-B20D-F8A485DE2C8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D932BBD-65BC-4DA8-85CB-42D173B67792}" type="slidenum">
              <a:rPr lang="nl-NL" smtClean="0"/>
              <a:t>‹nr.›</a:t>
            </a:fld>
            <a:endParaRPr lang="nl-NL"/>
          </a:p>
        </p:txBody>
      </p:sp>
    </p:spTree>
    <p:extLst>
      <p:ext uri="{BB962C8B-B14F-4D97-AF65-F5344CB8AC3E}">
        <p14:creationId xmlns:p14="http://schemas.microsoft.com/office/powerpoint/2010/main" val="1509798568"/>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91D877-5D0E-488D-B7D1-4B549E571AFE}" type="datetimeFigureOut">
              <a:rPr lang="nl-NL" smtClean="0"/>
              <a:t>5-3-2026</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5B0167-33EF-4212-AA9F-1D3B67F48805}" type="slidenum">
              <a:rPr lang="nl-NL" smtClean="0"/>
              <a:t>‹nr.›</a:t>
            </a:fld>
            <a:endParaRPr lang="nl-NL"/>
          </a:p>
        </p:txBody>
      </p:sp>
    </p:spTree>
    <p:extLst>
      <p:ext uri="{BB962C8B-B14F-4D97-AF65-F5344CB8AC3E}">
        <p14:creationId xmlns:p14="http://schemas.microsoft.com/office/powerpoint/2010/main" val="3510594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INTRODUCTIESLIDES</a:t>
            </a:r>
            <a:br>
              <a:rPr lang="nl-NL" dirty="0"/>
            </a:br>
            <a:r>
              <a:rPr lang="nl-NL" dirty="0"/>
              <a:t>Welkom bij de interactieve les uit het </a:t>
            </a:r>
            <a:r>
              <a:rPr lang="nl-NL" i="1" dirty="0"/>
              <a:t>Geldsprookjes</a:t>
            </a:r>
            <a:r>
              <a:rPr lang="nl-NL" dirty="0"/>
              <a:t> themapakket! Lees deze notitie goed door. </a:t>
            </a:r>
            <a:br>
              <a:rPr lang="nl-NL" dirty="0"/>
            </a:br>
            <a:br>
              <a:rPr lang="nl-NL" dirty="0"/>
            </a:br>
            <a:r>
              <a:rPr lang="nl-NL" b="1" dirty="0"/>
              <a:t>Belangrijk</a:t>
            </a:r>
            <a:r>
              <a:rPr lang="nl-NL" dirty="0"/>
              <a:t>: in deze PowerPoint zitten veel animaties verwerkt, zodat de presentatie extra pakkend is voor jouw leerlingen. Het klopt dat er plaatjes naast de slide staan, verwijder deze niet, want die zijn nodig voor de animaties. Wil je precies weten wat op een slide te zien is, en wanneer wat zichtbaar wordt? Kijk de presentatie dan eerst in presentatiemodus. </a:t>
            </a:r>
            <a:br>
              <a:rPr lang="nl-NL" dirty="0"/>
            </a:br>
            <a:r>
              <a:rPr lang="nl-NL" dirty="0"/>
              <a:t> </a:t>
            </a:r>
            <a:br>
              <a:rPr lang="nl-NL" dirty="0"/>
            </a:br>
            <a:r>
              <a:rPr lang="nl-NL" u="sng" dirty="0"/>
              <a:t>Deze PowerPoint bestaat uit de volgende 7 onderdelen:</a:t>
            </a:r>
          </a:p>
          <a:p>
            <a:pPr marL="171450" indent="-171450">
              <a:buFont typeface="Arial" panose="020B0604020202020204" pitchFamily="34" charset="0"/>
              <a:buChar char="•"/>
            </a:pPr>
            <a:r>
              <a:rPr lang="nl-NL" b="1" dirty="0"/>
              <a:t>Startslides: </a:t>
            </a:r>
            <a:r>
              <a:rPr lang="nl-NL" dirty="0"/>
              <a:t>introductie Week van het geld en Roodkapje.</a:t>
            </a:r>
          </a:p>
          <a:p>
            <a:pPr marL="171450" indent="-171450">
              <a:buFont typeface="Arial" panose="020B0604020202020204" pitchFamily="34" charset="0"/>
              <a:buChar char="•"/>
            </a:pPr>
            <a:r>
              <a:rPr lang="nl-NL" b="1" dirty="0"/>
              <a:t>Les 1: Geldsprookjes</a:t>
            </a:r>
          </a:p>
          <a:p>
            <a:pPr marL="171450" indent="-171450">
              <a:buFont typeface="Arial" panose="020B0604020202020204" pitchFamily="34" charset="0"/>
              <a:buChar char="•"/>
            </a:pPr>
            <a:r>
              <a:rPr lang="nl-NL" b="1" dirty="0"/>
              <a:t>Les 2: Gratis aankopen doen</a:t>
            </a:r>
          </a:p>
          <a:p>
            <a:pPr marL="171450" indent="-171450">
              <a:buFont typeface="Arial" panose="020B0604020202020204" pitchFamily="34" charset="0"/>
              <a:buChar char="•"/>
            </a:pPr>
            <a:r>
              <a:rPr lang="nl-NL" b="1" dirty="0"/>
              <a:t>Les 3: Slapend rijk worden</a:t>
            </a:r>
          </a:p>
          <a:p>
            <a:pPr marL="171450" indent="-171450">
              <a:buFont typeface="Arial" panose="020B0604020202020204" pitchFamily="34" charset="0"/>
              <a:buChar char="•"/>
            </a:pPr>
            <a:r>
              <a:rPr lang="nl-NL" b="1" dirty="0"/>
              <a:t>Les 4: Maakt geld gelukkig?</a:t>
            </a:r>
          </a:p>
          <a:p>
            <a:pPr marL="171450" indent="-171450">
              <a:buFont typeface="Arial" panose="020B0604020202020204" pitchFamily="34" charset="0"/>
              <a:buChar char="•"/>
            </a:pPr>
            <a:r>
              <a:rPr lang="nl-NL" b="1" dirty="0"/>
              <a:t>Les 5: Geldkeuzes voor later</a:t>
            </a:r>
          </a:p>
          <a:p>
            <a:pPr marL="171450" indent="-171450">
              <a:buFont typeface="Arial" panose="020B0604020202020204" pitchFamily="34" charset="0"/>
              <a:buChar char="•"/>
            </a:pPr>
            <a:r>
              <a:rPr lang="nl-NL" b="1" dirty="0"/>
              <a:t>Educatieve opdracht + Afsluiting </a:t>
            </a:r>
            <a:r>
              <a:rPr lang="nl-NL" dirty="0"/>
              <a:t>= voor het einde van de les. </a:t>
            </a:r>
          </a:p>
          <a:p>
            <a:pPr marL="171450" indent="-171450">
              <a:buFont typeface="Arial" panose="020B0604020202020204" pitchFamily="34" charset="0"/>
              <a:buChar char="•"/>
            </a:pPr>
            <a:endParaRPr lang="nl-NL" dirty="0"/>
          </a:p>
          <a:p>
            <a:pPr marL="0" indent="0">
              <a:buFont typeface="Arial" panose="020B0604020202020204" pitchFamily="34" charset="0"/>
              <a:buNone/>
            </a:pPr>
            <a:r>
              <a:rPr lang="nl-NL" dirty="0"/>
              <a:t>Je kunt zelf bepalen hoeveel lessen je wilt behandelen in de klas.</a:t>
            </a:r>
          </a:p>
        </p:txBody>
      </p:sp>
      <p:sp>
        <p:nvSpPr>
          <p:cNvPr id="4" name="Tijdelijke aanduiding voor dianummer 3"/>
          <p:cNvSpPr>
            <a:spLocks noGrp="1"/>
          </p:cNvSpPr>
          <p:nvPr>
            <p:ph type="sldNum" sz="quarter" idx="5"/>
          </p:nvPr>
        </p:nvSpPr>
        <p:spPr/>
        <p:txBody>
          <a:bodyPr/>
          <a:lstStyle/>
          <a:p>
            <a:fld id="{92BEEE40-7347-476A-A519-7CBC93BC1F67}" type="slidenum">
              <a:rPr lang="nl-NL" smtClean="0"/>
              <a:t>1</a:t>
            </a:fld>
            <a:endParaRPr lang="nl-NL"/>
          </a:p>
        </p:txBody>
      </p:sp>
    </p:spTree>
    <p:extLst>
      <p:ext uri="{BB962C8B-B14F-4D97-AF65-F5344CB8AC3E}">
        <p14:creationId xmlns:p14="http://schemas.microsoft.com/office/powerpoint/2010/main" val="19657273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EC0FB2-4F10-01FC-A2DD-1B571FD2F11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95A56EE-2863-872F-9BD0-B0D5741102A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4B6B9B6-3A16-1BF5-1971-477BCA95F614}"/>
              </a:ext>
            </a:extLst>
          </p:cNvPr>
          <p:cNvSpPr>
            <a:spLocks noGrp="1"/>
          </p:cNvSpPr>
          <p:nvPr>
            <p:ph type="body" idx="1"/>
          </p:nvPr>
        </p:nvSpPr>
        <p:spPr/>
        <p:txBody>
          <a:bodyPr/>
          <a:lstStyle/>
          <a:p>
            <a:r>
              <a:rPr lang="nl-NL" b="1"/>
              <a:t>INSTRUCTIETEKST</a:t>
            </a:r>
            <a:endParaRPr lang="nl-NL" b="1" u="none"/>
          </a:p>
          <a:p>
            <a:pPr marL="0" indent="0">
              <a:buNone/>
            </a:pPr>
            <a:r>
              <a:rPr lang="nl-NL" b="0" u="sng"/>
              <a:t>Kijk</a:t>
            </a:r>
            <a:r>
              <a:rPr lang="nl-NL" b="0" u="none"/>
              <a:t> met de klas de video.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0" i="1" u="none"/>
          </a:p>
          <a:p>
            <a:pPr marL="0" marR="0" lvl="0" indent="0" algn="l" defTabSz="914400" rtl="0" eaLnBrk="1" fontAlgn="auto" latinLnBrk="0" hangingPunct="1">
              <a:lnSpc>
                <a:spcPct val="100000"/>
              </a:lnSpc>
              <a:spcBef>
                <a:spcPts val="0"/>
              </a:spcBef>
              <a:spcAft>
                <a:spcPts val="0"/>
              </a:spcAft>
              <a:buClrTx/>
              <a:buSzTx/>
              <a:buFontTx/>
              <a:buNone/>
              <a:tabLst/>
              <a:defRPr/>
            </a:pPr>
            <a:r>
              <a:rPr lang="nl-NL" b="1" i="0" u="none"/>
              <a:t>Tip: </a:t>
            </a:r>
            <a:r>
              <a:rPr lang="nl-NL" b="0" i="0" u="none"/>
              <a:t>als je deze les wilt behandelen kun je tussentijds de video even stopzetten om dingen extra toe te lichten of te herhalen. </a:t>
            </a:r>
            <a:endParaRPr lang="nl-NL" b="0" i="1" u="none"/>
          </a:p>
          <a:p>
            <a:endParaRPr lang="nl-NL"/>
          </a:p>
        </p:txBody>
      </p:sp>
      <p:sp>
        <p:nvSpPr>
          <p:cNvPr id="4" name="Tijdelijke aanduiding voor dianummer 3">
            <a:extLst>
              <a:ext uri="{FF2B5EF4-FFF2-40B4-BE49-F238E27FC236}">
                <a16:creationId xmlns:a16="http://schemas.microsoft.com/office/drawing/2014/main" id="{C52D0BA1-25F8-2498-7E09-A8F629216DB1}"/>
              </a:ext>
            </a:extLst>
          </p:cNvPr>
          <p:cNvSpPr>
            <a:spLocks noGrp="1"/>
          </p:cNvSpPr>
          <p:nvPr>
            <p:ph type="sldNum" sz="quarter" idx="5"/>
          </p:nvPr>
        </p:nvSpPr>
        <p:spPr/>
        <p:txBody>
          <a:bodyPr/>
          <a:lstStyle/>
          <a:p>
            <a:fld id="{9B5B0167-33EF-4212-AA9F-1D3B67F48805}" type="slidenum">
              <a:rPr lang="nl-NL" smtClean="0"/>
              <a:t>10</a:t>
            </a:fld>
            <a:endParaRPr lang="nl-NL"/>
          </a:p>
        </p:txBody>
      </p:sp>
    </p:spTree>
    <p:extLst>
      <p:ext uri="{BB962C8B-B14F-4D97-AF65-F5344CB8AC3E}">
        <p14:creationId xmlns:p14="http://schemas.microsoft.com/office/powerpoint/2010/main" val="1231870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147E6E-D61D-B9B7-E86A-81684DF72C1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7EDB18F-41D1-C0CE-87E6-A7FCAD03D9B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D1CE6CB-5BEF-BF88-5DD5-8F5D3677F7E7}"/>
              </a:ext>
            </a:extLst>
          </p:cNvPr>
          <p:cNvSpPr>
            <a:spLocks noGrp="1"/>
          </p:cNvSpPr>
          <p:nvPr>
            <p:ph type="body" idx="1"/>
          </p:nvPr>
        </p:nvSpPr>
        <p:spPr/>
        <p:txBody>
          <a:bodyPr/>
          <a:lstStyle/>
          <a:p>
            <a:r>
              <a:rPr lang="nl-NL" b="1" dirty="0"/>
              <a:t>INSTRUCTIETEKST</a:t>
            </a:r>
          </a:p>
          <a:p>
            <a:r>
              <a:rPr lang="nl-NL" b="0" u="sng" dirty="0"/>
              <a:t>Bespreek</a:t>
            </a:r>
            <a:r>
              <a:rPr lang="nl-NL" b="0" dirty="0"/>
              <a:t> met de leerlingen de verschillende vragen uit de video.</a:t>
            </a:r>
          </a:p>
          <a:p>
            <a:endParaRPr lang="nl-NL" dirty="0"/>
          </a:p>
        </p:txBody>
      </p:sp>
      <p:sp>
        <p:nvSpPr>
          <p:cNvPr id="4" name="Tijdelijke aanduiding voor dianummer 3">
            <a:extLst>
              <a:ext uri="{FF2B5EF4-FFF2-40B4-BE49-F238E27FC236}">
                <a16:creationId xmlns:a16="http://schemas.microsoft.com/office/drawing/2014/main" id="{0A4552D3-1A9F-5736-7631-30AB5EECE51A}"/>
              </a:ext>
            </a:extLst>
          </p:cNvPr>
          <p:cNvSpPr>
            <a:spLocks noGrp="1"/>
          </p:cNvSpPr>
          <p:nvPr>
            <p:ph type="sldNum" sz="quarter" idx="5"/>
          </p:nvPr>
        </p:nvSpPr>
        <p:spPr/>
        <p:txBody>
          <a:bodyPr/>
          <a:lstStyle/>
          <a:p>
            <a:fld id="{9B5B0167-33EF-4212-AA9F-1D3B67F48805}" type="slidenum">
              <a:rPr lang="nl-NL" smtClean="0"/>
              <a:t>11</a:t>
            </a:fld>
            <a:endParaRPr lang="nl-NL"/>
          </a:p>
        </p:txBody>
      </p:sp>
    </p:spTree>
    <p:extLst>
      <p:ext uri="{BB962C8B-B14F-4D97-AF65-F5344CB8AC3E}">
        <p14:creationId xmlns:p14="http://schemas.microsoft.com/office/powerpoint/2010/main" val="24145838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E40E7C-5D9D-2417-CBA0-2A51174054F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5A13495-EB93-C6C7-C7E7-8D3078FC1B3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CA140A5-03C9-3D4B-729B-CA6E0E2D5AE7}"/>
              </a:ext>
            </a:extLst>
          </p:cNvPr>
          <p:cNvSpPr>
            <a:spLocks noGrp="1"/>
          </p:cNvSpPr>
          <p:nvPr>
            <p:ph type="body" idx="1"/>
          </p:nvPr>
        </p:nvSpPr>
        <p:spPr/>
        <p:txBody>
          <a:bodyPr/>
          <a:lstStyle/>
          <a:p>
            <a:r>
              <a:rPr lang="nl-NL" b="1"/>
              <a:t>EINDE INTRODUCTIE</a:t>
            </a:r>
          </a:p>
          <a:p>
            <a:pPr marL="171450" indent="-171450">
              <a:buFontTx/>
              <a:buChar char="-"/>
            </a:pPr>
            <a:r>
              <a:rPr lang="nl-NL" b="0" u="sng"/>
              <a:t>Lees voor:</a:t>
            </a:r>
            <a:r>
              <a:rPr lang="nl-NL" b="0" u="none"/>
              <a:t> wat Roodkapje vertelt. </a:t>
            </a:r>
            <a:endParaRPr lang="nl-NL" b="1" i="0" u="none"/>
          </a:p>
          <a:p>
            <a:endParaRPr lang="nl-NL"/>
          </a:p>
        </p:txBody>
      </p:sp>
      <p:sp>
        <p:nvSpPr>
          <p:cNvPr id="4" name="Tijdelijke aanduiding voor dianummer 3">
            <a:extLst>
              <a:ext uri="{FF2B5EF4-FFF2-40B4-BE49-F238E27FC236}">
                <a16:creationId xmlns:a16="http://schemas.microsoft.com/office/drawing/2014/main" id="{CF83F3EC-F069-F718-39B8-58331AE44C3B}"/>
              </a:ext>
            </a:extLst>
          </p:cNvPr>
          <p:cNvSpPr>
            <a:spLocks noGrp="1"/>
          </p:cNvSpPr>
          <p:nvPr>
            <p:ph type="sldNum" sz="quarter" idx="5"/>
          </p:nvPr>
        </p:nvSpPr>
        <p:spPr/>
        <p:txBody>
          <a:bodyPr/>
          <a:lstStyle/>
          <a:p>
            <a:fld id="{9B5B0167-33EF-4212-AA9F-1D3B67F48805}" type="slidenum">
              <a:rPr lang="nl-NL" smtClean="0"/>
              <a:t>12</a:t>
            </a:fld>
            <a:endParaRPr lang="nl-NL"/>
          </a:p>
        </p:txBody>
      </p:sp>
    </p:spTree>
    <p:extLst>
      <p:ext uri="{BB962C8B-B14F-4D97-AF65-F5344CB8AC3E}">
        <p14:creationId xmlns:p14="http://schemas.microsoft.com/office/powerpoint/2010/main" val="2147823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u="sng"/>
          </a:p>
        </p:txBody>
      </p:sp>
      <p:sp>
        <p:nvSpPr>
          <p:cNvPr id="4" name="Tijdelijke aanduiding voor dianummer 3"/>
          <p:cNvSpPr>
            <a:spLocks noGrp="1"/>
          </p:cNvSpPr>
          <p:nvPr>
            <p:ph type="sldNum" sz="quarter" idx="5"/>
          </p:nvPr>
        </p:nvSpPr>
        <p:spPr/>
        <p:txBody>
          <a:bodyPr/>
          <a:lstStyle/>
          <a:p>
            <a:fld id="{92BEEE40-7347-476A-A519-7CBC93BC1F67}" type="slidenum">
              <a:rPr lang="nl-NL" smtClean="0"/>
              <a:t>2</a:t>
            </a:fld>
            <a:endParaRPr lang="nl-NL"/>
          </a:p>
        </p:txBody>
      </p:sp>
    </p:spTree>
    <p:extLst>
      <p:ext uri="{BB962C8B-B14F-4D97-AF65-F5344CB8AC3E}">
        <p14:creationId xmlns:p14="http://schemas.microsoft.com/office/powerpoint/2010/main" val="1524015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u="none" dirty="0"/>
              <a:t>INSTRUCTIETEKST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b="0" u="none" dirty="0"/>
              <a:t>Ieder jaar is er de </a:t>
            </a:r>
            <a:r>
              <a:rPr lang="nl-NL" b="1" u="none" dirty="0"/>
              <a:t>Week van het geld</a:t>
            </a:r>
            <a:r>
              <a:rPr lang="nl-NL" b="0" u="none" dirty="0"/>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b="0" u="none" dirty="0"/>
              <a:t>Dit jaar is de Week van het geld van 23 maart tot 27 maart 2026.</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b="0" u="none" dirty="0"/>
              <a:t>Deze week is speciaal voor kinderen en jongeren om te leren </a:t>
            </a:r>
            <a:r>
              <a:rPr lang="nl-NL" b="1" u="none" dirty="0"/>
              <a:t>omgaan met geld. </a:t>
            </a:r>
            <a:endParaRPr lang="nl-NL" b="0" u="none"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b="0" u="none" dirty="0"/>
              <a:t>Leren omgaan met geld is belangrijk, omdat je </a:t>
            </a:r>
            <a:r>
              <a:rPr lang="nl-NL" b="1" u="none" dirty="0"/>
              <a:t>elke dag </a:t>
            </a:r>
            <a:r>
              <a:rPr lang="nl-NL" b="0" u="none" dirty="0"/>
              <a:t>met geld te maken hebt. Bijvoorbeeld als je iets koopt in de winkel, zakgeld krijgt of spaart voor iets leuks.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b="0" u="none" dirty="0"/>
              <a:t>Deze week leren jullie hoe je </a:t>
            </a:r>
            <a:r>
              <a:rPr lang="nl-NL" b="1" u="none" dirty="0"/>
              <a:t>goede keuzes </a:t>
            </a:r>
            <a:r>
              <a:rPr lang="nl-NL" b="0" u="none" dirty="0"/>
              <a:t>kunt maken met geld, nu én later als je groter bent.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1" u="none" dirty="0"/>
              <a:t>Tip</a:t>
            </a:r>
            <a:r>
              <a:rPr lang="nl-NL" b="0" u="none" dirty="0"/>
              <a:t>: leuk om als leerkracht te vertellen waarom je het zo belangrijk vindt om met de leerlingen mee te doen aan deze week.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0" u="none" dirty="0"/>
          </a:p>
          <a:p>
            <a:endParaRPr lang="nl-NL" dirty="0"/>
          </a:p>
        </p:txBody>
      </p:sp>
      <p:sp>
        <p:nvSpPr>
          <p:cNvPr id="4" name="Tijdelijke aanduiding voor dianummer 3"/>
          <p:cNvSpPr>
            <a:spLocks noGrp="1"/>
          </p:cNvSpPr>
          <p:nvPr>
            <p:ph type="sldNum" sz="quarter" idx="5"/>
          </p:nvPr>
        </p:nvSpPr>
        <p:spPr/>
        <p:txBody>
          <a:bodyPr/>
          <a:lstStyle/>
          <a:p>
            <a:fld id="{9B5B0167-33EF-4212-AA9F-1D3B67F48805}" type="slidenum">
              <a:rPr lang="nl-NL" smtClean="0"/>
              <a:t>3</a:t>
            </a:fld>
            <a:endParaRPr lang="nl-NL"/>
          </a:p>
        </p:txBody>
      </p:sp>
    </p:spTree>
    <p:extLst>
      <p:ext uri="{BB962C8B-B14F-4D97-AF65-F5344CB8AC3E}">
        <p14:creationId xmlns:p14="http://schemas.microsoft.com/office/powerpoint/2010/main" val="1897954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BECA34-74BD-0795-E1D6-8CE65414B07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16D1576-8A7F-A886-19D8-47838CBCFF8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A334AD6-34C8-1F7B-D364-269BB54A9858}"/>
              </a:ext>
            </a:extLst>
          </p:cNvPr>
          <p:cNvSpPr>
            <a:spLocks noGrp="1"/>
          </p:cNvSpPr>
          <p:nvPr>
            <p:ph type="body" idx="1"/>
          </p:nvPr>
        </p:nvSpPr>
        <p:spPr/>
        <p:txBody>
          <a:bodyPr/>
          <a:lstStyle/>
          <a:p>
            <a:r>
              <a:rPr lang="nl-NL" b="1"/>
              <a:t>INSTRUCTIETEKST </a:t>
            </a:r>
          </a:p>
          <a:p>
            <a:pPr marL="171450" indent="-171450">
              <a:buFontTx/>
              <a:buChar char="-"/>
            </a:pPr>
            <a:r>
              <a:rPr lang="nl-NL" b="0" u="sng"/>
              <a:t>Lees voor:</a:t>
            </a:r>
            <a:r>
              <a:rPr lang="nl-NL" b="0" u="none"/>
              <a:t> wat Roodkapje vertelt. </a:t>
            </a:r>
            <a:endParaRPr lang="nl-NL" b="1" i="0" u="none"/>
          </a:p>
          <a:p>
            <a:pPr marL="171450" indent="-171450">
              <a:buFontTx/>
              <a:buChar char="-"/>
            </a:pPr>
            <a:r>
              <a:rPr lang="nl-NL" b="0" u="sng"/>
              <a:t>Vraag:</a:t>
            </a:r>
            <a:r>
              <a:rPr lang="nl-NL" b="0" u="none"/>
              <a:t> </a:t>
            </a:r>
            <a:r>
              <a:rPr lang="nl-NL" b="1" i="0" u="none"/>
              <a:t>Wie kent Roodkapje?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b="0" i="0" u="sng"/>
              <a:t>Vraag:</a:t>
            </a:r>
            <a:r>
              <a:rPr lang="nl-NL" b="0" i="0" u="none"/>
              <a:t> </a:t>
            </a:r>
            <a:r>
              <a:rPr lang="nl-NL" b="1" i="0" u="none"/>
              <a:t>Wie kan het verhaal van Roodkapje navertellen?</a:t>
            </a:r>
            <a:r>
              <a:rPr lang="nl-NL" b="0" i="1" u="none"/>
              <a:t> Roodkapje is onderweg naar haar zieke oma. Onderweg naar oma komt ze de grote boze wolf tegen. (Behandel deze vraag kort. Het doel is om de voorkennis van kinderen te activeren)</a:t>
            </a:r>
            <a:endParaRPr lang="nl-NL" i="1"/>
          </a:p>
          <a:p>
            <a:endParaRPr lang="nl-NL"/>
          </a:p>
        </p:txBody>
      </p:sp>
      <p:sp>
        <p:nvSpPr>
          <p:cNvPr id="4" name="Tijdelijke aanduiding voor dianummer 3">
            <a:extLst>
              <a:ext uri="{FF2B5EF4-FFF2-40B4-BE49-F238E27FC236}">
                <a16:creationId xmlns:a16="http://schemas.microsoft.com/office/drawing/2014/main" id="{E91B1FD8-18DB-97E1-49CB-E92C2A6DC20F}"/>
              </a:ext>
            </a:extLst>
          </p:cNvPr>
          <p:cNvSpPr>
            <a:spLocks noGrp="1"/>
          </p:cNvSpPr>
          <p:nvPr>
            <p:ph type="sldNum" sz="quarter" idx="5"/>
          </p:nvPr>
        </p:nvSpPr>
        <p:spPr/>
        <p:txBody>
          <a:bodyPr/>
          <a:lstStyle/>
          <a:p>
            <a:fld id="{9B5B0167-33EF-4212-AA9F-1D3B67F48805}" type="slidenum">
              <a:rPr lang="nl-NL" smtClean="0"/>
              <a:t>4</a:t>
            </a:fld>
            <a:endParaRPr lang="nl-NL"/>
          </a:p>
        </p:txBody>
      </p:sp>
    </p:spTree>
    <p:extLst>
      <p:ext uri="{BB962C8B-B14F-4D97-AF65-F5344CB8AC3E}">
        <p14:creationId xmlns:p14="http://schemas.microsoft.com/office/powerpoint/2010/main" val="32223933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BECA34-74BD-0795-E1D6-8CE65414B07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16D1576-8A7F-A886-19D8-47838CBCFF8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A334AD6-34C8-1F7B-D364-269BB54A9858}"/>
              </a:ext>
            </a:extLst>
          </p:cNvPr>
          <p:cNvSpPr>
            <a:spLocks noGrp="1"/>
          </p:cNvSpPr>
          <p:nvPr>
            <p:ph type="body" idx="1"/>
          </p:nvPr>
        </p:nvSpPr>
        <p:spPr/>
        <p:txBody>
          <a:bodyPr/>
          <a:lstStyle/>
          <a:p>
            <a:r>
              <a:rPr lang="nl-NL" b="1"/>
              <a:t>INSTRUCTIETEKST </a:t>
            </a:r>
          </a:p>
          <a:p>
            <a:pPr marL="171450" indent="-171450">
              <a:buFontTx/>
              <a:buChar char="-"/>
            </a:pPr>
            <a:r>
              <a:rPr lang="nl-NL" b="0" u="sng"/>
              <a:t>Lees voor:</a:t>
            </a:r>
            <a:r>
              <a:rPr lang="nl-NL" b="0" u="none"/>
              <a:t> wat Roodkapje vertelt. </a:t>
            </a:r>
            <a:endParaRPr lang="nl-NL" b="1" i="0" u="none"/>
          </a:p>
          <a:p>
            <a:endParaRPr lang="nl-NL"/>
          </a:p>
        </p:txBody>
      </p:sp>
      <p:sp>
        <p:nvSpPr>
          <p:cNvPr id="4" name="Tijdelijke aanduiding voor dianummer 3">
            <a:extLst>
              <a:ext uri="{FF2B5EF4-FFF2-40B4-BE49-F238E27FC236}">
                <a16:creationId xmlns:a16="http://schemas.microsoft.com/office/drawing/2014/main" id="{E91B1FD8-18DB-97E1-49CB-E92C2A6DC20F}"/>
              </a:ext>
            </a:extLst>
          </p:cNvPr>
          <p:cNvSpPr>
            <a:spLocks noGrp="1"/>
          </p:cNvSpPr>
          <p:nvPr>
            <p:ph type="sldNum" sz="quarter" idx="5"/>
          </p:nvPr>
        </p:nvSpPr>
        <p:spPr/>
        <p:txBody>
          <a:bodyPr/>
          <a:lstStyle/>
          <a:p>
            <a:fld id="{9B5B0167-33EF-4212-AA9F-1D3B67F48805}" type="slidenum">
              <a:rPr lang="nl-NL" smtClean="0"/>
              <a:t>5</a:t>
            </a:fld>
            <a:endParaRPr lang="nl-NL"/>
          </a:p>
        </p:txBody>
      </p:sp>
    </p:spTree>
    <p:extLst>
      <p:ext uri="{BB962C8B-B14F-4D97-AF65-F5344CB8AC3E}">
        <p14:creationId xmlns:p14="http://schemas.microsoft.com/office/powerpoint/2010/main" val="2413208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E03853-2CA0-016C-BD68-3E158660DC6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849FC59-0C5D-9F42-FF38-1423A631555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C3EE32F-C798-A63F-69F4-DC74A2187A45}"/>
              </a:ext>
            </a:extLst>
          </p:cNvPr>
          <p:cNvSpPr>
            <a:spLocks noGrp="1"/>
          </p:cNvSpPr>
          <p:nvPr>
            <p:ph type="body" idx="1"/>
          </p:nvPr>
        </p:nvSpPr>
        <p:spPr/>
        <p:txBody>
          <a:bodyPr/>
          <a:lstStyle/>
          <a:p>
            <a:r>
              <a:rPr lang="nl-NL" b="1" dirty="0"/>
              <a:t>INSTRUCTIETEKST </a:t>
            </a:r>
          </a:p>
          <a:p>
            <a:pPr marL="171450" indent="-171450">
              <a:buFontTx/>
              <a:buChar char="-"/>
            </a:pPr>
            <a:r>
              <a:rPr lang="nl-NL" b="0" u="sng" dirty="0"/>
              <a:t>Lees voor:</a:t>
            </a:r>
            <a:r>
              <a:rPr lang="nl-NL" b="0" u="none" dirty="0"/>
              <a:t> wat Roodkapje vertelt. </a:t>
            </a:r>
            <a:endParaRPr lang="nl-NL" b="1" i="0" u="none" dirty="0"/>
          </a:p>
          <a:p>
            <a:endParaRPr lang="nl-NL" dirty="0"/>
          </a:p>
        </p:txBody>
      </p:sp>
      <p:sp>
        <p:nvSpPr>
          <p:cNvPr id="4" name="Tijdelijke aanduiding voor dianummer 3">
            <a:extLst>
              <a:ext uri="{FF2B5EF4-FFF2-40B4-BE49-F238E27FC236}">
                <a16:creationId xmlns:a16="http://schemas.microsoft.com/office/drawing/2014/main" id="{01AB3B4E-7171-1FC5-97F7-9FD8115FB556}"/>
              </a:ext>
            </a:extLst>
          </p:cNvPr>
          <p:cNvSpPr>
            <a:spLocks noGrp="1"/>
          </p:cNvSpPr>
          <p:nvPr>
            <p:ph type="sldNum" sz="quarter" idx="5"/>
          </p:nvPr>
        </p:nvSpPr>
        <p:spPr/>
        <p:txBody>
          <a:bodyPr/>
          <a:lstStyle/>
          <a:p>
            <a:fld id="{9B5B0167-33EF-4212-AA9F-1D3B67F48805}" type="slidenum">
              <a:rPr lang="nl-NL" smtClean="0"/>
              <a:t>6</a:t>
            </a:fld>
            <a:endParaRPr lang="nl-NL"/>
          </a:p>
        </p:txBody>
      </p:sp>
    </p:spTree>
    <p:extLst>
      <p:ext uri="{BB962C8B-B14F-4D97-AF65-F5344CB8AC3E}">
        <p14:creationId xmlns:p14="http://schemas.microsoft.com/office/powerpoint/2010/main" val="37359598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BECA34-74BD-0795-E1D6-8CE65414B07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16D1576-8A7F-A886-19D8-47838CBCFF8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A334AD6-34C8-1F7B-D364-269BB54A9858}"/>
              </a:ext>
            </a:extLst>
          </p:cNvPr>
          <p:cNvSpPr>
            <a:spLocks noGrp="1"/>
          </p:cNvSpPr>
          <p:nvPr>
            <p:ph type="body" idx="1"/>
          </p:nvPr>
        </p:nvSpPr>
        <p:spPr/>
        <p:txBody>
          <a:bodyPr/>
          <a:lstStyle/>
          <a:p>
            <a:r>
              <a:rPr lang="nl-NL" b="1"/>
              <a:t>INSTRUCTIETEKST</a:t>
            </a:r>
          </a:p>
          <a:p>
            <a:pPr marL="171450" indent="-171450">
              <a:buFontTx/>
              <a:buChar char="-"/>
            </a:pPr>
            <a:r>
              <a:rPr lang="nl-NL" b="0" u="sng"/>
              <a:t>Lees voor:</a:t>
            </a:r>
            <a:r>
              <a:rPr lang="nl-NL" b="0" u="none"/>
              <a:t> wat Roodkapje vertelt. </a:t>
            </a:r>
            <a:endParaRPr lang="nl-NL" b="1" i="0" u="none"/>
          </a:p>
          <a:p>
            <a:endParaRPr lang="nl-NL"/>
          </a:p>
        </p:txBody>
      </p:sp>
      <p:sp>
        <p:nvSpPr>
          <p:cNvPr id="4" name="Tijdelijke aanduiding voor dianummer 3">
            <a:extLst>
              <a:ext uri="{FF2B5EF4-FFF2-40B4-BE49-F238E27FC236}">
                <a16:creationId xmlns:a16="http://schemas.microsoft.com/office/drawing/2014/main" id="{E91B1FD8-18DB-97E1-49CB-E92C2A6DC20F}"/>
              </a:ext>
            </a:extLst>
          </p:cNvPr>
          <p:cNvSpPr>
            <a:spLocks noGrp="1"/>
          </p:cNvSpPr>
          <p:nvPr>
            <p:ph type="sldNum" sz="quarter" idx="5"/>
          </p:nvPr>
        </p:nvSpPr>
        <p:spPr/>
        <p:txBody>
          <a:bodyPr/>
          <a:lstStyle/>
          <a:p>
            <a:fld id="{9B5B0167-33EF-4212-AA9F-1D3B67F48805}" type="slidenum">
              <a:rPr lang="nl-NL" smtClean="0"/>
              <a:t>7</a:t>
            </a:fld>
            <a:endParaRPr lang="nl-NL"/>
          </a:p>
        </p:txBody>
      </p:sp>
    </p:spTree>
    <p:extLst>
      <p:ext uri="{BB962C8B-B14F-4D97-AF65-F5344CB8AC3E}">
        <p14:creationId xmlns:p14="http://schemas.microsoft.com/office/powerpoint/2010/main" val="1434292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a:t>INSTRUCTIETEKST</a:t>
            </a:r>
          </a:p>
          <a:p>
            <a:pPr marL="171450" indent="-171450">
              <a:buFontTx/>
              <a:buChar char="-"/>
            </a:pPr>
            <a:r>
              <a:rPr lang="nl-NL" b="0" u="sng"/>
              <a:t>Vul het </a:t>
            </a:r>
            <a:r>
              <a:rPr lang="nl-NL" b="0" u="sng" err="1"/>
              <a:t>woordweb</a:t>
            </a:r>
            <a:r>
              <a:rPr lang="nl-NL" b="0" u="sng"/>
              <a:t> in met de leerlingen:</a:t>
            </a:r>
            <a:r>
              <a:rPr lang="nl-NL" b="0" u="none"/>
              <a:t> wat weten de leerlingen al over geld?</a:t>
            </a:r>
            <a:endParaRPr lang="nl-NL" b="1" i="0" u="none"/>
          </a:p>
          <a:p>
            <a:endParaRPr lang="nl-NL"/>
          </a:p>
        </p:txBody>
      </p:sp>
      <p:sp>
        <p:nvSpPr>
          <p:cNvPr id="4" name="Tijdelijke aanduiding voor dianummer 3"/>
          <p:cNvSpPr>
            <a:spLocks noGrp="1"/>
          </p:cNvSpPr>
          <p:nvPr>
            <p:ph type="sldNum" sz="quarter" idx="5"/>
          </p:nvPr>
        </p:nvSpPr>
        <p:spPr/>
        <p:txBody>
          <a:bodyPr/>
          <a:lstStyle/>
          <a:p>
            <a:fld id="{9B5B0167-33EF-4212-AA9F-1D3B67F48805}" type="slidenum">
              <a:rPr lang="nl-NL" smtClean="0"/>
              <a:t>8</a:t>
            </a:fld>
            <a:endParaRPr lang="nl-NL"/>
          </a:p>
        </p:txBody>
      </p:sp>
    </p:spTree>
    <p:extLst>
      <p:ext uri="{BB962C8B-B14F-4D97-AF65-F5344CB8AC3E}">
        <p14:creationId xmlns:p14="http://schemas.microsoft.com/office/powerpoint/2010/main" val="42301036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BECA34-74BD-0795-E1D6-8CE65414B07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16D1576-8A7F-A886-19D8-47838CBCFF8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A334AD6-34C8-1F7B-D364-269BB54A9858}"/>
              </a:ext>
            </a:extLst>
          </p:cNvPr>
          <p:cNvSpPr>
            <a:spLocks noGrp="1"/>
          </p:cNvSpPr>
          <p:nvPr>
            <p:ph type="body" idx="1"/>
          </p:nvPr>
        </p:nvSpPr>
        <p:spPr/>
        <p:txBody>
          <a:bodyPr/>
          <a:lstStyle/>
          <a:p>
            <a:r>
              <a:rPr lang="nl-NL" b="1"/>
              <a:t>EINDE INTRODUCTIE</a:t>
            </a:r>
          </a:p>
          <a:p>
            <a:pPr marL="171450" indent="-171450">
              <a:buFontTx/>
              <a:buChar char="-"/>
            </a:pPr>
            <a:r>
              <a:rPr lang="nl-NL" b="0" u="sng"/>
              <a:t>Lees voor:</a:t>
            </a:r>
            <a:r>
              <a:rPr lang="nl-NL" b="0" u="none"/>
              <a:t> wat Roodkapje vertelt. </a:t>
            </a:r>
            <a:endParaRPr lang="nl-NL" b="1" i="0" u="none"/>
          </a:p>
          <a:p>
            <a:endParaRPr lang="nl-NL"/>
          </a:p>
        </p:txBody>
      </p:sp>
      <p:sp>
        <p:nvSpPr>
          <p:cNvPr id="4" name="Tijdelijke aanduiding voor dianummer 3">
            <a:extLst>
              <a:ext uri="{FF2B5EF4-FFF2-40B4-BE49-F238E27FC236}">
                <a16:creationId xmlns:a16="http://schemas.microsoft.com/office/drawing/2014/main" id="{E91B1FD8-18DB-97E1-49CB-E92C2A6DC20F}"/>
              </a:ext>
            </a:extLst>
          </p:cNvPr>
          <p:cNvSpPr>
            <a:spLocks noGrp="1"/>
          </p:cNvSpPr>
          <p:nvPr>
            <p:ph type="sldNum" sz="quarter" idx="5"/>
          </p:nvPr>
        </p:nvSpPr>
        <p:spPr/>
        <p:txBody>
          <a:bodyPr/>
          <a:lstStyle/>
          <a:p>
            <a:fld id="{9B5B0167-33EF-4212-AA9F-1D3B67F48805}" type="slidenum">
              <a:rPr lang="nl-NL" smtClean="0"/>
              <a:t>9</a:t>
            </a:fld>
            <a:endParaRPr lang="nl-NL"/>
          </a:p>
        </p:txBody>
      </p:sp>
    </p:spTree>
    <p:extLst>
      <p:ext uri="{BB962C8B-B14F-4D97-AF65-F5344CB8AC3E}">
        <p14:creationId xmlns:p14="http://schemas.microsoft.com/office/powerpoint/2010/main" val="25366472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27.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27.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7.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7.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0.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2.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29.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2.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29.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0.png"/></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8.png"/></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5_Titeldia">
    <p:bg>
      <p:bgPr>
        <a:solidFill>
          <a:schemeClr val="accent4"/>
        </a:solidFill>
        <a:effectLst/>
      </p:bgPr>
    </p:bg>
    <p:spTree>
      <p:nvGrpSpPr>
        <p:cNvPr id="1" name=""/>
        <p:cNvGrpSpPr/>
        <p:nvPr/>
      </p:nvGrpSpPr>
      <p:grpSpPr>
        <a:xfrm>
          <a:off x="0" y="0"/>
          <a:ext cx="0" cy="0"/>
          <a:chOff x="0" y="0"/>
          <a:chExt cx="0" cy="0"/>
        </a:xfrm>
      </p:grpSpPr>
      <p:pic>
        <p:nvPicPr>
          <p:cNvPr id="7" name="Afbeelding 6" descr="Afbeelding met schermopname&#10;&#10;Door AI gegenereerde inhoud is mogelijk onjuist.">
            <a:extLst>
              <a:ext uri="{FF2B5EF4-FFF2-40B4-BE49-F238E27FC236}">
                <a16:creationId xmlns:a16="http://schemas.microsoft.com/office/drawing/2014/main" id="{C671E325-7A18-D0D2-0E94-6477E0AD4BCF}"/>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2" name="Rechthoek 1">
            <a:extLst>
              <a:ext uri="{FF2B5EF4-FFF2-40B4-BE49-F238E27FC236}">
                <a16:creationId xmlns:a16="http://schemas.microsoft.com/office/drawing/2014/main" id="{DD5D99A2-7054-2EBE-42A8-3887DDEAEC72}"/>
              </a:ext>
            </a:extLst>
          </p:cNvPr>
          <p:cNvSpPr/>
          <p:nvPr userDrawn="1"/>
        </p:nvSpPr>
        <p:spPr>
          <a:xfrm>
            <a:off x="1" y="0"/>
            <a:ext cx="40005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Tekstvak 49">
            <a:extLst>
              <a:ext uri="{FF2B5EF4-FFF2-40B4-BE49-F238E27FC236}">
                <a16:creationId xmlns:a16="http://schemas.microsoft.com/office/drawing/2014/main" id="{FE88F1DA-F8A6-C0BB-8673-546610513DF7}"/>
              </a:ext>
            </a:extLst>
          </p:cNvPr>
          <p:cNvSpPr txBox="1"/>
          <p:nvPr userDrawn="1"/>
        </p:nvSpPr>
        <p:spPr>
          <a:xfrm>
            <a:off x="271874" y="6304744"/>
            <a:ext cx="2034987" cy="246221"/>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bg1"/>
                </a:solidFill>
                <a:latin typeface="Open Sans" panose="020B0606030504020204" pitchFamily="34" charset="0"/>
                <a:ea typeface="Open Sans" panose="020B0606030504020204" pitchFamily="34" charset="0"/>
                <a:cs typeface="Open Sans" panose="020B0606030504020204" pitchFamily="34" charset="0"/>
              </a:rPr>
              <a:t>WEEKVANHETGELD.NL</a:t>
            </a:r>
          </a:p>
        </p:txBody>
      </p:sp>
      <p:pic>
        <p:nvPicPr>
          <p:cNvPr id="51" name="Afbeelding 50" descr="Afbeelding met Lettertype, Graphics, grafische vormgeving, typografie&#10;&#10;Door AI gegenereerde inhoud is mogelijk onjuist.">
            <a:extLst>
              <a:ext uri="{FF2B5EF4-FFF2-40B4-BE49-F238E27FC236}">
                <a16:creationId xmlns:a16="http://schemas.microsoft.com/office/drawing/2014/main" id="{15C276FB-A0F9-DEA7-D836-01E7BAD526D0}"/>
              </a:ext>
            </a:extLst>
          </p:cNvPr>
          <p:cNvPicPr>
            <a:picLocks noChangeAspect="1"/>
          </p:cNvPicPr>
          <p:nvPr userDrawn="1"/>
        </p:nvPicPr>
        <p:blipFill>
          <a:blip r:embed="rId3"/>
          <a:stretch>
            <a:fillRect/>
          </a:stretch>
        </p:blipFill>
        <p:spPr>
          <a:xfrm>
            <a:off x="6761500" y="6247288"/>
            <a:ext cx="2826468" cy="339177"/>
          </a:xfrm>
          <a:prstGeom prst="rect">
            <a:avLst/>
          </a:prstGeom>
        </p:spPr>
      </p:pic>
      <p:sp>
        <p:nvSpPr>
          <p:cNvPr id="3" name="Tekstvak 2">
            <a:extLst>
              <a:ext uri="{FF2B5EF4-FFF2-40B4-BE49-F238E27FC236}">
                <a16:creationId xmlns:a16="http://schemas.microsoft.com/office/drawing/2014/main" id="{860137AE-EC0D-32F7-4EE5-A5D9F693D5C4}"/>
              </a:ext>
            </a:extLst>
          </p:cNvPr>
          <p:cNvSpPr txBox="1"/>
          <p:nvPr userDrawn="1"/>
        </p:nvSpPr>
        <p:spPr>
          <a:xfrm>
            <a:off x="4450017" y="6304744"/>
            <a:ext cx="2034987" cy="246221"/>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INITIATIEF VAN</a:t>
            </a:r>
          </a:p>
        </p:txBody>
      </p:sp>
      <p:sp>
        <p:nvSpPr>
          <p:cNvPr id="5" name="Tekstvak 4">
            <a:extLst>
              <a:ext uri="{FF2B5EF4-FFF2-40B4-BE49-F238E27FC236}">
                <a16:creationId xmlns:a16="http://schemas.microsoft.com/office/drawing/2014/main" id="{A9BE0A00-6EDD-1E7B-62E1-A1FAD0AF8CB0}"/>
              </a:ext>
            </a:extLst>
          </p:cNvPr>
          <p:cNvSpPr txBox="1"/>
          <p:nvPr userDrawn="1"/>
        </p:nvSpPr>
        <p:spPr>
          <a:xfrm>
            <a:off x="-903249" y="283241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961378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0_Titeldia">
    <p:bg>
      <p:bgPr>
        <a:solidFill>
          <a:schemeClr val="bg1"/>
        </a:solidFill>
        <a:effectLst/>
      </p:bgPr>
    </p:bg>
    <p:spTree>
      <p:nvGrpSpPr>
        <p:cNvPr id="1" name=""/>
        <p:cNvGrpSpPr/>
        <p:nvPr/>
      </p:nvGrpSpPr>
      <p:grpSpPr>
        <a:xfrm>
          <a:off x="0" y="0"/>
          <a:ext cx="0" cy="0"/>
          <a:chOff x="0" y="0"/>
          <a:chExt cx="0" cy="0"/>
        </a:xfrm>
      </p:grpSpPr>
      <p:sp>
        <p:nvSpPr>
          <p:cNvPr id="6" name="Afgeronde rechthoek 5">
            <a:extLst>
              <a:ext uri="{FF2B5EF4-FFF2-40B4-BE49-F238E27FC236}">
                <a16:creationId xmlns:a16="http://schemas.microsoft.com/office/drawing/2014/main" id="{8788EB89-633C-D9EF-780B-6DE2D302B8F0}"/>
              </a:ext>
            </a:extLst>
          </p:cNvPr>
          <p:cNvSpPr/>
          <p:nvPr userDrawn="1"/>
        </p:nvSpPr>
        <p:spPr>
          <a:xfrm>
            <a:off x="359999" y="359999"/>
            <a:ext cx="10080000" cy="6118860"/>
          </a:xfrm>
          <a:prstGeom prst="roundRect">
            <a:avLst>
              <a:gd name="adj" fmla="val 548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extLst>
              <a:ext uri="{FF2B5EF4-FFF2-40B4-BE49-F238E27FC236}">
                <a16:creationId xmlns:a16="http://schemas.microsoft.com/office/drawing/2014/main" id="{545F2063-1879-A845-55A6-C3F21388F64A}"/>
              </a:ext>
            </a:extLst>
          </p:cNvPr>
          <p:cNvPicPr>
            <a:picLocks noChangeAspect="1"/>
          </p:cNvPicPr>
          <p:nvPr userDrawn="1"/>
        </p:nvPicPr>
        <p:blipFill>
          <a:blip r:embed="rId2"/>
          <a:srcRect/>
          <a:stretch/>
        </p:blipFill>
        <p:spPr>
          <a:xfrm>
            <a:off x="792000" y="394299"/>
            <a:ext cx="6277434" cy="6277434"/>
          </a:xfrm>
          <a:prstGeom prst="rect">
            <a:avLst/>
          </a:prstGeom>
        </p:spPr>
      </p:pic>
      <p:sp>
        <p:nvSpPr>
          <p:cNvPr id="8" name="Titel 19">
            <a:extLst>
              <a:ext uri="{FF2B5EF4-FFF2-40B4-BE49-F238E27FC236}">
                <a16:creationId xmlns:a16="http://schemas.microsoft.com/office/drawing/2014/main" id="{B320C6D1-EAE2-2031-D246-3253CD94B1E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accent4"/>
                </a:solidFill>
              </a:defRPr>
            </a:lvl1pPr>
          </a:lstStyle>
          <a:p>
            <a:r>
              <a:rPr lang="nl-NL"/>
              <a:t>Pagina met grote/lange titel</a:t>
            </a:r>
          </a:p>
        </p:txBody>
      </p:sp>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3"/>
          <a:srcRect/>
          <a:stretch/>
        </p:blipFill>
        <p:spPr>
          <a:xfrm>
            <a:off x="6771930" y="3081867"/>
            <a:ext cx="5086434" cy="3387192"/>
          </a:xfrm>
          <a:prstGeom prst="rect">
            <a:avLst/>
          </a:prstGeom>
        </p:spPr>
      </p:pic>
      <p:sp>
        <p:nvSpPr>
          <p:cNvPr id="5" name="Tekstvak 4">
            <a:extLst>
              <a:ext uri="{FF2B5EF4-FFF2-40B4-BE49-F238E27FC236}">
                <a16:creationId xmlns:a16="http://schemas.microsoft.com/office/drawing/2014/main" id="{7A054567-756B-C22F-6372-5D9BD9FBFB89}"/>
              </a:ext>
            </a:extLst>
          </p:cNvPr>
          <p:cNvSpPr txBox="1"/>
          <p:nvPr userDrawn="1"/>
        </p:nvSpPr>
        <p:spPr>
          <a:xfrm>
            <a:off x="14579600" y="846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kstvak 8">
            <a:extLst>
              <a:ext uri="{FF2B5EF4-FFF2-40B4-BE49-F238E27FC236}">
                <a16:creationId xmlns:a16="http://schemas.microsoft.com/office/drawing/2014/main" id="{F31FC23C-EF6C-DDD5-9C7B-2F8E286E96BC}"/>
              </a:ext>
            </a:extLst>
          </p:cNvPr>
          <p:cNvSpPr txBox="1"/>
          <p:nvPr userDrawn="1"/>
        </p:nvSpPr>
        <p:spPr>
          <a:xfrm>
            <a:off x="8771467" y="-162560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Afbeelding 10" descr="Afbeelding met groen, creativiteit, kunst&#10;&#10;Door AI gegenereerde inhoud is mogelijk onjuist.">
            <a:extLst>
              <a:ext uri="{FF2B5EF4-FFF2-40B4-BE49-F238E27FC236}">
                <a16:creationId xmlns:a16="http://schemas.microsoft.com/office/drawing/2014/main" id="{5B82CB0E-B675-24B8-E5C4-D9380D385BFA}"/>
              </a:ext>
            </a:extLst>
          </p:cNvPr>
          <p:cNvPicPr>
            <a:picLocks noChangeAspect="1"/>
          </p:cNvPicPr>
          <p:nvPr userDrawn="1"/>
        </p:nvPicPr>
        <p:blipFill>
          <a:blip r:embed="rId4"/>
          <a:stretch>
            <a:fillRect/>
          </a:stretch>
        </p:blipFill>
        <p:spPr>
          <a:xfrm rot="9322080">
            <a:off x="9620866" y="1148557"/>
            <a:ext cx="1833792" cy="1306740"/>
          </a:xfrm>
          <a:prstGeom prst="rect">
            <a:avLst/>
          </a:prstGeom>
        </p:spPr>
      </p:pic>
    </p:spTree>
    <p:extLst>
      <p:ext uri="{BB962C8B-B14F-4D97-AF65-F5344CB8AC3E}">
        <p14:creationId xmlns:p14="http://schemas.microsoft.com/office/powerpoint/2010/main" val="3990061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1_Titeldia">
    <p:bg>
      <p:bgPr>
        <a:solidFill>
          <a:schemeClr val="bg1"/>
        </a:solidFill>
        <a:effectLst/>
      </p:bgPr>
    </p:bg>
    <p:spTree>
      <p:nvGrpSpPr>
        <p:cNvPr id="1" name=""/>
        <p:cNvGrpSpPr/>
        <p:nvPr/>
      </p:nvGrpSpPr>
      <p:grpSpPr>
        <a:xfrm>
          <a:off x="0" y="0"/>
          <a:ext cx="0" cy="0"/>
          <a:chOff x="0" y="0"/>
          <a:chExt cx="0" cy="0"/>
        </a:xfrm>
      </p:grpSpPr>
      <p:sp>
        <p:nvSpPr>
          <p:cNvPr id="6" name="Afgeronde rechthoek 5">
            <a:extLst>
              <a:ext uri="{FF2B5EF4-FFF2-40B4-BE49-F238E27FC236}">
                <a16:creationId xmlns:a16="http://schemas.microsoft.com/office/drawing/2014/main" id="{8788EB89-633C-D9EF-780B-6DE2D302B8F0}"/>
              </a:ext>
            </a:extLst>
          </p:cNvPr>
          <p:cNvSpPr/>
          <p:nvPr userDrawn="1"/>
        </p:nvSpPr>
        <p:spPr>
          <a:xfrm>
            <a:off x="359999" y="359999"/>
            <a:ext cx="1008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extLst>
              <a:ext uri="{FF2B5EF4-FFF2-40B4-BE49-F238E27FC236}">
                <a16:creationId xmlns:a16="http://schemas.microsoft.com/office/drawing/2014/main" id="{545F2063-1879-A845-55A6-C3F21388F64A}"/>
              </a:ext>
            </a:extLst>
          </p:cNvPr>
          <p:cNvPicPr>
            <a:picLocks noChangeAspect="1"/>
          </p:cNvPicPr>
          <p:nvPr userDrawn="1"/>
        </p:nvPicPr>
        <p:blipFill>
          <a:blip r:embed="rId2"/>
          <a:srcRect/>
          <a:stretch/>
        </p:blipFill>
        <p:spPr>
          <a:xfrm>
            <a:off x="792000" y="394299"/>
            <a:ext cx="6277434" cy="6277434"/>
          </a:xfrm>
          <a:prstGeom prst="rect">
            <a:avLst/>
          </a:prstGeom>
        </p:spPr>
      </p:pic>
      <p:sp>
        <p:nvSpPr>
          <p:cNvPr id="8" name="Titel 19">
            <a:extLst>
              <a:ext uri="{FF2B5EF4-FFF2-40B4-BE49-F238E27FC236}">
                <a16:creationId xmlns:a16="http://schemas.microsoft.com/office/drawing/2014/main" id="{B320C6D1-EAE2-2031-D246-3253CD94B1E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bg1"/>
                </a:solidFill>
              </a:defRPr>
            </a:lvl1pPr>
          </a:lstStyle>
          <a:p>
            <a:r>
              <a:rPr lang="nl-NL"/>
              <a:t>Pagina met grote/lange titel</a:t>
            </a:r>
          </a:p>
        </p:txBody>
      </p:sp>
      <p:pic>
        <p:nvPicPr>
          <p:cNvPr id="2" name="Afbeelding 1" descr="Afbeelding met plant, blad, boom, eik&#10;&#10;Door AI gegenereerde inhoud is mogelijk onjuist.">
            <a:extLst>
              <a:ext uri="{FF2B5EF4-FFF2-40B4-BE49-F238E27FC236}">
                <a16:creationId xmlns:a16="http://schemas.microsoft.com/office/drawing/2014/main" id="{B2AB5CDD-D3D9-3286-3368-DFC65EEDF163}"/>
              </a:ext>
            </a:extLst>
          </p:cNvPr>
          <p:cNvPicPr>
            <a:picLocks noChangeAspect="1"/>
          </p:cNvPicPr>
          <p:nvPr userDrawn="1"/>
        </p:nvPicPr>
        <p:blipFill>
          <a:blip r:embed="rId3"/>
          <a:stretch>
            <a:fillRect/>
          </a:stretch>
        </p:blipFill>
        <p:spPr>
          <a:xfrm rot="12441886">
            <a:off x="10421006" y="498722"/>
            <a:ext cx="1686326" cy="1697569"/>
          </a:xfrm>
          <a:prstGeom prst="rect">
            <a:avLst/>
          </a:prstGeom>
        </p:spPr>
      </p:pic>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4"/>
          <a:srcRect/>
          <a:stretch/>
        </p:blipFill>
        <p:spPr>
          <a:xfrm>
            <a:off x="7104961" y="2861208"/>
            <a:ext cx="4688779" cy="3827459"/>
          </a:xfrm>
          <a:prstGeom prst="rect">
            <a:avLst/>
          </a:prstGeom>
        </p:spPr>
      </p:pic>
      <p:sp>
        <p:nvSpPr>
          <p:cNvPr id="5" name="Tekstvak 4">
            <a:extLst>
              <a:ext uri="{FF2B5EF4-FFF2-40B4-BE49-F238E27FC236}">
                <a16:creationId xmlns:a16="http://schemas.microsoft.com/office/drawing/2014/main" id="{7A054567-756B-C22F-6372-5D9BD9FBFB89}"/>
              </a:ext>
            </a:extLst>
          </p:cNvPr>
          <p:cNvSpPr txBox="1"/>
          <p:nvPr userDrawn="1"/>
        </p:nvSpPr>
        <p:spPr>
          <a:xfrm>
            <a:off x="14579600" y="846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kstvak 8">
            <a:extLst>
              <a:ext uri="{FF2B5EF4-FFF2-40B4-BE49-F238E27FC236}">
                <a16:creationId xmlns:a16="http://schemas.microsoft.com/office/drawing/2014/main" id="{F31FC23C-EF6C-DDD5-9C7B-2F8E286E96BC}"/>
              </a:ext>
            </a:extLst>
          </p:cNvPr>
          <p:cNvSpPr txBox="1"/>
          <p:nvPr userDrawn="1"/>
        </p:nvSpPr>
        <p:spPr>
          <a:xfrm>
            <a:off x="8771467" y="-162560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kstvak 2">
            <a:extLst>
              <a:ext uri="{FF2B5EF4-FFF2-40B4-BE49-F238E27FC236}">
                <a16:creationId xmlns:a16="http://schemas.microsoft.com/office/drawing/2014/main" id="{E83D2038-95D1-7DCC-C953-1E187A5C371A}"/>
              </a:ext>
            </a:extLst>
          </p:cNvPr>
          <p:cNvSpPr txBox="1"/>
          <p:nvPr userDrawn="1"/>
        </p:nvSpPr>
        <p:spPr>
          <a:xfrm>
            <a:off x="12649200" y="-7450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602100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7_Titeldia">
    <p:bg>
      <p:bgPr>
        <a:solidFill>
          <a:schemeClr val="bg1"/>
        </a:solidFill>
        <a:effectLst/>
      </p:bgPr>
    </p:bg>
    <p:spTree>
      <p:nvGrpSpPr>
        <p:cNvPr id="1" name=""/>
        <p:cNvGrpSpPr/>
        <p:nvPr/>
      </p:nvGrpSpPr>
      <p:grpSpPr>
        <a:xfrm>
          <a:off x="0" y="0"/>
          <a:ext cx="0" cy="0"/>
          <a:chOff x="0" y="0"/>
          <a:chExt cx="0" cy="0"/>
        </a:xfrm>
      </p:grpSpPr>
      <p:sp>
        <p:nvSpPr>
          <p:cNvPr id="3" name="Afgeronde rechthoek 2">
            <a:extLst>
              <a:ext uri="{FF2B5EF4-FFF2-40B4-BE49-F238E27FC236}">
                <a16:creationId xmlns:a16="http://schemas.microsoft.com/office/drawing/2014/main" id="{CEB7FD57-D6D1-C897-BDFA-E3270257C70A}"/>
              </a:ext>
            </a:extLst>
          </p:cNvPr>
          <p:cNvSpPr/>
          <p:nvPr userDrawn="1"/>
        </p:nvSpPr>
        <p:spPr>
          <a:xfrm>
            <a:off x="3599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a:extLst>
              <a:ext uri="{FF2B5EF4-FFF2-40B4-BE49-F238E27FC236}">
                <a16:creationId xmlns:a16="http://schemas.microsoft.com/office/drawing/2014/main" id="{1AA8AC9C-5363-2324-48A9-C5565D1D559E}"/>
              </a:ext>
            </a:extLst>
          </p:cNvPr>
          <p:cNvPicPr>
            <a:picLocks noChangeAspect="1"/>
          </p:cNvPicPr>
          <p:nvPr userDrawn="1"/>
        </p:nvPicPr>
        <p:blipFill>
          <a:blip r:embed="rId2"/>
          <a:srcRect/>
          <a:stretch/>
        </p:blipFill>
        <p:spPr>
          <a:xfrm>
            <a:off x="792000" y="394299"/>
            <a:ext cx="6277434" cy="6277434"/>
          </a:xfrm>
          <a:prstGeom prst="rect">
            <a:avLst/>
          </a:prstGeom>
        </p:spPr>
      </p:pic>
      <p:sp>
        <p:nvSpPr>
          <p:cNvPr id="5" name="Titel 19">
            <a:extLst>
              <a:ext uri="{FF2B5EF4-FFF2-40B4-BE49-F238E27FC236}">
                <a16:creationId xmlns:a16="http://schemas.microsoft.com/office/drawing/2014/main" id="{E23F2718-3D59-D10E-E593-5D80C2BCF8A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accent4"/>
                </a:solidFill>
              </a:defRPr>
            </a:lvl1pPr>
          </a:lstStyle>
          <a:p>
            <a:r>
              <a:rPr lang="nl-NL"/>
              <a:t>Pagina met grote/lange titel</a:t>
            </a:r>
          </a:p>
        </p:txBody>
      </p:sp>
      <p:pic>
        <p:nvPicPr>
          <p:cNvPr id="7" name="Afbeelding 6" descr="Afbeelding met bloem, roze, Graphics, creativiteit&#10;&#10;Door AI gegenereerde inhoud is mogelijk onjuist.">
            <a:extLst>
              <a:ext uri="{FF2B5EF4-FFF2-40B4-BE49-F238E27FC236}">
                <a16:creationId xmlns:a16="http://schemas.microsoft.com/office/drawing/2014/main" id="{10448F6A-0AE6-0E3D-2A6D-1E9726579D6C}"/>
              </a:ext>
            </a:extLst>
          </p:cNvPr>
          <p:cNvPicPr>
            <a:picLocks noChangeAspect="1"/>
          </p:cNvPicPr>
          <p:nvPr userDrawn="1"/>
        </p:nvPicPr>
        <p:blipFill>
          <a:blip r:embed="rId3"/>
          <a:stretch>
            <a:fillRect/>
          </a:stretch>
        </p:blipFill>
        <p:spPr>
          <a:xfrm>
            <a:off x="9777666" y="5392154"/>
            <a:ext cx="1877350" cy="1306740"/>
          </a:xfrm>
          <a:prstGeom prst="rect">
            <a:avLst/>
          </a:prstGeom>
        </p:spPr>
      </p:pic>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4"/>
          <a:srcRect/>
          <a:stretch/>
        </p:blipFill>
        <p:spPr>
          <a:xfrm flipH="1">
            <a:off x="6259850" y="3148613"/>
            <a:ext cx="5028370" cy="3771277"/>
          </a:xfrm>
          <a:prstGeom prst="rect">
            <a:avLst/>
          </a:prstGeom>
        </p:spPr>
      </p:pic>
    </p:spTree>
    <p:extLst>
      <p:ext uri="{BB962C8B-B14F-4D97-AF65-F5344CB8AC3E}">
        <p14:creationId xmlns:p14="http://schemas.microsoft.com/office/powerpoint/2010/main" val="3643201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9_Titeldia">
    <p:bg>
      <p:bgPr>
        <a:solidFill>
          <a:schemeClr val="bg1"/>
        </a:solidFill>
        <a:effectLst/>
      </p:bgPr>
    </p:bg>
    <p:spTree>
      <p:nvGrpSpPr>
        <p:cNvPr id="1" name=""/>
        <p:cNvGrpSpPr/>
        <p:nvPr/>
      </p:nvGrpSpPr>
      <p:grpSpPr>
        <a:xfrm>
          <a:off x="0" y="0"/>
          <a:ext cx="0" cy="0"/>
          <a:chOff x="0" y="0"/>
          <a:chExt cx="0" cy="0"/>
        </a:xfrm>
      </p:grpSpPr>
      <p:sp>
        <p:nvSpPr>
          <p:cNvPr id="3" name="Afgeronde rechthoek 2">
            <a:extLst>
              <a:ext uri="{FF2B5EF4-FFF2-40B4-BE49-F238E27FC236}">
                <a16:creationId xmlns:a16="http://schemas.microsoft.com/office/drawing/2014/main" id="{CEB7FD57-D6D1-C897-BDFA-E3270257C70A}"/>
              </a:ext>
            </a:extLst>
          </p:cNvPr>
          <p:cNvSpPr/>
          <p:nvPr userDrawn="1"/>
        </p:nvSpPr>
        <p:spPr>
          <a:xfrm>
            <a:off x="359999" y="359999"/>
            <a:ext cx="1008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a:extLst>
              <a:ext uri="{FF2B5EF4-FFF2-40B4-BE49-F238E27FC236}">
                <a16:creationId xmlns:a16="http://schemas.microsoft.com/office/drawing/2014/main" id="{1AA8AC9C-5363-2324-48A9-C5565D1D559E}"/>
              </a:ext>
            </a:extLst>
          </p:cNvPr>
          <p:cNvPicPr>
            <a:picLocks noChangeAspect="1"/>
          </p:cNvPicPr>
          <p:nvPr userDrawn="1"/>
        </p:nvPicPr>
        <p:blipFill>
          <a:blip r:embed="rId2"/>
          <a:srcRect/>
          <a:stretch/>
        </p:blipFill>
        <p:spPr>
          <a:xfrm>
            <a:off x="792000" y="394299"/>
            <a:ext cx="6277434" cy="6277434"/>
          </a:xfrm>
          <a:prstGeom prst="rect">
            <a:avLst/>
          </a:prstGeom>
        </p:spPr>
      </p:pic>
      <p:sp>
        <p:nvSpPr>
          <p:cNvPr id="5" name="Titel 19">
            <a:extLst>
              <a:ext uri="{FF2B5EF4-FFF2-40B4-BE49-F238E27FC236}">
                <a16:creationId xmlns:a16="http://schemas.microsoft.com/office/drawing/2014/main" id="{E23F2718-3D59-D10E-E593-5D80C2BCF8A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bg1"/>
                </a:solidFill>
              </a:defRPr>
            </a:lvl1pPr>
          </a:lstStyle>
          <a:p>
            <a:r>
              <a:rPr lang="nl-NL"/>
              <a:t>Pagina met grote/lange titel</a:t>
            </a:r>
          </a:p>
        </p:txBody>
      </p:sp>
      <p:pic>
        <p:nvPicPr>
          <p:cNvPr id="2" name="Afbeelding 1" descr="Afbeelding met bloem, plant, creativiteit&#10;&#10;Door AI gegenereerde inhoud is mogelijk onjuist.">
            <a:extLst>
              <a:ext uri="{FF2B5EF4-FFF2-40B4-BE49-F238E27FC236}">
                <a16:creationId xmlns:a16="http://schemas.microsoft.com/office/drawing/2014/main" id="{1F1E2C4D-61D1-A2F6-1318-F4F41A142150}"/>
              </a:ext>
            </a:extLst>
          </p:cNvPr>
          <p:cNvPicPr>
            <a:picLocks noChangeAspect="1"/>
          </p:cNvPicPr>
          <p:nvPr userDrawn="1"/>
        </p:nvPicPr>
        <p:blipFill>
          <a:blip r:embed="rId3"/>
          <a:stretch>
            <a:fillRect/>
          </a:stretch>
        </p:blipFill>
        <p:spPr>
          <a:xfrm>
            <a:off x="9604222" y="4216827"/>
            <a:ext cx="2587778" cy="2345418"/>
          </a:xfrm>
          <a:prstGeom prst="rect">
            <a:avLst/>
          </a:prstGeom>
        </p:spPr>
      </p:pic>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4"/>
          <a:srcRect/>
          <a:stretch/>
        </p:blipFill>
        <p:spPr>
          <a:xfrm rot="308168" flipH="1">
            <a:off x="6816790" y="2994031"/>
            <a:ext cx="3351783" cy="4120153"/>
          </a:xfrm>
          <a:prstGeom prst="rect">
            <a:avLst/>
          </a:prstGeom>
        </p:spPr>
      </p:pic>
    </p:spTree>
    <p:extLst>
      <p:ext uri="{BB962C8B-B14F-4D97-AF65-F5344CB8AC3E}">
        <p14:creationId xmlns:p14="http://schemas.microsoft.com/office/powerpoint/2010/main" val="13836093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Titeldia">
    <p:bg>
      <p:bgPr>
        <a:solidFill>
          <a:schemeClr val="accent1"/>
        </a:solidFill>
        <a:effectLst/>
      </p:bgPr>
    </p:bg>
    <p:spTree>
      <p:nvGrpSpPr>
        <p:cNvPr id="1" name=""/>
        <p:cNvGrpSpPr/>
        <p:nvPr/>
      </p:nvGrpSpPr>
      <p:grpSpPr>
        <a:xfrm>
          <a:off x="0" y="0"/>
          <a:ext cx="0" cy="0"/>
          <a:chOff x="0" y="0"/>
          <a:chExt cx="0" cy="0"/>
        </a:xfrm>
      </p:grpSpPr>
      <p:pic>
        <p:nvPicPr>
          <p:cNvPr id="13" name="Afbeelding 12" descr="Afbeelding met schermopname&#10;&#10;Door AI gegenereerde inhoud is mogelijk onjuist.">
            <a:extLst>
              <a:ext uri="{FF2B5EF4-FFF2-40B4-BE49-F238E27FC236}">
                <a16:creationId xmlns:a16="http://schemas.microsoft.com/office/drawing/2014/main" id="{9FCB53D2-3398-EB58-CC27-A806F3BBF444}"/>
              </a:ext>
            </a:extLst>
          </p:cNvPr>
          <p:cNvPicPr>
            <a:picLocks noChangeAspect="1"/>
          </p:cNvPicPr>
          <p:nvPr userDrawn="1"/>
        </p:nvPicPr>
        <p:blipFill>
          <a:blip r:embed="rId2"/>
          <a:srcRect t="30601"/>
          <a:stretch>
            <a:fillRect/>
          </a:stretch>
        </p:blipFill>
        <p:spPr>
          <a:xfrm>
            <a:off x="0" y="0"/>
            <a:ext cx="12191999" cy="6858000"/>
          </a:xfrm>
          <a:prstGeom prst="rect">
            <a:avLst/>
          </a:prstGeom>
        </p:spPr>
      </p:pic>
      <p:pic>
        <p:nvPicPr>
          <p:cNvPr id="3" name="Afbeelding 2">
            <a:extLst>
              <a:ext uri="{FF2B5EF4-FFF2-40B4-BE49-F238E27FC236}">
                <a16:creationId xmlns:a16="http://schemas.microsoft.com/office/drawing/2014/main" id="{2C386DAE-C109-FC01-574A-03EFDD70029E}"/>
              </a:ext>
            </a:extLst>
          </p:cNvPr>
          <p:cNvPicPr>
            <a:picLocks noChangeAspect="1"/>
          </p:cNvPicPr>
          <p:nvPr userDrawn="1"/>
        </p:nvPicPr>
        <p:blipFill>
          <a:blip r:embed="rId3"/>
          <a:srcRect/>
          <a:stretch/>
        </p:blipFill>
        <p:spPr>
          <a:xfrm rot="21321864">
            <a:off x="1465135" y="315310"/>
            <a:ext cx="4798003" cy="6406055"/>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rot="21321864">
            <a:off x="2567457" y="2525100"/>
            <a:ext cx="2817628" cy="1325563"/>
          </a:xfrm>
        </p:spPr>
        <p:txBody>
          <a:bodyPr>
            <a:noAutofit/>
          </a:bodyPr>
          <a:lstStyle>
            <a:lvl1pPr algn="ctr">
              <a:defRPr sz="3600">
                <a:solidFill>
                  <a:schemeClr val="accent4"/>
                </a:solidFill>
              </a:defRPr>
            </a:lvl1pPr>
          </a:lstStyle>
          <a:p>
            <a:r>
              <a:rPr lang="nl-NL"/>
              <a:t>Titel op sprookjes-</a:t>
            </a:r>
            <a:br>
              <a:rPr lang="nl-NL"/>
            </a:br>
            <a:r>
              <a:rPr lang="nl-NL"/>
              <a:t>boek</a:t>
            </a:r>
          </a:p>
        </p:txBody>
      </p:sp>
      <p:sp>
        <p:nvSpPr>
          <p:cNvPr id="5" name="Tekstvak 4">
            <a:extLst>
              <a:ext uri="{FF2B5EF4-FFF2-40B4-BE49-F238E27FC236}">
                <a16:creationId xmlns:a16="http://schemas.microsoft.com/office/drawing/2014/main" id="{D5D69920-1269-B25D-BBDC-49B701D860C3}"/>
              </a:ext>
            </a:extLst>
          </p:cNvPr>
          <p:cNvSpPr txBox="1"/>
          <p:nvPr userDrawn="1"/>
        </p:nvSpPr>
        <p:spPr>
          <a:xfrm>
            <a:off x="11206716" y="-297712"/>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Afbeelding 6">
            <a:extLst>
              <a:ext uri="{FF2B5EF4-FFF2-40B4-BE49-F238E27FC236}">
                <a16:creationId xmlns:a16="http://schemas.microsoft.com/office/drawing/2014/main" id="{85F5B888-EE1B-A488-C3B2-F6B13F25575D}"/>
              </a:ext>
            </a:extLst>
          </p:cNvPr>
          <p:cNvPicPr>
            <a:picLocks noChangeAspect="1"/>
          </p:cNvPicPr>
          <p:nvPr userDrawn="1"/>
        </p:nvPicPr>
        <p:blipFill>
          <a:blip r:embed="rId4"/>
          <a:srcRect/>
          <a:stretch/>
        </p:blipFill>
        <p:spPr>
          <a:xfrm rot="308168" flipH="1">
            <a:off x="8556075" y="3118509"/>
            <a:ext cx="2940924" cy="3615108"/>
          </a:xfrm>
          <a:prstGeom prst="rect">
            <a:avLst/>
          </a:prstGeom>
        </p:spPr>
      </p:pic>
    </p:spTree>
    <p:extLst>
      <p:ext uri="{BB962C8B-B14F-4D97-AF65-F5344CB8AC3E}">
        <p14:creationId xmlns:p14="http://schemas.microsoft.com/office/powerpoint/2010/main" val="37247916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8_Titeldia">
    <p:bg>
      <p:bgPr>
        <a:solidFill>
          <a:schemeClr val="accent1"/>
        </a:solidFill>
        <a:effectLst/>
      </p:bgPr>
    </p:bg>
    <p:spTree>
      <p:nvGrpSpPr>
        <p:cNvPr id="1" name=""/>
        <p:cNvGrpSpPr/>
        <p:nvPr/>
      </p:nvGrpSpPr>
      <p:grpSpPr>
        <a:xfrm>
          <a:off x="0" y="0"/>
          <a:ext cx="0" cy="0"/>
          <a:chOff x="0" y="0"/>
          <a:chExt cx="0" cy="0"/>
        </a:xfrm>
      </p:grpSpPr>
      <p:pic>
        <p:nvPicPr>
          <p:cNvPr id="13" name="Afbeelding 12" descr="Afbeelding met schermopname&#10;&#10;Door AI gegenereerde inhoud is mogelijk onjuist.">
            <a:extLst>
              <a:ext uri="{FF2B5EF4-FFF2-40B4-BE49-F238E27FC236}">
                <a16:creationId xmlns:a16="http://schemas.microsoft.com/office/drawing/2014/main" id="{9FCB53D2-3398-EB58-CC27-A806F3BBF444}"/>
              </a:ext>
            </a:extLst>
          </p:cNvPr>
          <p:cNvPicPr>
            <a:picLocks noChangeAspect="1"/>
          </p:cNvPicPr>
          <p:nvPr userDrawn="1"/>
        </p:nvPicPr>
        <p:blipFill>
          <a:blip r:embed="rId2"/>
          <a:srcRect t="30601"/>
          <a:stretch>
            <a:fillRect/>
          </a:stretch>
        </p:blipFill>
        <p:spPr>
          <a:xfrm>
            <a:off x="0" y="0"/>
            <a:ext cx="12191999" cy="6858000"/>
          </a:xfrm>
          <a:prstGeom prst="rect">
            <a:avLst/>
          </a:prstGeom>
        </p:spPr>
      </p:pic>
      <p:sp>
        <p:nvSpPr>
          <p:cNvPr id="5" name="Tekstvak 4">
            <a:extLst>
              <a:ext uri="{FF2B5EF4-FFF2-40B4-BE49-F238E27FC236}">
                <a16:creationId xmlns:a16="http://schemas.microsoft.com/office/drawing/2014/main" id="{D5D69920-1269-B25D-BBDC-49B701D860C3}"/>
              </a:ext>
            </a:extLst>
          </p:cNvPr>
          <p:cNvSpPr txBox="1"/>
          <p:nvPr userDrawn="1"/>
        </p:nvSpPr>
        <p:spPr>
          <a:xfrm>
            <a:off x="11206716" y="-297712"/>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5271941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8_Titeldia">
    <p:bg>
      <p:bgPr>
        <a:solidFill>
          <a:schemeClr val="accent3"/>
        </a:solidFill>
        <a:effectLst/>
      </p:bgPr>
    </p:bg>
    <p:spTree>
      <p:nvGrpSpPr>
        <p:cNvPr id="1" name=""/>
        <p:cNvGrpSpPr/>
        <p:nvPr/>
      </p:nvGrpSpPr>
      <p:grpSpPr>
        <a:xfrm>
          <a:off x="0" y="0"/>
          <a:ext cx="0" cy="0"/>
          <a:chOff x="0" y="0"/>
          <a:chExt cx="0" cy="0"/>
        </a:xfrm>
      </p:grpSpPr>
      <p:pic>
        <p:nvPicPr>
          <p:cNvPr id="13" name="Afbeelding 12" descr="Afbeelding met schermopname&#10;&#10;Door AI gegenereerde inhoud is mogelijk onjuist.">
            <a:extLst>
              <a:ext uri="{FF2B5EF4-FFF2-40B4-BE49-F238E27FC236}">
                <a16:creationId xmlns:a16="http://schemas.microsoft.com/office/drawing/2014/main" id="{9FCB53D2-3398-EB58-CC27-A806F3BBF444}"/>
              </a:ext>
            </a:extLst>
          </p:cNvPr>
          <p:cNvPicPr>
            <a:picLocks noChangeAspect="1"/>
          </p:cNvPicPr>
          <p:nvPr userDrawn="1"/>
        </p:nvPicPr>
        <p:blipFill>
          <a:blip r:embed="rId2"/>
          <a:srcRect t="30601"/>
          <a:stretch>
            <a:fillRect/>
          </a:stretch>
        </p:blipFill>
        <p:spPr>
          <a:xfrm>
            <a:off x="0" y="0"/>
            <a:ext cx="12191999" cy="6858000"/>
          </a:xfrm>
          <a:prstGeom prst="rect">
            <a:avLst/>
          </a:prstGeom>
        </p:spPr>
      </p:pic>
      <p:pic>
        <p:nvPicPr>
          <p:cNvPr id="3" name="Afbeelding 2">
            <a:extLst>
              <a:ext uri="{FF2B5EF4-FFF2-40B4-BE49-F238E27FC236}">
                <a16:creationId xmlns:a16="http://schemas.microsoft.com/office/drawing/2014/main" id="{2C386DAE-C109-FC01-574A-03EFDD70029E}"/>
              </a:ext>
            </a:extLst>
          </p:cNvPr>
          <p:cNvPicPr>
            <a:picLocks noChangeAspect="1"/>
          </p:cNvPicPr>
          <p:nvPr userDrawn="1"/>
        </p:nvPicPr>
        <p:blipFill>
          <a:blip r:embed="rId3"/>
          <a:srcRect/>
          <a:stretch/>
        </p:blipFill>
        <p:spPr>
          <a:xfrm rot="21321864">
            <a:off x="1465135" y="315310"/>
            <a:ext cx="4798003" cy="6406055"/>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rot="21321864">
            <a:off x="2567457" y="2525100"/>
            <a:ext cx="2817628" cy="1325563"/>
          </a:xfrm>
        </p:spPr>
        <p:txBody>
          <a:bodyPr>
            <a:noAutofit/>
          </a:bodyPr>
          <a:lstStyle>
            <a:lvl1pPr algn="ctr">
              <a:defRPr sz="3600">
                <a:solidFill>
                  <a:schemeClr val="accent4"/>
                </a:solidFill>
              </a:defRPr>
            </a:lvl1pPr>
          </a:lstStyle>
          <a:p>
            <a:r>
              <a:rPr lang="nl-NL"/>
              <a:t>Titel op sprookjes-</a:t>
            </a:r>
            <a:br>
              <a:rPr lang="nl-NL"/>
            </a:br>
            <a:r>
              <a:rPr lang="nl-NL"/>
              <a:t>boek</a:t>
            </a:r>
          </a:p>
        </p:txBody>
      </p:sp>
      <p:sp>
        <p:nvSpPr>
          <p:cNvPr id="5" name="Tekstvak 4">
            <a:extLst>
              <a:ext uri="{FF2B5EF4-FFF2-40B4-BE49-F238E27FC236}">
                <a16:creationId xmlns:a16="http://schemas.microsoft.com/office/drawing/2014/main" id="{D5D69920-1269-B25D-BBDC-49B701D860C3}"/>
              </a:ext>
            </a:extLst>
          </p:cNvPr>
          <p:cNvSpPr txBox="1"/>
          <p:nvPr userDrawn="1"/>
        </p:nvSpPr>
        <p:spPr>
          <a:xfrm>
            <a:off x="11206716" y="-297712"/>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 name="Afbeelding 5" descr="Afbeelding met Peperkoekhuisje, gebouw, peperkoek&#10;&#10;Door AI gegenereerde inhoud is mogelijk onjuist.">
            <a:extLst>
              <a:ext uri="{FF2B5EF4-FFF2-40B4-BE49-F238E27FC236}">
                <a16:creationId xmlns:a16="http://schemas.microsoft.com/office/drawing/2014/main" id="{7AD2FF33-6C3D-D9E3-C641-444FD322E09B}"/>
              </a:ext>
            </a:extLst>
          </p:cNvPr>
          <p:cNvPicPr>
            <a:picLocks noChangeAspect="1"/>
          </p:cNvPicPr>
          <p:nvPr userDrawn="1"/>
        </p:nvPicPr>
        <p:blipFill>
          <a:blip r:embed="rId4"/>
          <a:stretch>
            <a:fillRect/>
          </a:stretch>
        </p:blipFill>
        <p:spPr>
          <a:xfrm>
            <a:off x="7360509" y="3626069"/>
            <a:ext cx="4095697" cy="2727434"/>
          </a:xfrm>
          <a:prstGeom prst="rect">
            <a:avLst/>
          </a:prstGeom>
        </p:spPr>
      </p:pic>
    </p:spTree>
    <p:extLst>
      <p:ext uri="{BB962C8B-B14F-4D97-AF65-F5344CB8AC3E}">
        <p14:creationId xmlns:p14="http://schemas.microsoft.com/office/powerpoint/2010/main" val="19684474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8_Titeldia">
    <p:bg>
      <p:bgPr>
        <a:solidFill>
          <a:schemeClr val="accent4"/>
        </a:solidFill>
        <a:effectLst/>
      </p:bgPr>
    </p:bg>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9FCB53D2-3398-EB58-CC27-A806F3BBF444}"/>
              </a:ext>
            </a:extLst>
          </p:cNvPr>
          <p:cNvPicPr>
            <a:picLocks noChangeAspect="1"/>
          </p:cNvPicPr>
          <p:nvPr userDrawn="1"/>
        </p:nvPicPr>
        <p:blipFill>
          <a:blip r:embed="rId2"/>
          <a:srcRect/>
          <a:stretch/>
        </p:blipFill>
        <p:spPr>
          <a:xfrm flipH="1">
            <a:off x="0" y="0"/>
            <a:ext cx="12191999" cy="6858000"/>
          </a:xfrm>
          <a:prstGeom prst="rect">
            <a:avLst/>
          </a:prstGeom>
        </p:spPr>
      </p:pic>
      <p:pic>
        <p:nvPicPr>
          <p:cNvPr id="3" name="Afbeelding 2">
            <a:extLst>
              <a:ext uri="{FF2B5EF4-FFF2-40B4-BE49-F238E27FC236}">
                <a16:creationId xmlns:a16="http://schemas.microsoft.com/office/drawing/2014/main" id="{2C386DAE-C109-FC01-574A-03EFDD70029E}"/>
              </a:ext>
            </a:extLst>
          </p:cNvPr>
          <p:cNvPicPr>
            <a:picLocks noChangeAspect="1"/>
          </p:cNvPicPr>
          <p:nvPr userDrawn="1"/>
        </p:nvPicPr>
        <p:blipFill>
          <a:blip r:embed="rId3"/>
          <a:srcRect/>
          <a:stretch/>
        </p:blipFill>
        <p:spPr>
          <a:xfrm rot="21321864">
            <a:off x="1465135" y="315310"/>
            <a:ext cx="4798003" cy="6406055"/>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rot="21321864">
            <a:off x="2567457" y="2525100"/>
            <a:ext cx="2817628" cy="1325563"/>
          </a:xfrm>
        </p:spPr>
        <p:txBody>
          <a:bodyPr>
            <a:noAutofit/>
          </a:bodyPr>
          <a:lstStyle>
            <a:lvl1pPr algn="ctr">
              <a:defRPr sz="3600">
                <a:solidFill>
                  <a:schemeClr val="accent4"/>
                </a:solidFill>
              </a:defRPr>
            </a:lvl1pPr>
          </a:lstStyle>
          <a:p>
            <a:r>
              <a:rPr lang="nl-NL"/>
              <a:t>Titel op sprookjes-</a:t>
            </a:r>
            <a:br>
              <a:rPr lang="nl-NL"/>
            </a:br>
            <a:r>
              <a:rPr lang="nl-NL"/>
              <a:t>boek</a:t>
            </a:r>
          </a:p>
        </p:txBody>
      </p:sp>
      <p:sp>
        <p:nvSpPr>
          <p:cNvPr id="5" name="Tekstvak 4">
            <a:extLst>
              <a:ext uri="{FF2B5EF4-FFF2-40B4-BE49-F238E27FC236}">
                <a16:creationId xmlns:a16="http://schemas.microsoft.com/office/drawing/2014/main" id="{D5D69920-1269-B25D-BBDC-49B701D860C3}"/>
              </a:ext>
            </a:extLst>
          </p:cNvPr>
          <p:cNvSpPr txBox="1"/>
          <p:nvPr userDrawn="1"/>
        </p:nvSpPr>
        <p:spPr>
          <a:xfrm>
            <a:off x="11206716" y="-297712"/>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 name="Afbeelding 5">
            <a:extLst>
              <a:ext uri="{FF2B5EF4-FFF2-40B4-BE49-F238E27FC236}">
                <a16:creationId xmlns:a16="http://schemas.microsoft.com/office/drawing/2014/main" id="{7AD2FF33-6C3D-D9E3-C641-444FD322E09B}"/>
              </a:ext>
            </a:extLst>
          </p:cNvPr>
          <p:cNvPicPr>
            <a:picLocks noChangeAspect="1"/>
          </p:cNvPicPr>
          <p:nvPr userDrawn="1"/>
        </p:nvPicPr>
        <p:blipFill>
          <a:blip r:embed="rId4"/>
          <a:srcRect/>
          <a:stretch/>
        </p:blipFill>
        <p:spPr>
          <a:xfrm>
            <a:off x="7524470" y="3281440"/>
            <a:ext cx="4011750" cy="3376863"/>
          </a:xfrm>
          <a:prstGeom prst="rect">
            <a:avLst/>
          </a:prstGeom>
        </p:spPr>
      </p:pic>
    </p:spTree>
    <p:extLst>
      <p:ext uri="{BB962C8B-B14F-4D97-AF65-F5344CB8AC3E}">
        <p14:creationId xmlns:p14="http://schemas.microsoft.com/office/powerpoint/2010/main" val="5156207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7_Titeldia">
    <p:bg>
      <p:bgPr>
        <a:solidFill>
          <a:schemeClr val="accent1"/>
        </a:solidFill>
        <a:effectLst/>
      </p:bgPr>
    </p:bg>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9FCB53D2-3398-EB58-CC27-A806F3BBF444}"/>
              </a:ext>
            </a:extLst>
          </p:cNvPr>
          <p:cNvPicPr>
            <a:picLocks noChangeAspect="1"/>
          </p:cNvPicPr>
          <p:nvPr userDrawn="1"/>
        </p:nvPicPr>
        <p:blipFill>
          <a:blip r:embed="rId2"/>
          <a:srcRect/>
          <a:stretch/>
        </p:blipFill>
        <p:spPr>
          <a:xfrm flipH="1">
            <a:off x="0" y="0"/>
            <a:ext cx="12191999" cy="6858000"/>
          </a:xfrm>
          <a:prstGeom prst="rect">
            <a:avLst/>
          </a:prstGeom>
        </p:spPr>
      </p:pic>
      <p:pic>
        <p:nvPicPr>
          <p:cNvPr id="3" name="Afbeelding 2">
            <a:extLst>
              <a:ext uri="{FF2B5EF4-FFF2-40B4-BE49-F238E27FC236}">
                <a16:creationId xmlns:a16="http://schemas.microsoft.com/office/drawing/2014/main" id="{2C386DAE-C109-FC01-574A-03EFDD70029E}"/>
              </a:ext>
            </a:extLst>
          </p:cNvPr>
          <p:cNvPicPr>
            <a:picLocks noChangeAspect="1"/>
          </p:cNvPicPr>
          <p:nvPr userDrawn="1"/>
        </p:nvPicPr>
        <p:blipFill>
          <a:blip r:embed="rId3"/>
          <a:srcRect/>
          <a:stretch/>
        </p:blipFill>
        <p:spPr>
          <a:xfrm rot="21321864">
            <a:off x="1465135" y="315310"/>
            <a:ext cx="4798003" cy="6406055"/>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rot="21321864">
            <a:off x="2567457" y="2525100"/>
            <a:ext cx="2817628" cy="1325563"/>
          </a:xfrm>
        </p:spPr>
        <p:txBody>
          <a:bodyPr>
            <a:noAutofit/>
          </a:bodyPr>
          <a:lstStyle>
            <a:lvl1pPr algn="ctr">
              <a:defRPr sz="3600">
                <a:solidFill>
                  <a:schemeClr val="accent4"/>
                </a:solidFill>
              </a:defRPr>
            </a:lvl1pPr>
          </a:lstStyle>
          <a:p>
            <a:r>
              <a:rPr lang="nl-NL"/>
              <a:t>Titel op sprookjes-</a:t>
            </a:r>
            <a:br>
              <a:rPr lang="nl-NL"/>
            </a:br>
            <a:r>
              <a:rPr lang="nl-NL"/>
              <a:t>boek</a:t>
            </a:r>
          </a:p>
        </p:txBody>
      </p:sp>
      <p:sp>
        <p:nvSpPr>
          <p:cNvPr id="5" name="Tekstvak 4">
            <a:extLst>
              <a:ext uri="{FF2B5EF4-FFF2-40B4-BE49-F238E27FC236}">
                <a16:creationId xmlns:a16="http://schemas.microsoft.com/office/drawing/2014/main" id="{D5D69920-1269-B25D-BBDC-49B701D860C3}"/>
              </a:ext>
            </a:extLst>
          </p:cNvPr>
          <p:cNvSpPr txBox="1"/>
          <p:nvPr userDrawn="1"/>
        </p:nvSpPr>
        <p:spPr>
          <a:xfrm>
            <a:off x="11206716" y="-297712"/>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Afbeelding 1">
            <a:extLst>
              <a:ext uri="{FF2B5EF4-FFF2-40B4-BE49-F238E27FC236}">
                <a16:creationId xmlns:a16="http://schemas.microsoft.com/office/drawing/2014/main" id="{CC9ECC7A-EF59-916C-C96C-B645586D0F02}"/>
              </a:ext>
            </a:extLst>
          </p:cNvPr>
          <p:cNvPicPr>
            <a:picLocks noChangeAspect="1"/>
          </p:cNvPicPr>
          <p:nvPr userDrawn="1"/>
        </p:nvPicPr>
        <p:blipFill>
          <a:blip r:embed="rId4"/>
          <a:srcRect/>
          <a:stretch/>
        </p:blipFill>
        <p:spPr>
          <a:xfrm flipH="1">
            <a:off x="7163630" y="3086723"/>
            <a:ext cx="5028370" cy="3771277"/>
          </a:xfrm>
          <a:prstGeom prst="rect">
            <a:avLst/>
          </a:prstGeom>
        </p:spPr>
      </p:pic>
    </p:spTree>
    <p:extLst>
      <p:ext uri="{BB962C8B-B14F-4D97-AF65-F5344CB8AC3E}">
        <p14:creationId xmlns:p14="http://schemas.microsoft.com/office/powerpoint/2010/main" val="24144046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0" y="0"/>
            <a:ext cx="12191998" cy="6858000"/>
          </a:xfrm>
          <a:prstGeom prst="roundRect">
            <a:avLst>
              <a:gd name="adj" fmla="val 40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el 1">
            <a:extLst>
              <a:ext uri="{FF2B5EF4-FFF2-40B4-BE49-F238E27FC236}">
                <a16:creationId xmlns:a16="http://schemas.microsoft.com/office/drawing/2014/main" id="{02AE7E0A-5389-7176-86B6-176999D6FFAE}"/>
              </a:ext>
            </a:extLst>
          </p:cNvPr>
          <p:cNvSpPr>
            <a:spLocks noGrp="1"/>
          </p:cNvSpPr>
          <p:nvPr>
            <p:ph type="title" hasCustomPrompt="1"/>
          </p:nvPr>
        </p:nvSpPr>
        <p:spPr>
          <a:xfrm>
            <a:off x="6275294" y="918762"/>
            <a:ext cx="3325907" cy="3000259"/>
          </a:xfrm>
          <a:prstGeom prst="roundRect">
            <a:avLst>
              <a:gd name="adj" fmla="val 10524"/>
            </a:avLst>
          </a:prstGeom>
          <a:solidFill>
            <a:schemeClr val="bg1"/>
          </a:solidFill>
        </p:spPr>
        <p:txBody>
          <a:bodyPr wrap="square" lIns="251999" tIns="251999" rIns="251999" bIns="251999" anchor="t">
            <a:spAutoFit/>
          </a:bodyPr>
          <a:lstStyle>
            <a:lvl1pPr>
              <a:defRPr sz="2400"/>
            </a:lvl1pPr>
          </a:lstStyle>
          <a:p>
            <a:r>
              <a:rPr lang="nl-NL"/>
              <a:t>Pagina met tekstwolkje. Het ‘pijltje’ staat niet op de master zodat je deze kan verplaatsen of aanpassen</a:t>
            </a:r>
          </a:p>
        </p:txBody>
      </p:sp>
    </p:spTree>
    <p:extLst>
      <p:ext uri="{BB962C8B-B14F-4D97-AF65-F5344CB8AC3E}">
        <p14:creationId xmlns:p14="http://schemas.microsoft.com/office/powerpoint/2010/main" val="5894585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eldia">
    <p:bg>
      <p:bgPr>
        <a:solidFill>
          <a:schemeClr val="accent4"/>
        </a:solidFill>
        <a:effectLst/>
      </p:bgPr>
    </p:bg>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031DEDBC-4012-78EA-79A3-4609A005B543}"/>
              </a:ext>
            </a:extLst>
          </p:cNvPr>
          <p:cNvPicPr>
            <a:picLocks noChangeAspect="1"/>
          </p:cNvPicPr>
          <p:nvPr userDrawn="1"/>
        </p:nvPicPr>
        <p:blipFill>
          <a:blip r:embed="rId2"/>
          <a:srcRect l="-3" r="18824"/>
          <a:stretch>
            <a:fillRect/>
          </a:stretch>
        </p:blipFill>
        <p:spPr>
          <a:xfrm>
            <a:off x="6228845" y="0"/>
            <a:ext cx="5976000" cy="6857999"/>
          </a:xfrm>
          <a:prstGeom prst="rect">
            <a:avLst/>
          </a:prstGeom>
        </p:spPr>
      </p:pic>
      <p:sp>
        <p:nvSpPr>
          <p:cNvPr id="2" name="Rechthoek 1">
            <a:extLst>
              <a:ext uri="{FF2B5EF4-FFF2-40B4-BE49-F238E27FC236}">
                <a16:creationId xmlns:a16="http://schemas.microsoft.com/office/drawing/2014/main" id="{DD5D99A2-7054-2EBE-42A8-3887DDEAEC72}"/>
              </a:ext>
            </a:extLst>
          </p:cNvPr>
          <p:cNvSpPr/>
          <p:nvPr userDrawn="1"/>
        </p:nvSpPr>
        <p:spPr>
          <a:xfrm>
            <a:off x="1" y="0"/>
            <a:ext cx="40005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descr="Afbeelding met schermopname&#10;&#10;Door AI gegenereerde inhoud is mogelijk onjuist.">
            <a:extLst>
              <a:ext uri="{FF2B5EF4-FFF2-40B4-BE49-F238E27FC236}">
                <a16:creationId xmlns:a16="http://schemas.microsoft.com/office/drawing/2014/main" id="{C671E325-7A18-D0D2-0E94-6477E0AD4BCF}"/>
              </a:ext>
            </a:extLst>
          </p:cNvPr>
          <p:cNvPicPr>
            <a:picLocks noChangeAspect="1"/>
          </p:cNvPicPr>
          <p:nvPr userDrawn="1"/>
        </p:nvPicPr>
        <p:blipFill>
          <a:blip r:embed="rId3">
            <a:alphaModFix amt="30000"/>
          </a:blip>
          <a:srcRect t="30601"/>
          <a:stretch>
            <a:fillRect/>
          </a:stretch>
        </p:blipFill>
        <p:spPr>
          <a:xfrm>
            <a:off x="0" y="0"/>
            <a:ext cx="12191999" cy="6858000"/>
          </a:xfrm>
          <a:prstGeom prst="rect">
            <a:avLst/>
          </a:prstGeom>
        </p:spPr>
      </p:pic>
      <p:sp>
        <p:nvSpPr>
          <p:cNvPr id="50" name="Tekstvak 49">
            <a:extLst>
              <a:ext uri="{FF2B5EF4-FFF2-40B4-BE49-F238E27FC236}">
                <a16:creationId xmlns:a16="http://schemas.microsoft.com/office/drawing/2014/main" id="{FE88F1DA-F8A6-C0BB-8673-546610513DF7}"/>
              </a:ext>
            </a:extLst>
          </p:cNvPr>
          <p:cNvSpPr txBox="1"/>
          <p:nvPr userDrawn="1"/>
        </p:nvSpPr>
        <p:spPr>
          <a:xfrm>
            <a:off x="271874" y="6304744"/>
            <a:ext cx="2034987" cy="246221"/>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bg1"/>
                </a:solidFill>
                <a:latin typeface="Open Sans" panose="020B0606030504020204" pitchFamily="34" charset="0"/>
                <a:ea typeface="Open Sans" panose="020B0606030504020204" pitchFamily="34" charset="0"/>
                <a:cs typeface="Open Sans" panose="020B0606030504020204" pitchFamily="34" charset="0"/>
              </a:rPr>
              <a:t>WEEKVANHETGELD.NL</a:t>
            </a:r>
          </a:p>
        </p:txBody>
      </p:sp>
      <p:pic>
        <p:nvPicPr>
          <p:cNvPr id="51" name="Afbeelding 50" descr="Afbeelding met Lettertype, Graphics, grafische vormgeving, typografie&#10;&#10;Door AI gegenereerde inhoud is mogelijk onjuist.">
            <a:extLst>
              <a:ext uri="{FF2B5EF4-FFF2-40B4-BE49-F238E27FC236}">
                <a16:creationId xmlns:a16="http://schemas.microsoft.com/office/drawing/2014/main" id="{15C276FB-A0F9-DEA7-D836-01E7BAD526D0}"/>
              </a:ext>
            </a:extLst>
          </p:cNvPr>
          <p:cNvPicPr>
            <a:picLocks noChangeAspect="1"/>
          </p:cNvPicPr>
          <p:nvPr userDrawn="1"/>
        </p:nvPicPr>
        <p:blipFill>
          <a:blip r:embed="rId4"/>
          <a:stretch>
            <a:fillRect/>
          </a:stretch>
        </p:blipFill>
        <p:spPr>
          <a:xfrm>
            <a:off x="6761500" y="6247288"/>
            <a:ext cx="2826468" cy="339177"/>
          </a:xfrm>
          <a:prstGeom prst="rect">
            <a:avLst/>
          </a:prstGeom>
        </p:spPr>
      </p:pic>
      <p:sp>
        <p:nvSpPr>
          <p:cNvPr id="3" name="Tekstvak 2">
            <a:extLst>
              <a:ext uri="{FF2B5EF4-FFF2-40B4-BE49-F238E27FC236}">
                <a16:creationId xmlns:a16="http://schemas.microsoft.com/office/drawing/2014/main" id="{860137AE-EC0D-32F7-4EE5-A5D9F693D5C4}"/>
              </a:ext>
            </a:extLst>
          </p:cNvPr>
          <p:cNvSpPr txBox="1"/>
          <p:nvPr userDrawn="1"/>
        </p:nvSpPr>
        <p:spPr>
          <a:xfrm>
            <a:off x="4450017" y="6304744"/>
            <a:ext cx="2034987" cy="246221"/>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INITIATIEF VAN</a:t>
            </a:r>
          </a:p>
        </p:txBody>
      </p:sp>
      <p:sp>
        <p:nvSpPr>
          <p:cNvPr id="5" name="Tekstvak 4">
            <a:extLst>
              <a:ext uri="{FF2B5EF4-FFF2-40B4-BE49-F238E27FC236}">
                <a16:creationId xmlns:a16="http://schemas.microsoft.com/office/drawing/2014/main" id="{A9BE0A00-6EDD-1E7B-62E1-A1FAD0AF8CB0}"/>
              </a:ext>
            </a:extLst>
          </p:cNvPr>
          <p:cNvSpPr txBox="1"/>
          <p:nvPr userDrawn="1"/>
        </p:nvSpPr>
        <p:spPr>
          <a:xfrm>
            <a:off x="-903249" y="283241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427777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0_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0" y="0"/>
            <a:ext cx="12191998" cy="6858000"/>
          </a:xfrm>
          <a:prstGeom prst="roundRect">
            <a:avLst>
              <a:gd name="adj" fmla="val 40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Afbeelding 1">
            <a:extLst>
              <a:ext uri="{FF2B5EF4-FFF2-40B4-BE49-F238E27FC236}">
                <a16:creationId xmlns:a16="http://schemas.microsoft.com/office/drawing/2014/main" id="{8A145617-BF9F-3015-B667-D91ED88B1804}"/>
              </a:ext>
            </a:extLst>
          </p:cNvPr>
          <p:cNvPicPr>
            <a:picLocks noChangeAspect="1"/>
          </p:cNvPicPr>
          <p:nvPr userDrawn="1"/>
        </p:nvPicPr>
        <p:blipFill>
          <a:blip r:embed="rId2"/>
          <a:srcRect t="21267" b="9098"/>
          <a:stretch>
            <a:fillRect/>
          </a:stretch>
        </p:blipFill>
        <p:spPr>
          <a:xfrm>
            <a:off x="0" y="0"/>
            <a:ext cx="12192000" cy="6660000"/>
          </a:xfrm>
          <a:prstGeom prst="rect">
            <a:avLst/>
          </a:prstGeom>
        </p:spPr>
      </p:pic>
      <p:pic>
        <p:nvPicPr>
          <p:cNvPr id="5" name="Afbeelding 4">
            <a:extLst>
              <a:ext uri="{FF2B5EF4-FFF2-40B4-BE49-F238E27FC236}">
                <a16:creationId xmlns:a16="http://schemas.microsoft.com/office/drawing/2014/main" id="{EE4D1324-1FDD-00F3-7D3D-D361B55D147E}"/>
              </a:ext>
            </a:extLst>
          </p:cNvPr>
          <p:cNvPicPr>
            <a:picLocks noChangeAspect="1"/>
          </p:cNvPicPr>
          <p:nvPr userDrawn="1"/>
        </p:nvPicPr>
        <p:blipFill>
          <a:blip r:embed="rId3"/>
          <a:srcRect t="-18" b="-18"/>
          <a:stretch>
            <a:fillRect/>
          </a:stretch>
        </p:blipFill>
        <p:spPr>
          <a:xfrm>
            <a:off x="0" y="3975817"/>
            <a:ext cx="12191999" cy="2571358"/>
          </a:xfrm>
          <a:prstGeom prst="rect">
            <a:avLst/>
          </a:prstGeom>
        </p:spPr>
      </p:pic>
      <p:pic>
        <p:nvPicPr>
          <p:cNvPr id="6" name="Afbeelding 5">
            <a:extLst>
              <a:ext uri="{FF2B5EF4-FFF2-40B4-BE49-F238E27FC236}">
                <a16:creationId xmlns:a16="http://schemas.microsoft.com/office/drawing/2014/main" id="{D3850D10-36F5-0B45-1D2D-FBFEFE7F0932}"/>
              </a:ext>
            </a:extLst>
          </p:cNvPr>
          <p:cNvPicPr>
            <a:picLocks noChangeAspect="1"/>
          </p:cNvPicPr>
          <p:nvPr userDrawn="1"/>
        </p:nvPicPr>
        <p:blipFill>
          <a:blip r:embed="rId4"/>
          <a:srcRect/>
          <a:stretch/>
        </p:blipFill>
        <p:spPr>
          <a:xfrm flipH="1">
            <a:off x="0" y="5137151"/>
            <a:ext cx="12191999" cy="1720849"/>
          </a:xfrm>
          <a:prstGeom prst="rect">
            <a:avLst/>
          </a:prstGeom>
        </p:spPr>
      </p:pic>
    </p:spTree>
    <p:extLst>
      <p:ext uri="{BB962C8B-B14F-4D97-AF65-F5344CB8AC3E}">
        <p14:creationId xmlns:p14="http://schemas.microsoft.com/office/powerpoint/2010/main" val="45939946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2_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0" y="0"/>
            <a:ext cx="12191998" cy="6858000"/>
          </a:xfrm>
          <a:prstGeom prst="roundRect">
            <a:avLst>
              <a:gd name="adj" fmla="val 40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Afbeelding 1">
            <a:extLst>
              <a:ext uri="{FF2B5EF4-FFF2-40B4-BE49-F238E27FC236}">
                <a16:creationId xmlns:a16="http://schemas.microsoft.com/office/drawing/2014/main" id="{8A145617-BF9F-3015-B667-D91ED88B1804}"/>
              </a:ext>
            </a:extLst>
          </p:cNvPr>
          <p:cNvPicPr>
            <a:picLocks noChangeAspect="1"/>
          </p:cNvPicPr>
          <p:nvPr userDrawn="1"/>
        </p:nvPicPr>
        <p:blipFill>
          <a:blip r:embed="rId2"/>
          <a:srcRect t="21267" b="9098"/>
          <a:stretch>
            <a:fillRect/>
          </a:stretch>
        </p:blipFill>
        <p:spPr>
          <a:xfrm>
            <a:off x="0" y="0"/>
            <a:ext cx="12192000" cy="6660000"/>
          </a:xfrm>
          <a:prstGeom prst="rect">
            <a:avLst/>
          </a:prstGeom>
        </p:spPr>
      </p:pic>
      <p:pic>
        <p:nvPicPr>
          <p:cNvPr id="5" name="Afbeelding 4">
            <a:extLst>
              <a:ext uri="{FF2B5EF4-FFF2-40B4-BE49-F238E27FC236}">
                <a16:creationId xmlns:a16="http://schemas.microsoft.com/office/drawing/2014/main" id="{EE4D1324-1FDD-00F3-7D3D-D361B55D147E}"/>
              </a:ext>
            </a:extLst>
          </p:cNvPr>
          <p:cNvPicPr>
            <a:picLocks noChangeAspect="1"/>
          </p:cNvPicPr>
          <p:nvPr userDrawn="1"/>
        </p:nvPicPr>
        <p:blipFill>
          <a:blip r:embed="rId3"/>
          <a:srcRect t="-18" b="-18"/>
          <a:stretch>
            <a:fillRect/>
          </a:stretch>
        </p:blipFill>
        <p:spPr>
          <a:xfrm>
            <a:off x="0" y="3975817"/>
            <a:ext cx="12191999" cy="2571358"/>
          </a:xfrm>
          <a:prstGeom prst="rect">
            <a:avLst/>
          </a:prstGeom>
        </p:spPr>
      </p:pic>
      <p:pic>
        <p:nvPicPr>
          <p:cNvPr id="6" name="Afbeelding 5">
            <a:extLst>
              <a:ext uri="{FF2B5EF4-FFF2-40B4-BE49-F238E27FC236}">
                <a16:creationId xmlns:a16="http://schemas.microsoft.com/office/drawing/2014/main" id="{D3850D10-36F5-0B45-1D2D-FBFEFE7F0932}"/>
              </a:ext>
            </a:extLst>
          </p:cNvPr>
          <p:cNvPicPr>
            <a:picLocks noChangeAspect="1"/>
          </p:cNvPicPr>
          <p:nvPr userDrawn="1"/>
        </p:nvPicPr>
        <p:blipFill>
          <a:blip r:embed="rId4"/>
          <a:srcRect/>
          <a:stretch/>
        </p:blipFill>
        <p:spPr>
          <a:xfrm flipH="1">
            <a:off x="0" y="5137151"/>
            <a:ext cx="12191999" cy="1720849"/>
          </a:xfrm>
          <a:prstGeom prst="rect">
            <a:avLst/>
          </a:prstGeom>
        </p:spPr>
      </p:pic>
    </p:spTree>
    <p:extLst>
      <p:ext uri="{BB962C8B-B14F-4D97-AF65-F5344CB8AC3E}">
        <p14:creationId xmlns:p14="http://schemas.microsoft.com/office/powerpoint/2010/main" val="537330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0" y="0"/>
            <a:ext cx="12191998" cy="6858000"/>
          </a:xfrm>
          <a:prstGeom prst="roundRect">
            <a:avLst>
              <a:gd name="adj" fmla="val 40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Afbeelding 1">
            <a:extLst>
              <a:ext uri="{FF2B5EF4-FFF2-40B4-BE49-F238E27FC236}">
                <a16:creationId xmlns:a16="http://schemas.microsoft.com/office/drawing/2014/main" id="{8A145617-BF9F-3015-B667-D91ED88B1804}"/>
              </a:ext>
            </a:extLst>
          </p:cNvPr>
          <p:cNvPicPr>
            <a:picLocks noChangeAspect="1"/>
          </p:cNvPicPr>
          <p:nvPr userDrawn="1"/>
        </p:nvPicPr>
        <p:blipFill>
          <a:blip r:embed="rId2"/>
          <a:srcRect t="21267" b="9098"/>
          <a:stretch>
            <a:fillRect/>
          </a:stretch>
        </p:blipFill>
        <p:spPr>
          <a:xfrm>
            <a:off x="0" y="0"/>
            <a:ext cx="12192000" cy="6660000"/>
          </a:xfrm>
          <a:prstGeom prst="rect">
            <a:avLst/>
          </a:prstGeom>
        </p:spPr>
      </p:pic>
      <p:pic>
        <p:nvPicPr>
          <p:cNvPr id="5" name="Afbeelding 4">
            <a:extLst>
              <a:ext uri="{FF2B5EF4-FFF2-40B4-BE49-F238E27FC236}">
                <a16:creationId xmlns:a16="http://schemas.microsoft.com/office/drawing/2014/main" id="{EE4D1324-1FDD-00F3-7D3D-D361B55D147E}"/>
              </a:ext>
            </a:extLst>
          </p:cNvPr>
          <p:cNvPicPr>
            <a:picLocks noChangeAspect="1"/>
          </p:cNvPicPr>
          <p:nvPr userDrawn="1"/>
        </p:nvPicPr>
        <p:blipFill>
          <a:blip r:embed="rId3"/>
          <a:srcRect t="-18" b="-18"/>
          <a:stretch>
            <a:fillRect/>
          </a:stretch>
        </p:blipFill>
        <p:spPr>
          <a:xfrm>
            <a:off x="0" y="3975817"/>
            <a:ext cx="12191999" cy="2571358"/>
          </a:xfrm>
          <a:prstGeom prst="rect">
            <a:avLst/>
          </a:prstGeom>
        </p:spPr>
      </p:pic>
      <p:pic>
        <p:nvPicPr>
          <p:cNvPr id="4" name="Afbeelding 3" descr="Afbeelding met groen, schermopname&#10;&#10;Door AI gegenereerde inhoud is mogelijk onjuist.">
            <a:extLst>
              <a:ext uri="{FF2B5EF4-FFF2-40B4-BE49-F238E27FC236}">
                <a16:creationId xmlns:a16="http://schemas.microsoft.com/office/drawing/2014/main" id="{8E996F12-6D07-CB5A-1E2B-6FBAC375E5EA}"/>
              </a:ext>
            </a:extLst>
          </p:cNvPr>
          <p:cNvPicPr>
            <a:picLocks noChangeAspect="1"/>
          </p:cNvPicPr>
          <p:nvPr userDrawn="1"/>
        </p:nvPicPr>
        <p:blipFill>
          <a:blip r:embed="rId4"/>
          <a:stretch>
            <a:fillRect/>
          </a:stretch>
        </p:blipFill>
        <p:spPr>
          <a:xfrm>
            <a:off x="0" y="5261496"/>
            <a:ext cx="12192001" cy="1720849"/>
          </a:xfrm>
          <a:prstGeom prst="rect">
            <a:avLst/>
          </a:prstGeom>
        </p:spPr>
      </p:pic>
    </p:spTree>
    <p:extLst>
      <p:ext uri="{BB962C8B-B14F-4D97-AF65-F5344CB8AC3E}">
        <p14:creationId xmlns:p14="http://schemas.microsoft.com/office/powerpoint/2010/main" val="119737037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0" y="0"/>
            <a:ext cx="12191998" cy="6858000"/>
          </a:xfrm>
          <a:prstGeom prst="roundRect">
            <a:avLst>
              <a:gd name="adj" fmla="val 40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Afgeronde rechthoek 8">
            <a:extLst>
              <a:ext uri="{FF2B5EF4-FFF2-40B4-BE49-F238E27FC236}">
                <a16:creationId xmlns:a16="http://schemas.microsoft.com/office/drawing/2014/main" id="{FCEB0773-0E31-EC74-D20E-2B173EE89488}"/>
              </a:ext>
            </a:extLst>
          </p:cNvPr>
          <p:cNvSpPr/>
          <p:nvPr userDrawn="1"/>
        </p:nvSpPr>
        <p:spPr>
          <a:xfrm>
            <a:off x="359998" y="359999"/>
            <a:ext cx="11462547" cy="6118860"/>
          </a:xfrm>
          <a:prstGeom prst="roundRect">
            <a:avLst>
              <a:gd name="adj" fmla="val 548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Afgeronde rechthoek 6">
            <a:extLst>
              <a:ext uri="{FF2B5EF4-FFF2-40B4-BE49-F238E27FC236}">
                <a16:creationId xmlns:a16="http://schemas.microsoft.com/office/drawing/2014/main" id="{7CD933D1-38D7-E5DE-AFFA-4B8216443A15}"/>
              </a:ext>
            </a:extLst>
          </p:cNvPr>
          <p:cNvSpPr/>
          <p:nvPr userDrawn="1"/>
        </p:nvSpPr>
        <p:spPr>
          <a:xfrm>
            <a:off x="359999" y="359999"/>
            <a:ext cx="5040676" cy="6118860"/>
          </a:xfrm>
          <a:prstGeom prst="roundRect">
            <a:avLst>
              <a:gd name="adj" fmla="val 548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itel 19">
            <a:extLst>
              <a:ext uri="{FF2B5EF4-FFF2-40B4-BE49-F238E27FC236}">
                <a16:creationId xmlns:a16="http://schemas.microsoft.com/office/drawing/2014/main" id="{F2209752-10CC-7546-05CF-E76C10245F45}"/>
              </a:ext>
            </a:extLst>
          </p:cNvPr>
          <p:cNvSpPr>
            <a:spLocks noGrp="1"/>
          </p:cNvSpPr>
          <p:nvPr>
            <p:ph type="title" hasCustomPrompt="1"/>
          </p:nvPr>
        </p:nvSpPr>
        <p:spPr>
          <a:xfrm>
            <a:off x="720000" y="720000"/>
            <a:ext cx="9015015" cy="480131"/>
          </a:xfrm>
        </p:spPr>
        <p:txBody>
          <a:bodyPr wrap="square" anchor="t">
            <a:spAutoFit/>
          </a:bodyPr>
          <a:lstStyle>
            <a:lvl1pPr algn="l">
              <a:defRPr sz="2800">
                <a:solidFill>
                  <a:schemeClr val="accent2"/>
                </a:solidFill>
              </a:defRPr>
            </a:lvl1pPr>
          </a:lstStyle>
          <a:p>
            <a:r>
              <a:rPr lang="nl-NL"/>
              <a:t>Pagina voor afbeeldingen, met of zonder titel</a:t>
            </a:r>
          </a:p>
        </p:txBody>
      </p:sp>
    </p:spTree>
    <p:extLst>
      <p:ext uri="{BB962C8B-B14F-4D97-AF65-F5344CB8AC3E}">
        <p14:creationId xmlns:p14="http://schemas.microsoft.com/office/powerpoint/2010/main" val="32538209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0" y="0"/>
            <a:ext cx="12191998" cy="6858000"/>
          </a:xfrm>
          <a:prstGeom prst="roundRect">
            <a:avLst>
              <a:gd name="adj" fmla="val 40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Afgeronde rechthoek 8">
            <a:extLst>
              <a:ext uri="{FF2B5EF4-FFF2-40B4-BE49-F238E27FC236}">
                <a16:creationId xmlns:a16="http://schemas.microsoft.com/office/drawing/2014/main" id="{FCEB0773-0E31-EC74-D20E-2B173EE89488}"/>
              </a:ext>
            </a:extLst>
          </p:cNvPr>
          <p:cNvSpPr/>
          <p:nvPr userDrawn="1"/>
        </p:nvSpPr>
        <p:spPr>
          <a:xfrm>
            <a:off x="359998" y="359999"/>
            <a:ext cx="11462547" cy="6118860"/>
          </a:xfrm>
          <a:prstGeom prst="roundRect">
            <a:avLst>
              <a:gd name="adj" fmla="val 548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itel 19">
            <a:extLst>
              <a:ext uri="{FF2B5EF4-FFF2-40B4-BE49-F238E27FC236}">
                <a16:creationId xmlns:a16="http://schemas.microsoft.com/office/drawing/2014/main" id="{F2209752-10CC-7546-05CF-E76C10245F45}"/>
              </a:ext>
            </a:extLst>
          </p:cNvPr>
          <p:cNvSpPr>
            <a:spLocks noGrp="1"/>
          </p:cNvSpPr>
          <p:nvPr>
            <p:ph type="title" hasCustomPrompt="1"/>
          </p:nvPr>
        </p:nvSpPr>
        <p:spPr>
          <a:xfrm>
            <a:off x="720000" y="720000"/>
            <a:ext cx="9015015" cy="480131"/>
          </a:xfrm>
        </p:spPr>
        <p:txBody>
          <a:bodyPr wrap="square" anchor="t">
            <a:spAutoFit/>
          </a:bodyPr>
          <a:lstStyle>
            <a:lvl1pPr algn="l">
              <a:defRPr sz="2800">
                <a:solidFill>
                  <a:schemeClr val="accent2"/>
                </a:solidFill>
              </a:defRPr>
            </a:lvl1pPr>
          </a:lstStyle>
          <a:p>
            <a:r>
              <a:rPr lang="nl-NL"/>
              <a:t>Pagina voor afbeeldingen, met of zonder titel</a:t>
            </a:r>
          </a:p>
        </p:txBody>
      </p:sp>
    </p:spTree>
    <p:extLst>
      <p:ext uri="{BB962C8B-B14F-4D97-AF65-F5344CB8AC3E}">
        <p14:creationId xmlns:p14="http://schemas.microsoft.com/office/powerpoint/2010/main" val="30652358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359999" y="359999"/>
            <a:ext cx="1080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t="30601"/>
          <a:stretch>
            <a:fillRect/>
          </a:stretch>
        </p:blipFill>
        <p:spPr>
          <a:xfrm>
            <a:off x="1" y="0"/>
            <a:ext cx="12191999" cy="6858000"/>
          </a:xfrm>
          <a:prstGeom prst="rect">
            <a:avLst/>
          </a:prstGeom>
        </p:spPr>
      </p:pic>
      <p:pic>
        <p:nvPicPr>
          <p:cNvPr id="17" name="Afbeelding 16">
            <a:extLst>
              <a:ext uri="{FF2B5EF4-FFF2-40B4-BE49-F238E27FC236}">
                <a16:creationId xmlns:a16="http://schemas.microsoft.com/office/drawing/2014/main" id="{FFA76615-6884-6058-3279-69CC8E80B658}"/>
              </a:ext>
            </a:extLst>
          </p:cNvPr>
          <p:cNvPicPr>
            <a:picLocks noChangeAspect="1"/>
          </p:cNvPicPr>
          <p:nvPr userDrawn="1"/>
        </p:nvPicPr>
        <p:blipFill>
          <a:blip r:embed="rId3"/>
          <a:srcRect/>
          <a:stretch/>
        </p:blipFill>
        <p:spPr>
          <a:xfrm rot="5400000">
            <a:off x="10502204" y="5173808"/>
            <a:ext cx="2218878" cy="266265"/>
          </a:xfrm>
          <a:prstGeom prst="rect">
            <a:avLst/>
          </a:prstGeom>
        </p:spPr>
      </p:pic>
      <p:sp>
        <p:nvSpPr>
          <p:cNvPr id="2" name="Titel 1">
            <a:extLst>
              <a:ext uri="{FF2B5EF4-FFF2-40B4-BE49-F238E27FC236}">
                <a16:creationId xmlns:a16="http://schemas.microsoft.com/office/drawing/2014/main" id="{B5E8CB9F-31C0-5566-2B19-D8B97CC784EC}"/>
              </a:ext>
            </a:extLst>
          </p:cNvPr>
          <p:cNvSpPr>
            <a:spLocks noGrp="1"/>
          </p:cNvSpPr>
          <p:nvPr>
            <p:ph type="title" hasCustomPrompt="1"/>
          </p:nvPr>
        </p:nvSpPr>
        <p:spPr>
          <a:xfrm>
            <a:off x="6275294" y="918762"/>
            <a:ext cx="3325907" cy="3000259"/>
          </a:xfrm>
          <a:prstGeom prst="roundRect">
            <a:avLst>
              <a:gd name="adj" fmla="val 10524"/>
            </a:avLst>
          </a:prstGeom>
          <a:solidFill>
            <a:schemeClr val="bg1"/>
          </a:solidFill>
        </p:spPr>
        <p:txBody>
          <a:bodyPr wrap="square" lIns="251999" tIns="251999" rIns="251999" bIns="251999" anchor="t">
            <a:spAutoFit/>
          </a:bodyPr>
          <a:lstStyle>
            <a:lvl1pPr>
              <a:defRPr sz="2400"/>
            </a:lvl1pPr>
          </a:lstStyle>
          <a:p>
            <a:r>
              <a:rPr lang="nl-NL"/>
              <a:t>Pagina met tekstwolkje. Het ‘pijltje’ staat niet op de master zodat je deze kan verplaatsen of aanpassen</a:t>
            </a:r>
          </a:p>
        </p:txBody>
      </p:sp>
      <p:sp>
        <p:nvSpPr>
          <p:cNvPr id="55" name="Tijdelijke aanduiding voor onlineafbeelding 54">
            <a:extLst>
              <a:ext uri="{FF2B5EF4-FFF2-40B4-BE49-F238E27FC236}">
                <a16:creationId xmlns:a16="http://schemas.microsoft.com/office/drawing/2014/main" id="{3EE2F96F-CA13-408C-B9FF-224965A17CF3}"/>
              </a:ext>
            </a:extLst>
          </p:cNvPr>
          <p:cNvSpPr>
            <a:spLocks noGrp="1"/>
          </p:cNvSpPr>
          <p:nvPr>
            <p:ph type="clipArt" sz="quarter" idx="18"/>
          </p:nvPr>
        </p:nvSpPr>
        <p:spPr>
          <a:xfrm>
            <a:off x="1308100" y="923925"/>
            <a:ext cx="3389313" cy="5207934"/>
          </a:xfrm>
        </p:spPr>
        <p:txBody>
          <a:bodyPr/>
          <a:lstStyle/>
          <a:p>
            <a:endParaRPr lang="nl-NL"/>
          </a:p>
        </p:txBody>
      </p:sp>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644296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Titel en object">
    <p:bg>
      <p:bgPr>
        <a:solidFill>
          <a:srgbClr val="641C76"/>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E8CB9F-31C0-5566-2B19-D8B97CC784EC}"/>
              </a:ext>
            </a:extLst>
          </p:cNvPr>
          <p:cNvSpPr>
            <a:spLocks noGrp="1"/>
          </p:cNvSpPr>
          <p:nvPr>
            <p:ph type="title" hasCustomPrompt="1"/>
          </p:nvPr>
        </p:nvSpPr>
        <p:spPr>
          <a:xfrm>
            <a:off x="6275294" y="918762"/>
            <a:ext cx="3325907" cy="3000259"/>
          </a:xfrm>
          <a:prstGeom prst="roundRect">
            <a:avLst>
              <a:gd name="adj" fmla="val 10524"/>
            </a:avLst>
          </a:prstGeom>
          <a:solidFill>
            <a:schemeClr val="bg1"/>
          </a:solidFill>
        </p:spPr>
        <p:txBody>
          <a:bodyPr wrap="square" lIns="251999" tIns="251999" rIns="251999" bIns="251999" anchor="t">
            <a:spAutoFit/>
          </a:bodyPr>
          <a:lstStyle>
            <a:lvl1pPr>
              <a:defRPr sz="2400"/>
            </a:lvl1pPr>
          </a:lstStyle>
          <a:p>
            <a:r>
              <a:rPr lang="nl-NL"/>
              <a:t>Pagina met tekstwolkje. Het ‘pijltje’ staat niet op de master zodat je deze kan verplaatsen of aanpassen</a:t>
            </a:r>
          </a:p>
        </p:txBody>
      </p:sp>
      <p:sp>
        <p:nvSpPr>
          <p:cNvPr id="55" name="Tijdelijke aanduiding voor onlineafbeelding 54">
            <a:extLst>
              <a:ext uri="{FF2B5EF4-FFF2-40B4-BE49-F238E27FC236}">
                <a16:creationId xmlns:a16="http://schemas.microsoft.com/office/drawing/2014/main" id="{3EE2F96F-CA13-408C-B9FF-224965A17CF3}"/>
              </a:ext>
            </a:extLst>
          </p:cNvPr>
          <p:cNvSpPr>
            <a:spLocks noGrp="1"/>
          </p:cNvSpPr>
          <p:nvPr>
            <p:ph type="clipArt" sz="quarter" idx="18"/>
          </p:nvPr>
        </p:nvSpPr>
        <p:spPr>
          <a:xfrm>
            <a:off x="1308100" y="923925"/>
            <a:ext cx="3389313" cy="5207934"/>
          </a:xfrm>
        </p:spPr>
        <p:txBody>
          <a:bodyPr/>
          <a:lstStyle/>
          <a:p>
            <a:endParaRPr lang="nl-NL"/>
          </a:p>
        </p:txBody>
      </p:sp>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626432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Titeldia">
    <p:bg>
      <p:bgPr>
        <a:solidFill>
          <a:schemeClr val="accent2"/>
        </a:solidFill>
        <a:effectLst/>
      </p:bgPr>
    </p:bg>
    <p:spTree>
      <p:nvGrpSpPr>
        <p:cNvPr id="1" name=""/>
        <p:cNvGrpSpPr/>
        <p:nvPr/>
      </p:nvGrpSpPr>
      <p:grpSpPr>
        <a:xfrm>
          <a:off x="0" y="0"/>
          <a:ext cx="0" cy="0"/>
          <a:chOff x="0" y="0"/>
          <a:chExt cx="0" cy="0"/>
        </a:xfrm>
      </p:grpSpPr>
      <p:sp>
        <p:nvSpPr>
          <p:cNvPr id="7" name="Afgeronde rechthoek 6">
            <a:extLst>
              <a:ext uri="{FF2B5EF4-FFF2-40B4-BE49-F238E27FC236}">
                <a16:creationId xmlns:a16="http://schemas.microsoft.com/office/drawing/2014/main" id="{2FBF63B9-6A8D-8157-14F1-33CB6B46D719}"/>
              </a:ext>
            </a:extLst>
          </p:cNvPr>
          <p:cNvSpPr/>
          <p:nvPr userDrawn="1"/>
        </p:nvSpPr>
        <p:spPr>
          <a:xfrm>
            <a:off x="359999" y="359999"/>
            <a:ext cx="10080000" cy="6118860"/>
          </a:xfrm>
          <a:prstGeom prst="roundRect">
            <a:avLst>
              <a:gd name="adj" fmla="val 548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Afbeelding 9" descr="Afbeelding met schermopname&#10;&#10;Door AI gegenereerde inhoud is mogelijk onjuist.">
            <a:extLst>
              <a:ext uri="{FF2B5EF4-FFF2-40B4-BE49-F238E27FC236}">
                <a16:creationId xmlns:a16="http://schemas.microsoft.com/office/drawing/2014/main" id="{8F2655FF-FE0E-C31B-BFCB-CE0B2BFF9298}"/>
              </a:ext>
            </a:extLst>
          </p:cNvPr>
          <p:cNvPicPr>
            <a:picLocks noChangeAspect="1"/>
          </p:cNvPicPr>
          <p:nvPr userDrawn="1"/>
        </p:nvPicPr>
        <p:blipFill>
          <a:blip r:embed="rId2">
            <a:alphaModFix amt="45000"/>
          </a:blip>
          <a:srcRect t="30601"/>
          <a:stretch>
            <a:fillRect/>
          </a:stretch>
        </p:blipFill>
        <p:spPr>
          <a:xfrm>
            <a:off x="0" y="0"/>
            <a:ext cx="12191999" cy="6858000"/>
          </a:xfrm>
          <a:prstGeom prst="rect">
            <a:avLst/>
          </a:prstGeom>
        </p:spPr>
      </p:pic>
      <p:pic>
        <p:nvPicPr>
          <p:cNvPr id="9" name="Afbeelding 8">
            <a:extLst>
              <a:ext uri="{FF2B5EF4-FFF2-40B4-BE49-F238E27FC236}">
                <a16:creationId xmlns:a16="http://schemas.microsoft.com/office/drawing/2014/main" id="{7F930831-9B68-73C3-BFFC-51B4273320A4}"/>
              </a:ext>
            </a:extLst>
          </p:cNvPr>
          <p:cNvPicPr>
            <a:picLocks noChangeAspect="1"/>
          </p:cNvPicPr>
          <p:nvPr userDrawn="1"/>
        </p:nvPicPr>
        <p:blipFill>
          <a:blip r:embed="rId3"/>
          <a:srcRect/>
          <a:stretch/>
        </p:blipFill>
        <p:spPr>
          <a:xfrm>
            <a:off x="2306515" y="656349"/>
            <a:ext cx="5887916" cy="5887916"/>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391898" y="2799815"/>
            <a:ext cx="3721080" cy="1325563"/>
          </a:xfrm>
        </p:spPr>
        <p:txBody>
          <a:bodyPr>
            <a:noAutofit/>
          </a:bodyPr>
          <a:lstStyle>
            <a:lvl1pPr algn="ctr">
              <a:defRPr sz="3600">
                <a:solidFill>
                  <a:schemeClr val="bg1"/>
                </a:solidFill>
              </a:defRPr>
            </a:lvl1pPr>
          </a:lstStyle>
          <a:p>
            <a:r>
              <a:rPr lang="nl-NL"/>
              <a:t>Pagina met korte titel</a:t>
            </a:r>
          </a:p>
        </p:txBody>
      </p:sp>
      <p:pic>
        <p:nvPicPr>
          <p:cNvPr id="17" name="Afbeelding 16" descr="Afbeelding met tekening, clipart, tekenfilm, kunst&#10;&#10;Door AI gegenereerde inhoud is mogelijk onjuist.">
            <a:extLst>
              <a:ext uri="{FF2B5EF4-FFF2-40B4-BE49-F238E27FC236}">
                <a16:creationId xmlns:a16="http://schemas.microsoft.com/office/drawing/2014/main" id="{C01CB952-5443-AB25-5EB8-FCFCDD93B7BF}"/>
              </a:ext>
            </a:extLst>
          </p:cNvPr>
          <p:cNvPicPr>
            <a:picLocks noChangeAspect="1"/>
          </p:cNvPicPr>
          <p:nvPr userDrawn="1"/>
        </p:nvPicPr>
        <p:blipFill>
          <a:blip r:embed="rId4"/>
          <a:stretch>
            <a:fillRect/>
          </a:stretch>
        </p:blipFill>
        <p:spPr>
          <a:xfrm>
            <a:off x="7444812" y="0"/>
            <a:ext cx="5844209" cy="6858000"/>
          </a:xfrm>
          <a:prstGeom prst="rect">
            <a:avLst/>
          </a:prstGeom>
        </p:spPr>
      </p:pic>
    </p:spTree>
    <p:extLst>
      <p:ext uri="{BB962C8B-B14F-4D97-AF65-F5344CB8AC3E}">
        <p14:creationId xmlns:p14="http://schemas.microsoft.com/office/powerpoint/2010/main" val="2719355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3_Titeldia">
    <p:bg>
      <p:bgPr>
        <a:solidFill>
          <a:schemeClr val="accent1"/>
        </a:solidFill>
        <a:effectLst/>
      </p:bgPr>
    </p:bg>
    <p:spTree>
      <p:nvGrpSpPr>
        <p:cNvPr id="1" name=""/>
        <p:cNvGrpSpPr/>
        <p:nvPr/>
      </p:nvGrpSpPr>
      <p:grpSpPr>
        <a:xfrm>
          <a:off x="0" y="0"/>
          <a:ext cx="0" cy="0"/>
          <a:chOff x="0" y="0"/>
          <a:chExt cx="0" cy="0"/>
        </a:xfrm>
      </p:grpSpPr>
      <p:sp>
        <p:nvSpPr>
          <p:cNvPr id="7" name="Afgeronde rechthoek 6">
            <a:extLst>
              <a:ext uri="{FF2B5EF4-FFF2-40B4-BE49-F238E27FC236}">
                <a16:creationId xmlns:a16="http://schemas.microsoft.com/office/drawing/2014/main" id="{2FBF63B9-6A8D-8157-14F1-33CB6B46D719}"/>
              </a:ext>
            </a:extLst>
          </p:cNvPr>
          <p:cNvSpPr/>
          <p:nvPr userDrawn="1"/>
        </p:nvSpPr>
        <p:spPr>
          <a:xfrm>
            <a:off x="359999" y="359999"/>
            <a:ext cx="10080000" cy="6118860"/>
          </a:xfrm>
          <a:prstGeom prst="roundRect">
            <a:avLst>
              <a:gd name="adj" fmla="val 548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a:extLst>
              <a:ext uri="{FF2B5EF4-FFF2-40B4-BE49-F238E27FC236}">
                <a16:creationId xmlns:a16="http://schemas.microsoft.com/office/drawing/2014/main" id="{D32FBE80-4C50-FF7A-00CB-C63A9B4E1663}"/>
              </a:ext>
            </a:extLst>
          </p:cNvPr>
          <p:cNvPicPr>
            <a:picLocks noChangeAspect="1"/>
          </p:cNvPicPr>
          <p:nvPr userDrawn="1"/>
        </p:nvPicPr>
        <p:blipFill>
          <a:blip r:embed="rId2">
            <a:alphaModFix amt="45000"/>
          </a:blip>
          <a:srcRect/>
          <a:stretch/>
        </p:blipFill>
        <p:spPr>
          <a:xfrm>
            <a:off x="0" y="0"/>
            <a:ext cx="12191999" cy="6858000"/>
          </a:xfrm>
          <a:prstGeom prst="rect">
            <a:avLst/>
          </a:prstGeom>
        </p:spPr>
      </p:pic>
      <p:pic>
        <p:nvPicPr>
          <p:cNvPr id="9" name="Afbeelding 8">
            <a:extLst>
              <a:ext uri="{FF2B5EF4-FFF2-40B4-BE49-F238E27FC236}">
                <a16:creationId xmlns:a16="http://schemas.microsoft.com/office/drawing/2014/main" id="{7F930831-9B68-73C3-BFFC-51B4273320A4}"/>
              </a:ext>
            </a:extLst>
          </p:cNvPr>
          <p:cNvPicPr>
            <a:picLocks noChangeAspect="1"/>
          </p:cNvPicPr>
          <p:nvPr userDrawn="1"/>
        </p:nvPicPr>
        <p:blipFill>
          <a:blip r:embed="rId3"/>
          <a:srcRect/>
          <a:stretch/>
        </p:blipFill>
        <p:spPr>
          <a:xfrm>
            <a:off x="2306515" y="656349"/>
            <a:ext cx="5887916" cy="5887916"/>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391898" y="2799815"/>
            <a:ext cx="3721080" cy="1325563"/>
          </a:xfrm>
        </p:spPr>
        <p:txBody>
          <a:bodyPr>
            <a:noAutofit/>
          </a:bodyPr>
          <a:lstStyle>
            <a:lvl1pPr algn="ctr">
              <a:defRPr sz="3600">
                <a:solidFill>
                  <a:schemeClr val="bg1"/>
                </a:solidFill>
              </a:defRPr>
            </a:lvl1pPr>
          </a:lstStyle>
          <a:p>
            <a:r>
              <a:rPr lang="nl-NL"/>
              <a:t>Pagina met korte titel</a:t>
            </a:r>
          </a:p>
        </p:txBody>
      </p:sp>
      <p:pic>
        <p:nvPicPr>
          <p:cNvPr id="17" name="Afbeelding 16">
            <a:extLst>
              <a:ext uri="{FF2B5EF4-FFF2-40B4-BE49-F238E27FC236}">
                <a16:creationId xmlns:a16="http://schemas.microsoft.com/office/drawing/2014/main" id="{C01CB952-5443-AB25-5EB8-FCFCDD93B7BF}"/>
              </a:ext>
            </a:extLst>
          </p:cNvPr>
          <p:cNvPicPr>
            <a:picLocks noChangeAspect="1"/>
          </p:cNvPicPr>
          <p:nvPr userDrawn="1"/>
        </p:nvPicPr>
        <p:blipFill>
          <a:blip r:embed="rId4"/>
          <a:srcRect/>
          <a:stretch/>
        </p:blipFill>
        <p:spPr>
          <a:xfrm>
            <a:off x="7800412" y="2997201"/>
            <a:ext cx="4259882" cy="3585726"/>
          </a:xfrm>
          <a:prstGeom prst="rect">
            <a:avLst/>
          </a:prstGeom>
        </p:spPr>
      </p:pic>
    </p:spTree>
    <p:extLst>
      <p:ext uri="{BB962C8B-B14F-4D97-AF65-F5344CB8AC3E}">
        <p14:creationId xmlns:p14="http://schemas.microsoft.com/office/powerpoint/2010/main" val="6684149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Titeldia">
    <p:bg>
      <p:bgPr>
        <a:solidFill>
          <a:schemeClr val="accent2"/>
        </a:solidFill>
        <a:effectLst/>
      </p:bgPr>
    </p:bg>
    <p:spTree>
      <p:nvGrpSpPr>
        <p:cNvPr id="1" name=""/>
        <p:cNvGrpSpPr/>
        <p:nvPr/>
      </p:nvGrpSpPr>
      <p:grpSpPr>
        <a:xfrm>
          <a:off x="0" y="0"/>
          <a:ext cx="0" cy="0"/>
          <a:chOff x="0" y="0"/>
          <a:chExt cx="0" cy="0"/>
        </a:xfrm>
      </p:grpSpPr>
      <p:sp>
        <p:nvSpPr>
          <p:cNvPr id="7" name="Afgeronde rechthoek 6">
            <a:extLst>
              <a:ext uri="{FF2B5EF4-FFF2-40B4-BE49-F238E27FC236}">
                <a16:creationId xmlns:a16="http://schemas.microsoft.com/office/drawing/2014/main" id="{2FBF63B9-6A8D-8157-14F1-33CB6B46D719}"/>
              </a:ext>
            </a:extLst>
          </p:cNvPr>
          <p:cNvSpPr/>
          <p:nvPr userDrawn="1"/>
        </p:nvSpPr>
        <p:spPr>
          <a:xfrm>
            <a:off x="359999" y="359999"/>
            <a:ext cx="1008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descr="Afbeelding met schermopname&#10;&#10;Door AI gegenereerde inhoud is mogelijk onjuist.">
            <a:extLst>
              <a:ext uri="{FF2B5EF4-FFF2-40B4-BE49-F238E27FC236}">
                <a16:creationId xmlns:a16="http://schemas.microsoft.com/office/drawing/2014/main" id="{73E8D968-82E4-D4B3-D802-26441D384C73}"/>
              </a:ext>
            </a:extLst>
          </p:cNvPr>
          <p:cNvPicPr>
            <a:picLocks noChangeAspect="1"/>
          </p:cNvPicPr>
          <p:nvPr userDrawn="1"/>
        </p:nvPicPr>
        <p:blipFill>
          <a:blip r:embed="rId2">
            <a:alphaModFix amt="45000"/>
          </a:blip>
          <a:srcRect t="30601"/>
          <a:stretch>
            <a:fillRect/>
          </a:stretch>
        </p:blipFill>
        <p:spPr>
          <a:xfrm>
            <a:off x="0" y="0"/>
            <a:ext cx="12191999" cy="6858000"/>
          </a:xfrm>
          <a:prstGeom prst="rect">
            <a:avLst/>
          </a:prstGeom>
        </p:spPr>
      </p:pic>
      <p:pic>
        <p:nvPicPr>
          <p:cNvPr id="9" name="Afbeelding 8">
            <a:extLst>
              <a:ext uri="{FF2B5EF4-FFF2-40B4-BE49-F238E27FC236}">
                <a16:creationId xmlns:a16="http://schemas.microsoft.com/office/drawing/2014/main" id="{7F930831-9B68-73C3-BFFC-51B4273320A4}"/>
              </a:ext>
            </a:extLst>
          </p:cNvPr>
          <p:cNvPicPr>
            <a:picLocks noChangeAspect="1"/>
          </p:cNvPicPr>
          <p:nvPr userDrawn="1"/>
        </p:nvPicPr>
        <p:blipFill>
          <a:blip r:embed="rId3"/>
          <a:srcRect/>
          <a:stretch/>
        </p:blipFill>
        <p:spPr>
          <a:xfrm>
            <a:off x="2306515" y="656349"/>
            <a:ext cx="5887916" cy="5887916"/>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391898" y="2799815"/>
            <a:ext cx="3721080" cy="1325563"/>
          </a:xfrm>
        </p:spPr>
        <p:txBody>
          <a:bodyPr>
            <a:noAutofit/>
          </a:bodyPr>
          <a:lstStyle>
            <a:lvl1pPr algn="ctr">
              <a:defRPr sz="3600">
                <a:solidFill>
                  <a:schemeClr val="bg1"/>
                </a:solidFill>
              </a:defRPr>
            </a:lvl1pPr>
          </a:lstStyle>
          <a:p>
            <a:r>
              <a:rPr lang="nl-NL"/>
              <a:t>Pagina met korte titel</a:t>
            </a:r>
          </a:p>
        </p:txBody>
      </p:sp>
      <p:pic>
        <p:nvPicPr>
          <p:cNvPr id="4" name="Afbeelding 3">
            <a:extLst>
              <a:ext uri="{FF2B5EF4-FFF2-40B4-BE49-F238E27FC236}">
                <a16:creationId xmlns:a16="http://schemas.microsoft.com/office/drawing/2014/main" id="{E0D083ED-8728-0FBA-E577-4B92EFA6B550}"/>
              </a:ext>
            </a:extLst>
          </p:cNvPr>
          <p:cNvPicPr>
            <a:picLocks noChangeAspect="1"/>
          </p:cNvPicPr>
          <p:nvPr userDrawn="1"/>
        </p:nvPicPr>
        <p:blipFill>
          <a:blip r:embed="rId4"/>
          <a:srcRect/>
          <a:stretch/>
        </p:blipFill>
        <p:spPr>
          <a:xfrm rot="308168" flipH="1">
            <a:off x="8776208" y="3081730"/>
            <a:ext cx="2940924" cy="3615108"/>
          </a:xfrm>
          <a:prstGeom prst="rect">
            <a:avLst/>
          </a:prstGeom>
        </p:spPr>
      </p:pic>
      <p:sp>
        <p:nvSpPr>
          <p:cNvPr id="5" name="Tekstvak 4">
            <a:extLst>
              <a:ext uri="{FF2B5EF4-FFF2-40B4-BE49-F238E27FC236}">
                <a16:creationId xmlns:a16="http://schemas.microsoft.com/office/drawing/2014/main" id="{56E8A5C5-65C4-DB7A-7163-B2760DD9093F}"/>
              </a:ext>
            </a:extLst>
          </p:cNvPr>
          <p:cNvSpPr txBox="1"/>
          <p:nvPr userDrawn="1"/>
        </p:nvSpPr>
        <p:spPr>
          <a:xfrm>
            <a:off x="9076267" y="-24553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957221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dia">
    <p:bg>
      <p:bgPr>
        <a:solidFill>
          <a:schemeClr val="accent4"/>
        </a:solidFill>
        <a:effectLst/>
      </p:bgPr>
    </p:bg>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031DEDBC-4012-78EA-79A3-4609A005B543}"/>
              </a:ext>
            </a:extLst>
          </p:cNvPr>
          <p:cNvPicPr>
            <a:picLocks noChangeAspect="1"/>
          </p:cNvPicPr>
          <p:nvPr userDrawn="1"/>
        </p:nvPicPr>
        <p:blipFill>
          <a:blip r:embed="rId2"/>
          <a:srcRect l="-3" r="18824"/>
          <a:stretch>
            <a:fillRect/>
          </a:stretch>
        </p:blipFill>
        <p:spPr>
          <a:xfrm>
            <a:off x="6228845" y="0"/>
            <a:ext cx="5976000" cy="6857999"/>
          </a:xfrm>
          <a:prstGeom prst="rect">
            <a:avLst/>
          </a:prstGeom>
        </p:spPr>
      </p:pic>
      <p:sp>
        <p:nvSpPr>
          <p:cNvPr id="2" name="Rechthoek 1">
            <a:extLst>
              <a:ext uri="{FF2B5EF4-FFF2-40B4-BE49-F238E27FC236}">
                <a16:creationId xmlns:a16="http://schemas.microsoft.com/office/drawing/2014/main" id="{DD5D99A2-7054-2EBE-42A8-3887DDEAEC72}"/>
              </a:ext>
            </a:extLst>
          </p:cNvPr>
          <p:cNvSpPr/>
          <p:nvPr userDrawn="1"/>
        </p:nvSpPr>
        <p:spPr>
          <a:xfrm>
            <a:off x="1" y="0"/>
            <a:ext cx="40005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descr="Afbeelding met schermopname&#10;&#10;Door AI gegenereerde inhoud is mogelijk onjuist.">
            <a:extLst>
              <a:ext uri="{FF2B5EF4-FFF2-40B4-BE49-F238E27FC236}">
                <a16:creationId xmlns:a16="http://schemas.microsoft.com/office/drawing/2014/main" id="{C671E325-7A18-D0D2-0E94-6477E0AD4BCF}"/>
              </a:ext>
            </a:extLst>
          </p:cNvPr>
          <p:cNvPicPr>
            <a:picLocks noChangeAspect="1"/>
          </p:cNvPicPr>
          <p:nvPr userDrawn="1"/>
        </p:nvPicPr>
        <p:blipFill>
          <a:blip r:embed="rId3">
            <a:alphaModFix amt="30000"/>
          </a:blip>
          <a:srcRect t="30601"/>
          <a:stretch>
            <a:fill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4223906" y="3428354"/>
            <a:ext cx="6216852" cy="1325563"/>
          </a:xfrm>
        </p:spPr>
        <p:txBody>
          <a:bodyPr>
            <a:noAutofit/>
          </a:bodyPr>
          <a:lstStyle>
            <a:lvl1pPr algn="ctr">
              <a:defRPr sz="6600">
                <a:solidFill>
                  <a:schemeClr val="accent2"/>
                </a:solidFill>
              </a:defRPr>
            </a:lvl1pPr>
          </a:lstStyle>
          <a:p>
            <a:r>
              <a:rPr lang="nl-NL"/>
              <a:t>Titel</a:t>
            </a:r>
          </a:p>
        </p:txBody>
      </p:sp>
      <p:sp>
        <p:nvSpPr>
          <p:cNvPr id="43" name="Ondertitel 2">
            <a:extLst>
              <a:ext uri="{FF2B5EF4-FFF2-40B4-BE49-F238E27FC236}">
                <a16:creationId xmlns:a16="http://schemas.microsoft.com/office/drawing/2014/main" id="{7B7C65D8-1095-7D7E-19B4-5FC394F249A2}"/>
              </a:ext>
            </a:extLst>
          </p:cNvPr>
          <p:cNvSpPr txBox="1">
            <a:spLocks/>
          </p:cNvSpPr>
          <p:nvPr userDrawn="1"/>
        </p:nvSpPr>
        <p:spPr>
          <a:xfrm>
            <a:off x="5790975" y="4740236"/>
            <a:ext cx="3060412" cy="60889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nl-NL" sz="2800" b="0" i="0">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rPr>
              <a:t>Niveau 7 &amp; 8</a:t>
            </a:r>
          </a:p>
        </p:txBody>
      </p:sp>
      <p:pic>
        <p:nvPicPr>
          <p:cNvPr id="45" name="Afbeelding 44" descr="Afbeelding met clipart, Graphics, ontwerp&#10;&#10;Door AI gegenereerde inhoud is mogelijk onjuist.">
            <a:extLst>
              <a:ext uri="{FF2B5EF4-FFF2-40B4-BE49-F238E27FC236}">
                <a16:creationId xmlns:a16="http://schemas.microsoft.com/office/drawing/2014/main" id="{E6234D7C-AE8F-9CB2-8DE5-3C1C043C3DD0}"/>
              </a:ext>
            </a:extLst>
          </p:cNvPr>
          <p:cNvPicPr>
            <a:picLocks noChangeAspect="1"/>
          </p:cNvPicPr>
          <p:nvPr userDrawn="1"/>
        </p:nvPicPr>
        <p:blipFill>
          <a:blip r:embed="rId4"/>
          <a:stretch>
            <a:fillRect/>
          </a:stretch>
        </p:blipFill>
        <p:spPr>
          <a:xfrm>
            <a:off x="5897277" y="1404371"/>
            <a:ext cx="2847808" cy="1601892"/>
          </a:xfrm>
          <a:prstGeom prst="rect">
            <a:avLst/>
          </a:prstGeom>
        </p:spPr>
      </p:pic>
      <p:sp>
        <p:nvSpPr>
          <p:cNvPr id="50" name="Tekstvak 49">
            <a:extLst>
              <a:ext uri="{FF2B5EF4-FFF2-40B4-BE49-F238E27FC236}">
                <a16:creationId xmlns:a16="http://schemas.microsoft.com/office/drawing/2014/main" id="{FE88F1DA-F8A6-C0BB-8673-546610513DF7}"/>
              </a:ext>
            </a:extLst>
          </p:cNvPr>
          <p:cNvSpPr txBox="1"/>
          <p:nvPr userDrawn="1"/>
        </p:nvSpPr>
        <p:spPr>
          <a:xfrm>
            <a:off x="271874" y="6304744"/>
            <a:ext cx="2034987" cy="246221"/>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bg1"/>
                </a:solidFill>
                <a:latin typeface="Open Sans" panose="020B0606030504020204" pitchFamily="34" charset="0"/>
                <a:ea typeface="Open Sans" panose="020B0606030504020204" pitchFamily="34" charset="0"/>
                <a:cs typeface="Open Sans" panose="020B0606030504020204" pitchFamily="34" charset="0"/>
              </a:rPr>
              <a:t>WEEKVANHETGELD.NL</a:t>
            </a:r>
          </a:p>
        </p:txBody>
      </p:sp>
      <p:pic>
        <p:nvPicPr>
          <p:cNvPr id="51" name="Afbeelding 50" descr="Afbeelding met Lettertype, Graphics, grafische vormgeving, typografie&#10;&#10;Door AI gegenereerde inhoud is mogelijk onjuist.">
            <a:extLst>
              <a:ext uri="{FF2B5EF4-FFF2-40B4-BE49-F238E27FC236}">
                <a16:creationId xmlns:a16="http://schemas.microsoft.com/office/drawing/2014/main" id="{15C276FB-A0F9-DEA7-D836-01E7BAD526D0}"/>
              </a:ext>
            </a:extLst>
          </p:cNvPr>
          <p:cNvPicPr>
            <a:picLocks noChangeAspect="1"/>
          </p:cNvPicPr>
          <p:nvPr userDrawn="1"/>
        </p:nvPicPr>
        <p:blipFill>
          <a:blip r:embed="rId5"/>
          <a:stretch>
            <a:fillRect/>
          </a:stretch>
        </p:blipFill>
        <p:spPr>
          <a:xfrm>
            <a:off x="6761500" y="6247288"/>
            <a:ext cx="2826468" cy="339177"/>
          </a:xfrm>
          <a:prstGeom prst="rect">
            <a:avLst/>
          </a:prstGeom>
        </p:spPr>
      </p:pic>
      <p:sp>
        <p:nvSpPr>
          <p:cNvPr id="3" name="Tekstvak 2">
            <a:extLst>
              <a:ext uri="{FF2B5EF4-FFF2-40B4-BE49-F238E27FC236}">
                <a16:creationId xmlns:a16="http://schemas.microsoft.com/office/drawing/2014/main" id="{860137AE-EC0D-32F7-4EE5-A5D9F693D5C4}"/>
              </a:ext>
            </a:extLst>
          </p:cNvPr>
          <p:cNvSpPr txBox="1"/>
          <p:nvPr userDrawn="1"/>
        </p:nvSpPr>
        <p:spPr>
          <a:xfrm>
            <a:off x="4450017" y="6304744"/>
            <a:ext cx="2034987" cy="246221"/>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INITIATIEF VAN</a:t>
            </a:r>
          </a:p>
        </p:txBody>
      </p:sp>
      <p:sp>
        <p:nvSpPr>
          <p:cNvPr id="6" name="Tijdelijke aanduiding voor onlineafbeelding 5">
            <a:extLst>
              <a:ext uri="{FF2B5EF4-FFF2-40B4-BE49-F238E27FC236}">
                <a16:creationId xmlns:a16="http://schemas.microsoft.com/office/drawing/2014/main" id="{19F9F81B-F854-8154-7BB1-E150F3E90420}"/>
              </a:ext>
            </a:extLst>
          </p:cNvPr>
          <p:cNvSpPr>
            <a:spLocks noGrp="1"/>
          </p:cNvSpPr>
          <p:nvPr>
            <p:ph type="clipArt" sz="quarter" idx="10"/>
          </p:nvPr>
        </p:nvSpPr>
        <p:spPr>
          <a:xfrm>
            <a:off x="360485" y="633413"/>
            <a:ext cx="4360984" cy="5714633"/>
          </a:xfrm>
        </p:spPr>
        <p:txBody>
          <a:bodyPr/>
          <a:lstStyle/>
          <a:p>
            <a:endParaRPr lang="nl-NL"/>
          </a:p>
        </p:txBody>
      </p:sp>
      <p:sp>
        <p:nvSpPr>
          <p:cNvPr id="5" name="Tekstvak 4">
            <a:extLst>
              <a:ext uri="{FF2B5EF4-FFF2-40B4-BE49-F238E27FC236}">
                <a16:creationId xmlns:a16="http://schemas.microsoft.com/office/drawing/2014/main" id="{A9BE0A00-6EDD-1E7B-62E1-A1FAD0AF8CB0}"/>
              </a:ext>
            </a:extLst>
          </p:cNvPr>
          <p:cNvSpPr txBox="1"/>
          <p:nvPr userDrawn="1"/>
        </p:nvSpPr>
        <p:spPr>
          <a:xfrm>
            <a:off x="-903249" y="283241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697934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7_Titeldia">
    <p:bg>
      <p:bgPr>
        <a:solidFill>
          <a:schemeClr val="accent2"/>
        </a:solidFill>
        <a:effectLst/>
      </p:bgPr>
    </p:bg>
    <p:spTree>
      <p:nvGrpSpPr>
        <p:cNvPr id="1" name=""/>
        <p:cNvGrpSpPr/>
        <p:nvPr/>
      </p:nvGrpSpPr>
      <p:grpSpPr>
        <a:xfrm>
          <a:off x="0" y="0"/>
          <a:ext cx="0" cy="0"/>
          <a:chOff x="0" y="0"/>
          <a:chExt cx="0" cy="0"/>
        </a:xfrm>
      </p:grpSpPr>
      <p:sp>
        <p:nvSpPr>
          <p:cNvPr id="7" name="Afgeronde rechthoek 6">
            <a:extLst>
              <a:ext uri="{FF2B5EF4-FFF2-40B4-BE49-F238E27FC236}">
                <a16:creationId xmlns:a16="http://schemas.microsoft.com/office/drawing/2014/main" id="{2FBF63B9-6A8D-8157-14F1-33CB6B46D719}"/>
              </a:ext>
            </a:extLst>
          </p:cNvPr>
          <p:cNvSpPr/>
          <p:nvPr userDrawn="1"/>
        </p:nvSpPr>
        <p:spPr>
          <a:xfrm>
            <a:off x="359999" y="359999"/>
            <a:ext cx="1008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descr="Afbeelding met schermopname&#10;&#10;Door AI gegenereerde inhoud is mogelijk onjuist.">
            <a:extLst>
              <a:ext uri="{FF2B5EF4-FFF2-40B4-BE49-F238E27FC236}">
                <a16:creationId xmlns:a16="http://schemas.microsoft.com/office/drawing/2014/main" id="{73E8D968-82E4-D4B3-D802-26441D384C73}"/>
              </a:ext>
            </a:extLst>
          </p:cNvPr>
          <p:cNvPicPr>
            <a:picLocks noChangeAspect="1"/>
          </p:cNvPicPr>
          <p:nvPr userDrawn="1"/>
        </p:nvPicPr>
        <p:blipFill>
          <a:blip r:embed="rId2">
            <a:alphaModFix amt="45000"/>
          </a:blip>
          <a:srcRect t="30601"/>
          <a:stretch>
            <a:fill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391898" y="2799815"/>
            <a:ext cx="3721080" cy="1325563"/>
          </a:xfrm>
        </p:spPr>
        <p:txBody>
          <a:bodyPr>
            <a:noAutofit/>
          </a:bodyPr>
          <a:lstStyle>
            <a:lvl1pPr algn="ctr">
              <a:defRPr sz="3600">
                <a:solidFill>
                  <a:schemeClr val="bg1"/>
                </a:solidFill>
              </a:defRPr>
            </a:lvl1pPr>
          </a:lstStyle>
          <a:p>
            <a:r>
              <a:rPr lang="nl-NL"/>
              <a:t>Pagina met korte titel</a:t>
            </a:r>
          </a:p>
        </p:txBody>
      </p:sp>
      <p:sp>
        <p:nvSpPr>
          <p:cNvPr id="5" name="Tekstvak 4">
            <a:extLst>
              <a:ext uri="{FF2B5EF4-FFF2-40B4-BE49-F238E27FC236}">
                <a16:creationId xmlns:a16="http://schemas.microsoft.com/office/drawing/2014/main" id="{56E8A5C5-65C4-DB7A-7163-B2760DD9093F}"/>
              </a:ext>
            </a:extLst>
          </p:cNvPr>
          <p:cNvSpPr txBox="1"/>
          <p:nvPr userDrawn="1"/>
        </p:nvSpPr>
        <p:spPr>
          <a:xfrm>
            <a:off x="9076267" y="-24553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135896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4_Titeldia">
    <p:bg>
      <p:bgPr>
        <a:solidFill>
          <a:schemeClr val="accent3"/>
        </a:solidFill>
        <a:effectLst/>
      </p:bgPr>
    </p:bg>
    <p:spTree>
      <p:nvGrpSpPr>
        <p:cNvPr id="1" name=""/>
        <p:cNvGrpSpPr/>
        <p:nvPr/>
      </p:nvGrpSpPr>
      <p:grpSpPr>
        <a:xfrm>
          <a:off x="0" y="0"/>
          <a:ext cx="0" cy="0"/>
          <a:chOff x="0" y="0"/>
          <a:chExt cx="0" cy="0"/>
        </a:xfrm>
      </p:grpSpPr>
      <p:sp>
        <p:nvSpPr>
          <p:cNvPr id="7" name="Afgeronde rechthoek 6">
            <a:extLst>
              <a:ext uri="{FF2B5EF4-FFF2-40B4-BE49-F238E27FC236}">
                <a16:creationId xmlns:a16="http://schemas.microsoft.com/office/drawing/2014/main" id="{2FBF63B9-6A8D-8157-14F1-33CB6B46D719}"/>
              </a:ext>
            </a:extLst>
          </p:cNvPr>
          <p:cNvSpPr/>
          <p:nvPr userDrawn="1"/>
        </p:nvSpPr>
        <p:spPr>
          <a:xfrm>
            <a:off x="3599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descr="Afbeelding met schermopname&#10;&#10;Door AI gegenereerde inhoud is mogelijk onjuist.">
            <a:extLst>
              <a:ext uri="{FF2B5EF4-FFF2-40B4-BE49-F238E27FC236}">
                <a16:creationId xmlns:a16="http://schemas.microsoft.com/office/drawing/2014/main" id="{73E8D968-82E4-D4B3-D802-26441D384C73}"/>
              </a:ext>
            </a:extLst>
          </p:cNvPr>
          <p:cNvPicPr>
            <a:picLocks noChangeAspect="1"/>
          </p:cNvPicPr>
          <p:nvPr userDrawn="1"/>
        </p:nvPicPr>
        <p:blipFill>
          <a:blip r:embed="rId2">
            <a:alphaModFix amt="70000"/>
          </a:blip>
          <a:srcRect t="30601"/>
          <a:stretch>
            <a:fillRect/>
          </a:stretch>
        </p:blipFill>
        <p:spPr>
          <a:xfrm>
            <a:off x="0" y="0"/>
            <a:ext cx="12191999" cy="6858000"/>
          </a:xfrm>
          <a:prstGeom prst="rect">
            <a:avLst/>
          </a:prstGeom>
        </p:spPr>
      </p:pic>
      <p:pic>
        <p:nvPicPr>
          <p:cNvPr id="9" name="Afbeelding 8">
            <a:extLst>
              <a:ext uri="{FF2B5EF4-FFF2-40B4-BE49-F238E27FC236}">
                <a16:creationId xmlns:a16="http://schemas.microsoft.com/office/drawing/2014/main" id="{7F930831-9B68-73C3-BFFC-51B4273320A4}"/>
              </a:ext>
            </a:extLst>
          </p:cNvPr>
          <p:cNvPicPr>
            <a:picLocks noChangeAspect="1"/>
          </p:cNvPicPr>
          <p:nvPr userDrawn="1"/>
        </p:nvPicPr>
        <p:blipFill>
          <a:blip r:embed="rId3"/>
          <a:srcRect/>
          <a:stretch/>
        </p:blipFill>
        <p:spPr>
          <a:xfrm>
            <a:off x="2306515" y="656349"/>
            <a:ext cx="5887916" cy="5887916"/>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391898" y="2799815"/>
            <a:ext cx="3721080" cy="1325563"/>
          </a:xfrm>
        </p:spPr>
        <p:txBody>
          <a:bodyPr>
            <a:noAutofit/>
          </a:bodyPr>
          <a:lstStyle>
            <a:lvl1pPr algn="ctr">
              <a:defRPr sz="3600">
                <a:solidFill>
                  <a:schemeClr val="bg1"/>
                </a:solidFill>
              </a:defRPr>
            </a:lvl1pPr>
          </a:lstStyle>
          <a:p>
            <a:r>
              <a:rPr lang="nl-NL"/>
              <a:t>Pagina met korte titel</a:t>
            </a:r>
          </a:p>
        </p:txBody>
      </p:sp>
      <p:pic>
        <p:nvPicPr>
          <p:cNvPr id="4" name="Afbeelding 3">
            <a:extLst>
              <a:ext uri="{FF2B5EF4-FFF2-40B4-BE49-F238E27FC236}">
                <a16:creationId xmlns:a16="http://schemas.microsoft.com/office/drawing/2014/main" id="{E0D083ED-8728-0FBA-E577-4B92EFA6B550}"/>
              </a:ext>
            </a:extLst>
          </p:cNvPr>
          <p:cNvPicPr>
            <a:picLocks noChangeAspect="1"/>
          </p:cNvPicPr>
          <p:nvPr userDrawn="1"/>
        </p:nvPicPr>
        <p:blipFill>
          <a:blip r:embed="rId4"/>
          <a:srcRect/>
          <a:stretch/>
        </p:blipFill>
        <p:spPr>
          <a:xfrm>
            <a:off x="7823201" y="3822956"/>
            <a:ext cx="3910865" cy="2604348"/>
          </a:xfrm>
          <a:prstGeom prst="rect">
            <a:avLst/>
          </a:prstGeom>
        </p:spPr>
      </p:pic>
      <p:sp>
        <p:nvSpPr>
          <p:cNvPr id="5" name="Tekstvak 4">
            <a:extLst>
              <a:ext uri="{FF2B5EF4-FFF2-40B4-BE49-F238E27FC236}">
                <a16:creationId xmlns:a16="http://schemas.microsoft.com/office/drawing/2014/main" id="{56E8A5C5-65C4-DB7A-7163-B2760DD9093F}"/>
              </a:ext>
            </a:extLst>
          </p:cNvPr>
          <p:cNvSpPr txBox="1"/>
          <p:nvPr userDrawn="1"/>
        </p:nvSpPr>
        <p:spPr>
          <a:xfrm>
            <a:off x="9076267" y="-24553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kstvak 2">
            <a:extLst>
              <a:ext uri="{FF2B5EF4-FFF2-40B4-BE49-F238E27FC236}">
                <a16:creationId xmlns:a16="http://schemas.microsoft.com/office/drawing/2014/main" id="{D3D48399-DC67-6751-0291-CAE417DD6406}"/>
              </a:ext>
            </a:extLst>
          </p:cNvPr>
          <p:cNvSpPr txBox="1"/>
          <p:nvPr userDrawn="1"/>
        </p:nvSpPr>
        <p:spPr>
          <a:xfrm>
            <a:off x="14596533" y="-4910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075865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5_Titeldia">
    <p:bg>
      <p:bgPr>
        <a:solidFill>
          <a:schemeClr val="accent2"/>
        </a:solidFill>
        <a:effectLst/>
      </p:bgPr>
    </p:bg>
    <p:spTree>
      <p:nvGrpSpPr>
        <p:cNvPr id="1" name=""/>
        <p:cNvGrpSpPr/>
        <p:nvPr/>
      </p:nvGrpSpPr>
      <p:grpSpPr>
        <a:xfrm>
          <a:off x="0" y="0"/>
          <a:ext cx="0" cy="0"/>
          <a:chOff x="0" y="0"/>
          <a:chExt cx="0" cy="0"/>
        </a:xfrm>
      </p:grpSpPr>
      <p:sp>
        <p:nvSpPr>
          <p:cNvPr id="7" name="Afgeronde rechthoek 6">
            <a:extLst>
              <a:ext uri="{FF2B5EF4-FFF2-40B4-BE49-F238E27FC236}">
                <a16:creationId xmlns:a16="http://schemas.microsoft.com/office/drawing/2014/main" id="{2FBF63B9-6A8D-8157-14F1-33CB6B46D719}"/>
              </a:ext>
            </a:extLst>
          </p:cNvPr>
          <p:cNvSpPr/>
          <p:nvPr userDrawn="1"/>
        </p:nvSpPr>
        <p:spPr>
          <a:xfrm>
            <a:off x="359999" y="359999"/>
            <a:ext cx="1008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descr="Afbeelding met schermopname&#10;&#10;Door AI gegenereerde inhoud is mogelijk onjuist.">
            <a:extLst>
              <a:ext uri="{FF2B5EF4-FFF2-40B4-BE49-F238E27FC236}">
                <a16:creationId xmlns:a16="http://schemas.microsoft.com/office/drawing/2014/main" id="{73E8D968-82E4-D4B3-D802-26441D384C73}"/>
              </a:ext>
            </a:extLst>
          </p:cNvPr>
          <p:cNvPicPr>
            <a:picLocks noChangeAspect="1"/>
          </p:cNvPicPr>
          <p:nvPr userDrawn="1"/>
        </p:nvPicPr>
        <p:blipFill>
          <a:blip r:embed="rId2">
            <a:alphaModFix amt="45000"/>
          </a:blip>
          <a:srcRect t="30601"/>
          <a:stretch>
            <a:fillRect/>
          </a:stretch>
        </p:blipFill>
        <p:spPr>
          <a:xfrm>
            <a:off x="0" y="0"/>
            <a:ext cx="12191999" cy="6858000"/>
          </a:xfrm>
          <a:prstGeom prst="rect">
            <a:avLst/>
          </a:prstGeom>
        </p:spPr>
      </p:pic>
      <p:pic>
        <p:nvPicPr>
          <p:cNvPr id="9" name="Afbeelding 8">
            <a:extLst>
              <a:ext uri="{FF2B5EF4-FFF2-40B4-BE49-F238E27FC236}">
                <a16:creationId xmlns:a16="http://schemas.microsoft.com/office/drawing/2014/main" id="{7F930831-9B68-73C3-BFFC-51B4273320A4}"/>
              </a:ext>
            </a:extLst>
          </p:cNvPr>
          <p:cNvPicPr>
            <a:picLocks noChangeAspect="1"/>
          </p:cNvPicPr>
          <p:nvPr userDrawn="1"/>
        </p:nvPicPr>
        <p:blipFill>
          <a:blip r:embed="rId3"/>
          <a:srcRect/>
          <a:stretch/>
        </p:blipFill>
        <p:spPr>
          <a:xfrm>
            <a:off x="2306515" y="656349"/>
            <a:ext cx="5887916" cy="5887916"/>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391898" y="2799815"/>
            <a:ext cx="3721080" cy="1325563"/>
          </a:xfrm>
        </p:spPr>
        <p:txBody>
          <a:bodyPr>
            <a:noAutofit/>
          </a:bodyPr>
          <a:lstStyle>
            <a:lvl1pPr algn="ctr">
              <a:defRPr sz="3600">
                <a:solidFill>
                  <a:schemeClr val="bg1"/>
                </a:solidFill>
              </a:defRPr>
            </a:lvl1pPr>
          </a:lstStyle>
          <a:p>
            <a:r>
              <a:rPr lang="nl-NL"/>
              <a:t>Pagina met korte titel</a:t>
            </a:r>
          </a:p>
        </p:txBody>
      </p:sp>
      <p:pic>
        <p:nvPicPr>
          <p:cNvPr id="4" name="Afbeelding 3">
            <a:extLst>
              <a:ext uri="{FF2B5EF4-FFF2-40B4-BE49-F238E27FC236}">
                <a16:creationId xmlns:a16="http://schemas.microsoft.com/office/drawing/2014/main" id="{E0D083ED-8728-0FBA-E577-4B92EFA6B550}"/>
              </a:ext>
            </a:extLst>
          </p:cNvPr>
          <p:cNvPicPr>
            <a:picLocks noChangeAspect="1"/>
          </p:cNvPicPr>
          <p:nvPr userDrawn="1"/>
        </p:nvPicPr>
        <p:blipFill>
          <a:blip r:embed="rId4"/>
          <a:srcRect/>
          <a:stretch/>
        </p:blipFill>
        <p:spPr>
          <a:xfrm flipH="1">
            <a:off x="7957194" y="3652263"/>
            <a:ext cx="4251739" cy="3188804"/>
          </a:xfrm>
          <a:prstGeom prst="rect">
            <a:avLst/>
          </a:prstGeom>
        </p:spPr>
      </p:pic>
      <p:sp>
        <p:nvSpPr>
          <p:cNvPr id="5" name="Tekstvak 4">
            <a:extLst>
              <a:ext uri="{FF2B5EF4-FFF2-40B4-BE49-F238E27FC236}">
                <a16:creationId xmlns:a16="http://schemas.microsoft.com/office/drawing/2014/main" id="{56E8A5C5-65C4-DB7A-7163-B2760DD9093F}"/>
              </a:ext>
            </a:extLst>
          </p:cNvPr>
          <p:cNvSpPr txBox="1"/>
          <p:nvPr userDrawn="1"/>
        </p:nvSpPr>
        <p:spPr>
          <a:xfrm>
            <a:off x="9076267" y="-24553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kstvak 2">
            <a:extLst>
              <a:ext uri="{FF2B5EF4-FFF2-40B4-BE49-F238E27FC236}">
                <a16:creationId xmlns:a16="http://schemas.microsoft.com/office/drawing/2014/main" id="{D3D48399-DC67-6751-0291-CAE417DD6406}"/>
              </a:ext>
            </a:extLst>
          </p:cNvPr>
          <p:cNvSpPr txBox="1"/>
          <p:nvPr userDrawn="1"/>
        </p:nvSpPr>
        <p:spPr>
          <a:xfrm>
            <a:off x="14596533" y="-4910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ekstvak 5">
            <a:extLst>
              <a:ext uri="{FF2B5EF4-FFF2-40B4-BE49-F238E27FC236}">
                <a16:creationId xmlns:a16="http://schemas.microsoft.com/office/drawing/2014/main" id="{362CD4AF-9FC1-BE61-753B-D81A6E1E59F5}"/>
              </a:ext>
            </a:extLst>
          </p:cNvPr>
          <p:cNvSpPr txBox="1"/>
          <p:nvPr userDrawn="1"/>
        </p:nvSpPr>
        <p:spPr>
          <a:xfrm>
            <a:off x="14037733" y="31157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827424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Titeldia">
    <p:bg>
      <p:bgPr>
        <a:solidFill>
          <a:schemeClr val="bg1"/>
        </a:solidFill>
        <a:effectLst/>
      </p:bgPr>
    </p:bg>
    <p:spTree>
      <p:nvGrpSpPr>
        <p:cNvPr id="1" name=""/>
        <p:cNvGrpSpPr/>
        <p:nvPr/>
      </p:nvGrpSpPr>
      <p:grpSpPr>
        <a:xfrm>
          <a:off x="0" y="0"/>
          <a:ext cx="0" cy="0"/>
          <a:chOff x="0" y="0"/>
          <a:chExt cx="0" cy="0"/>
        </a:xfrm>
      </p:grpSpPr>
      <p:sp>
        <p:nvSpPr>
          <p:cNvPr id="8" name="Afgeronde rechthoek 7">
            <a:extLst>
              <a:ext uri="{FF2B5EF4-FFF2-40B4-BE49-F238E27FC236}">
                <a16:creationId xmlns:a16="http://schemas.microsoft.com/office/drawing/2014/main" id="{0BBD40C6-B2E9-E202-ACBF-7913892D8D06}"/>
              </a:ext>
            </a:extLst>
          </p:cNvPr>
          <p:cNvSpPr/>
          <p:nvPr userDrawn="1"/>
        </p:nvSpPr>
        <p:spPr>
          <a:xfrm>
            <a:off x="359999" y="359999"/>
            <a:ext cx="10800000" cy="6118860"/>
          </a:xfrm>
          <a:prstGeom prst="roundRect">
            <a:avLst>
              <a:gd name="adj" fmla="val 548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extLst>
              <a:ext uri="{FF2B5EF4-FFF2-40B4-BE49-F238E27FC236}">
                <a16:creationId xmlns:a16="http://schemas.microsoft.com/office/drawing/2014/main" id="{725282BE-8134-0122-2575-8FAF37709F85}"/>
              </a:ext>
            </a:extLst>
          </p:cNvPr>
          <p:cNvPicPr>
            <a:picLocks noChangeAspect="1"/>
          </p:cNvPicPr>
          <p:nvPr userDrawn="1"/>
        </p:nvPicPr>
        <p:blipFill>
          <a:blip r:embed="rId2">
            <a:alphaModFix amt="45000"/>
          </a:blip>
          <a:srcRect/>
          <a:stretch/>
        </p:blipFill>
        <p:spPr>
          <a:xfrm>
            <a:off x="0" y="0"/>
            <a:ext cx="12191999" cy="6858000"/>
          </a:xfrm>
          <a:prstGeom prst="rect">
            <a:avLst/>
          </a:prstGeom>
        </p:spPr>
      </p:pic>
      <p:sp>
        <p:nvSpPr>
          <p:cNvPr id="4" name="Tijdelijke aanduiding voor tekst 3">
            <a:extLst>
              <a:ext uri="{FF2B5EF4-FFF2-40B4-BE49-F238E27FC236}">
                <a16:creationId xmlns:a16="http://schemas.microsoft.com/office/drawing/2014/main" id="{EAF67B8D-BBAC-56A7-0E1B-1FDBD730139E}"/>
              </a:ext>
            </a:extLst>
          </p:cNvPr>
          <p:cNvSpPr>
            <a:spLocks noGrp="1"/>
          </p:cNvSpPr>
          <p:nvPr>
            <p:ph type="body" sz="quarter" idx="10" hasCustomPrompt="1"/>
          </p:nvPr>
        </p:nvSpPr>
        <p:spPr>
          <a:xfrm>
            <a:off x="896938" y="2617788"/>
            <a:ext cx="4958739" cy="2438400"/>
          </a:xfrm>
        </p:spPr>
        <p:txBody>
          <a:bodyPr>
            <a:noAutofit/>
          </a:bodyPr>
          <a:lstStyle>
            <a:lvl1pPr marL="0" algn="l">
              <a:buNone/>
              <a:defRPr sz="4400" b="1">
                <a:solidFill>
                  <a:schemeClr val="bg1"/>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nl-NL"/>
              <a:t>Pagina met de titel van een les</a:t>
            </a:r>
          </a:p>
        </p:txBody>
      </p:sp>
      <p:sp>
        <p:nvSpPr>
          <p:cNvPr id="3" name="Tijdelijke aanduiding voor onlineafbeelding 2">
            <a:extLst>
              <a:ext uri="{FF2B5EF4-FFF2-40B4-BE49-F238E27FC236}">
                <a16:creationId xmlns:a16="http://schemas.microsoft.com/office/drawing/2014/main" id="{F3082C0A-C54E-821B-BFD7-DB3893D61237}"/>
              </a:ext>
            </a:extLst>
          </p:cNvPr>
          <p:cNvSpPr>
            <a:spLocks noGrp="1"/>
          </p:cNvSpPr>
          <p:nvPr>
            <p:ph type="clipArt" sz="quarter" idx="20"/>
          </p:nvPr>
        </p:nvSpPr>
        <p:spPr>
          <a:xfrm>
            <a:off x="6532563" y="1177925"/>
            <a:ext cx="3270250" cy="4949825"/>
          </a:xfrm>
        </p:spPr>
        <p:txBody>
          <a:bodyPr/>
          <a:lstStyle/>
          <a:p>
            <a:endParaRPr lang="nl-NL"/>
          </a:p>
        </p:txBody>
      </p:sp>
      <p:pic>
        <p:nvPicPr>
          <p:cNvPr id="2" name="Afbeelding 1" descr="Afbeelding met kunst, schermopname, Rechthoek, ontwerp&#10;&#10;Door AI gegenereerde inhoud is mogelijk onjuist.">
            <a:extLst>
              <a:ext uri="{FF2B5EF4-FFF2-40B4-BE49-F238E27FC236}">
                <a16:creationId xmlns:a16="http://schemas.microsoft.com/office/drawing/2014/main" id="{FB04A836-6A28-83CE-255F-91692AE622FF}"/>
              </a:ext>
            </a:extLst>
          </p:cNvPr>
          <p:cNvPicPr>
            <a:picLocks noChangeAspect="1"/>
          </p:cNvPicPr>
          <p:nvPr userDrawn="1"/>
        </p:nvPicPr>
        <p:blipFill>
          <a:blip r:embed="rId3"/>
          <a:stretch>
            <a:fillRect/>
          </a:stretch>
        </p:blipFill>
        <p:spPr>
          <a:xfrm rot="21480000">
            <a:off x="26259" y="1182029"/>
            <a:ext cx="4127705" cy="1085434"/>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rot="-120000">
            <a:off x="841852" y="1461058"/>
            <a:ext cx="2780451" cy="522381"/>
          </a:xfrm>
        </p:spPr>
        <p:txBody>
          <a:bodyPr>
            <a:noAutofit/>
          </a:bodyPr>
          <a:lstStyle>
            <a:lvl1pPr algn="l">
              <a:defRPr sz="3600">
                <a:solidFill>
                  <a:schemeClr val="bg1"/>
                </a:solidFill>
              </a:defRPr>
            </a:lvl1pPr>
          </a:lstStyle>
          <a:p>
            <a:r>
              <a:rPr lang="nl-NL"/>
              <a:t>Les X</a:t>
            </a:r>
          </a:p>
        </p:txBody>
      </p:sp>
      <p:pic>
        <p:nvPicPr>
          <p:cNvPr id="5" name="Afbeelding 4">
            <a:extLst>
              <a:ext uri="{FF2B5EF4-FFF2-40B4-BE49-F238E27FC236}">
                <a16:creationId xmlns:a16="http://schemas.microsoft.com/office/drawing/2014/main" id="{B1E5A8CC-1928-02D7-09E2-73BC3F8B4BBB}"/>
              </a:ext>
            </a:extLst>
          </p:cNvPr>
          <p:cNvPicPr>
            <a:picLocks noChangeAspect="1"/>
          </p:cNvPicPr>
          <p:nvPr userDrawn="1"/>
        </p:nvPicPr>
        <p:blipFill>
          <a:blip r:embed="rId4"/>
          <a:srcRect/>
          <a:stretch/>
        </p:blipFill>
        <p:spPr>
          <a:xfrm rot="5400000">
            <a:off x="10502204" y="5173808"/>
            <a:ext cx="2218878" cy="266265"/>
          </a:xfrm>
          <a:prstGeom prst="rect">
            <a:avLst/>
          </a:prstGeom>
        </p:spPr>
      </p:pic>
      <p:sp>
        <p:nvSpPr>
          <p:cNvPr id="6" name="Tekstvak 5">
            <a:extLst>
              <a:ext uri="{FF2B5EF4-FFF2-40B4-BE49-F238E27FC236}">
                <a16:creationId xmlns:a16="http://schemas.microsoft.com/office/drawing/2014/main" id="{06FCB1A9-4BD5-A270-B477-7D097C443A0D}"/>
              </a:ext>
            </a:extLst>
          </p:cNvPr>
          <p:cNvSpPr txBox="1"/>
          <p:nvPr userDrawn="1"/>
        </p:nvSpPr>
        <p:spPr>
          <a:xfrm>
            <a:off x="8697433" y="-4678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220350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9_Titeldia">
    <p:bg>
      <p:bgPr>
        <a:solidFill>
          <a:schemeClr val="bg1"/>
        </a:solidFill>
        <a:effectLst/>
      </p:bgPr>
    </p:bg>
    <p:spTree>
      <p:nvGrpSpPr>
        <p:cNvPr id="1" name=""/>
        <p:cNvGrpSpPr/>
        <p:nvPr/>
      </p:nvGrpSpPr>
      <p:grpSpPr>
        <a:xfrm>
          <a:off x="0" y="0"/>
          <a:ext cx="0" cy="0"/>
          <a:chOff x="0" y="0"/>
          <a:chExt cx="0" cy="0"/>
        </a:xfrm>
      </p:grpSpPr>
      <p:sp>
        <p:nvSpPr>
          <p:cNvPr id="8" name="Afgeronde rechthoek 7">
            <a:extLst>
              <a:ext uri="{FF2B5EF4-FFF2-40B4-BE49-F238E27FC236}">
                <a16:creationId xmlns:a16="http://schemas.microsoft.com/office/drawing/2014/main" id="{0BBD40C6-B2E9-E202-ACBF-7913892D8D06}"/>
              </a:ext>
            </a:extLst>
          </p:cNvPr>
          <p:cNvSpPr/>
          <p:nvPr userDrawn="1"/>
        </p:nvSpPr>
        <p:spPr>
          <a:xfrm>
            <a:off x="359999" y="359999"/>
            <a:ext cx="1080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Afbeelding 8" descr="Afbeelding met schermopname&#10;&#10;Door AI gegenereerde inhoud is mogelijk onjuist.">
            <a:extLst>
              <a:ext uri="{FF2B5EF4-FFF2-40B4-BE49-F238E27FC236}">
                <a16:creationId xmlns:a16="http://schemas.microsoft.com/office/drawing/2014/main" id="{D8EC512C-96FB-7124-C848-927D0FA617E6}"/>
              </a:ext>
            </a:extLst>
          </p:cNvPr>
          <p:cNvPicPr>
            <a:picLocks noChangeAspect="1"/>
          </p:cNvPicPr>
          <p:nvPr userDrawn="1"/>
        </p:nvPicPr>
        <p:blipFill>
          <a:blip r:embed="rId2">
            <a:alphaModFix amt="77000"/>
          </a:blip>
          <a:srcRect t="30601"/>
          <a:stretch>
            <a:fillRect/>
          </a:stretch>
        </p:blipFill>
        <p:spPr>
          <a:xfrm>
            <a:off x="0" y="0"/>
            <a:ext cx="12191999" cy="6858000"/>
          </a:xfrm>
          <a:prstGeom prst="rect">
            <a:avLst/>
          </a:prstGeom>
        </p:spPr>
      </p:pic>
      <p:sp>
        <p:nvSpPr>
          <p:cNvPr id="4" name="Tijdelijke aanduiding voor tekst 3">
            <a:extLst>
              <a:ext uri="{FF2B5EF4-FFF2-40B4-BE49-F238E27FC236}">
                <a16:creationId xmlns:a16="http://schemas.microsoft.com/office/drawing/2014/main" id="{EAF67B8D-BBAC-56A7-0E1B-1FDBD730139E}"/>
              </a:ext>
            </a:extLst>
          </p:cNvPr>
          <p:cNvSpPr>
            <a:spLocks noGrp="1"/>
          </p:cNvSpPr>
          <p:nvPr>
            <p:ph type="body" sz="quarter" idx="10" hasCustomPrompt="1"/>
          </p:nvPr>
        </p:nvSpPr>
        <p:spPr>
          <a:xfrm>
            <a:off x="896938" y="2617788"/>
            <a:ext cx="4958739" cy="2438400"/>
          </a:xfrm>
        </p:spPr>
        <p:txBody>
          <a:bodyPr>
            <a:noAutofit/>
          </a:bodyPr>
          <a:lstStyle>
            <a:lvl1pPr marL="0" algn="l">
              <a:buNone/>
              <a:defRPr sz="4400" b="1">
                <a:solidFill>
                  <a:schemeClr val="bg1"/>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nl-NL"/>
              <a:t>Pagina met de titel van een les</a:t>
            </a:r>
          </a:p>
        </p:txBody>
      </p:sp>
      <p:sp>
        <p:nvSpPr>
          <p:cNvPr id="3" name="Tijdelijke aanduiding voor onlineafbeelding 2">
            <a:extLst>
              <a:ext uri="{FF2B5EF4-FFF2-40B4-BE49-F238E27FC236}">
                <a16:creationId xmlns:a16="http://schemas.microsoft.com/office/drawing/2014/main" id="{F3082C0A-C54E-821B-BFD7-DB3893D61237}"/>
              </a:ext>
            </a:extLst>
          </p:cNvPr>
          <p:cNvSpPr>
            <a:spLocks noGrp="1"/>
          </p:cNvSpPr>
          <p:nvPr>
            <p:ph type="clipArt" sz="quarter" idx="20"/>
          </p:nvPr>
        </p:nvSpPr>
        <p:spPr>
          <a:xfrm>
            <a:off x="6532563" y="1177925"/>
            <a:ext cx="3270250" cy="4949825"/>
          </a:xfrm>
        </p:spPr>
        <p:txBody>
          <a:bodyPr/>
          <a:lstStyle/>
          <a:p>
            <a:endParaRPr lang="nl-NL"/>
          </a:p>
        </p:txBody>
      </p:sp>
      <p:pic>
        <p:nvPicPr>
          <p:cNvPr id="2" name="Afbeelding 1" descr="Afbeelding met kunst, schermopname, Rechthoek, ontwerp&#10;&#10;Door AI gegenereerde inhoud is mogelijk onjuist.">
            <a:extLst>
              <a:ext uri="{FF2B5EF4-FFF2-40B4-BE49-F238E27FC236}">
                <a16:creationId xmlns:a16="http://schemas.microsoft.com/office/drawing/2014/main" id="{FB04A836-6A28-83CE-255F-91692AE622FF}"/>
              </a:ext>
            </a:extLst>
          </p:cNvPr>
          <p:cNvPicPr>
            <a:picLocks noChangeAspect="1"/>
          </p:cNvPicPr>
          <p:nvPr userDrawn="1"/>
        </p:nvPicPr>
        <p:blipFill>
          <a:blip r:embed="rId3"/>
          <a:stretch>
            <a:fillRect/>
          </a:stretch>
        </p:blipFill>
        <p:spPr>
          <a:xfrm rot="21480000">
            <a:off x="26259" y="1182029"/>
            <a:ext cx="4127705" cy="1085434"/>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rot="-120000">
            <a:off x="841852" y="1461058"/>
            <a:ext cx="2780451" cy="522381"/>
          </a:xfrm>
        </p:spPr>
        <p:txBody>
          <a:bodyPr>
            <a:noAutofit/>
          </a:bodyPr>
          <a:lstStyle>
            <a:lvl1pPr algn="l">
              <a:defRPr sz="3600">
                <a:solidFill>
                  <a:schemeClr val="bg1"/>
                </a:solidFill>
              </a:defRPr>
            </a:lvl1pPr>
          </a:lstStyle>
          <a:p>
            <a:r>
              <a:rPr lang="nl-NL"/>
              <a:t>Les X</a:t>
            </a:r>
          </a:p>
        </p:txBody>
      </p:sp>
      <p:pic>
        <p:nvPicPr>
          <p:cNvPr id="5" name="Afbeelding 4">
            <a:extLst>
              <a:ext uri="{FF2B5EF4-FFF2-40B4-BE49-F238E27FC236}">
                <a16:creationId xmlns:a16="http://schemas.microsoft.com/office/drawing/2014/main" id="{B1E5A8CC-1928-02D7-09E2-73BC3F8B4BBB}"/>
              </a:ext>
            </a:extLst>
          </p:cNvPr>
          <p:cNvPicPr>
            <a:picLocks noChangeAspect="1"/>
          </p:cNvPicPr>
          <p:nvPr userDrawn="1"/>
        </p:nvPicPr>
        <p:blipFill>
          <a:blip r:embed="rId4"/>
          <a:srcRect/>
          <a:stretch/>
        </p:blipFill>
        <p:spPr>
          <a:xfrm rot="5400000">
            <a:off x="10502204" y="5173808"/>
            <a:ext cx="2218878" cy="266265"/>
          </a:xfrm>
          <a:prstGeom prst="rect">
            <a:avLst/>
          </a:prstGeom>
        </p:spPr>
      </p:pic>
      <p:sp>
        <p:nvSpPr>
          <p:cNvPr id="6" name="Tekstvak 5">
            <a:extLst>
              <a:ext uri="{FF2B5EF4-FFF2-40B4-BE49-F238E27FC236}">
                <a16:creationId xmlns:a16="http://schemas.microsoft.com/office/drawing/2014/main" id="{06FCB1A9-4BD5-A270-B477-7D097C443A0D}"/>
              </a:ext>
            </a:extLst>
          </p:cNvPr>
          <p:cNvSpPr txBox="1"/>
          <p:nvPr userDrawn="1"/>
        </p:nvSpPr>
        <p:spPr>
          <a:xfrm>
            <a:off x="8697433" y="-4678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368059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Sectiekop">
    <p:bg>
      <p:bgPr>
        <a:solidFill>
          <a:schemeClr val="accent2"/>
        </a:solidFill>
        <a:effectLst/>
      </p:bgPr>
    </p:bg>
    <p:spTree>
      <p:nvGrpSpPr>
        <p:cNvPr id="1" name=""/>
        <p:cNvGrpSpPr/>
        <p:nvPr/>
      </p:nvGrpSpPr>
      <p:grpSpPr>
        <a:xfrm>
          <a:off x="0" y="0"/>
          <a:ext cx="0" cy="0"/>
          <a:chOff x="0" y="0"/>
          <a:chExt cx="0" cy="0"/>
        </a:xfrm>
      </p:grpSpPr>
      <p:pic>
        <p:nvPicPr>
          <p:cNvPr id="6" name="Afbeelding 5" descr="Afbeelding met schermopname&#10;&#10;Door AI gegenereerde inhoud is mogelijk onjuist.">
            <a:extLst>
              <a:ext uri="{FF2B5EF4-FFF2-40B4-BE49-F238E27FC236}">
                <a16:creationId xmlns:a16="http://schemas.microsoft.com/office/drawing/2014/main" id="{5C568D28-C5F1-A2E3-DF2C-29A58B372B37}"/>
              </a:ext>
            </a:extLst>
          </p:cNvPr>
          <p:cNvPicPr>
            <a:picLocks noChangeAspect="1"/>
          </p:cNvPicPr>
          <p:nvPr userDrawn="1"/>
        </p:nvPicPr>
        <p:blipFill>
          <a:blip r:embed="rId2"/>
          <a:srcRect t="30601"/>
          <a:stretch>
            <a:fillRect/>
          </a:stretch>
        </p:blipFill>
        <p:spPr>
          <a:xfrm>
            <a:off x="0" y="0"/>
            <a:ext cx="12191999" cy="6858000"/>
          </a:xfrm>
          <a:prstGeom prst="rect">
            <a:avLst/>
          </a:prstGeom>
        </p:spPr>
      </p:pic>
      <p:pic>
        <p:nvPicPr>
          <p:cNvPr id="5" name="Afbeelding 4">
            <a:extLst>
              <a:ext uri="{FF2B5EF4-FFF2-40B4-BE49-F238E27FC236}">
                <a16:creationId xmlns:a16="http://schemas.microsoft.com/office/drawing/2014/main" id="{EB283C44-8284-8E13-4D09-E87FC7CDEB7B}"/>
              </a:ext>
            </a:extLst>
          </p:cNvPr>
          <p:cNvPicPr>
            <a:picLocks noChangeAspect="1"/>
          </p:cNvPicPr>
          <p:nvPr userDrawn="1"/>
        </p:nvPicPr>
        <p:blipFill>
          <a:blip r:embed="rId3"/>
          <a:srcRect/>
          <a:stretch/>
        </p:blipFill>
        <p:spPr>
          <a:xfrm rot="157261">
            <a:off x="1750741" y="-390292"/>
            <a:ext cx="11159240" cy="7895063"/>
          </a:xfrm>
          <a:prstGeom prst="rect">
            <a:avLst/>
          </a:prstGeom>
        </p:spPr>
      </p:pic>
      <p:sp>
        <p:nvSpPr>
          <p:cNvPr id="2" name="Tijdelijke aanduiding voor tekst 3">
            <a:extLst>
              <a:ext uri="{FF2B5EF4-FFF2-40B4-BE49-F238E27FC236}">
                <a16:creationId xmlns:a16="http://schemas.microsoft.com/office/drawing/2014/main" id="{8D7FB893-2A27-BDC0-C3C0-AA785031E8F8}"/>
              </a:ext>
            </a:extLst>
          </p:cNvPr>
          <p:cNvSpPr>
            <a:spLocks noGrp="1"/>
          </p:cNvSpPr>
          <p:nvPr>
            <p:ph type="body" sz="quarter" idx="10" hasCustomPrompt="1"/>
          </p:nvPr>
        </p:nvSpPr>
        <p:spPr>
          <a:xfrm rot="157261">
            <a:off x="3925232" y="2204496"/>
            <a:ext cx="3111188" cy="2438400"/>
          </a:xfrm>
        </p:spPr>
        <p:txBody>
          <a:bodyPr anchor="ctr" anchorCtr="0">
            <a:noAutofit/>
          </a:bodyPr>
          <a:lstStyle>
            <a:lvl1pPr marL="0" algn="ctr">
              <a:buNone/>
              <a:defRPr sz="4400" b="1">
                <a:solidFill>
                  <a:schemeClr val="accent2"/>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nl-NL"/>
              <a:t>Pagina met de titel van een les</a:t>
            </a:r>
          </a:p>
        </p:txBody>
      </p:sp>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4"/>
          <a:srcRect t="106871" b="-39615"/>
          <a:stretch>
            <a:fillRect/>
          </a:stretch>
        </p:blipFill>
        <p:spPr>
          <a:xfrm>
            <a:off x="6488150" y="10910816"/>
            <a:ext cx="5497552" cy="1800000"/>
          </a:xfrm>
          <a:prstGeom prst="rect">
            <a:avLst/>
          </a:prstGeom>
        </p:spPr>
      </p:pic>
      <p:pic>
        <p:nvPicPr>
          <p:cNvPr id="12" name="Afbeelding 11" descr="Afbeelding met kunst, schermopname, Rechthoek, ontwerp&#10;&#10;Door AI gegenereerde inhoud is mogelijk onjuist.">
            <a:extLst>
              <a:ext uri="{FF2B5EF4-FFF2-40B4-BE49-F238E27FC236}">
                <a16:creationId xmlns:a16="http://schemas.microsoft.com/office/drawing/2014/main" id="{325D7C4C-3020-35B6-71E6-70836A429BD0}"/>
              </a:ext>
            </a:extLst>
          </p:cNvPr>
          <p:cNvPicPr>
            <a:picLocks noChangeAspect="1"/>
          </p:cNvPicPr>
          <p:nvPr userDrawn="1"/>
        </p:nvPicPr>
        <p:blipFill>
          <a:blip r:embed="rId5"/>
          <a:srcRect l="29061" t="3858" r="1192" b="-3858"/>
          <a:stretch>
            <a:fillRect/>
          </a:stretch>
        </p:blipFill>
        <p:spPr>
          <a:xfrm rot="21480000">
            <a:off x="0" y="913175"/>
            <a:ext cx="2880000" cy="1085434"/>
          </a:xfrm>
          <a:prstGeom prst="rect">
            <a:avLst/>
          </a:prstGeom>
        </p:spPr>
      </p:pic>
      <p:sp>
        <p:nvSpPr>
          <p:cNvPr id="13" name="Titel 19">
            <a:extLst>
              <a:ext uri="{FF2B5EF4-FFF2-40B4-BE49-F238E27FC236}">
                <a16:creationId xmlns:a16="http://schemas.microsoft.com/office/drawing/2014/main" id="{D6E89FB5-6F81-6DB4-0903-FC111F90A44B}"/>
              </a:ext>
            </a:extLst>
          </p:cNvPr>
          <p:cNvSpPr>
            <a:spLocks noGrp="1"/>
          </p:cNvSpPr>
          <p:nvPr>
            <p:ph type="title" hasCustomPrompt="1"/>
          </p:nvPr>
        </p:nvSpPr>
        <p:spPr>
          <a:xfrm rot="-120000">
            <a:off x="708346" y="1143363"/>
            <a:ext cx="1775482" cy="522381"/>
          </a:xfrm>
        </p:spPr>
        <p:txBody>
          <a:bodyPr>
            <a:noAutofit/>
          </a:bodyPr>
          <a:lstStyle>
            <a:lvl1pPr algn="l">
              <a:defRPr sz="3600">
                <a:solidFill>
                  <a:schemeClr val="bg1"/>
                </a:solidFill>
              </a:defRPr>
            </a:lvl1pPr>
          </a:lstStyle>
          <a:p>
            <a:r>
              <a:rPr lang="nl-NL"/>
              <a:t>Les X</a:t>
            </a:r>
          </a:p>
        </p:txBody>
      </p:sp>
      <p:sp>
        <p:nvSpPr>
          <p:cNvPr id="3" name="Tijdelijke aanduiding voor onlineafbeelding 2">
            <a:extLst>
              <a:ext uri="{FF2B5EF4-FFF2-40B4-BE49-F238E27FC236}">
                <a16:creationId xmlns:a16="http://schemas.microsoft.com/office/drawing/2014/main" id="{EEFC50FE-1788-53CB-4610-74FEDEB30EEC}"/>
              </a:ext>
            </a:extLst>
          </p:cNvPr>
          <p:cNvSpPr>
            <a:spLocks noGrp="1"/>
          </p:cNvSpPr>
          <p:nvPr>
            <p:ph type="clipArt" sz="quarter" idx="20"/>
          </p:nvPr>
        </p:nvSpPr>
        <p:spPr>
          <a:xfrm>
            <a:off x="7748047" y="1817649"/>
            <a:ext cx="3270250" cy="4689242"/>
          </a:xfrm>
        </p:spPr>
        <p:txBody>
          <a:bodyPr/>
          <a:lstStyle/>
          <a:p>
            <a:endParaRPr lang="nl-NL"/>
          </a:p>
        </p:txBody>
      </p:sp>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076001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5_Sectiekop">
    <p:bg>
      <p:bgPr>
        <a:solidFill>
          <a:schemeClr val="accent2"/>
        </a:solidFill>
        <a:effectLst/>
      </p:bgPr>
    </p:bg>
    <p:spTree>
      <p:nvGrpSpPr>
        <p:cNvPr id="1" name=""/>
        <p:cNvGrpSpPr/>
        <p:nvPr/>
      </p:nvGrpSpPr>
      <p:grpSpPr>
        <a:xfrm>
          <a:off x="0" y="0"/>
          <a:ext cx="0" cy="0"/>
          <a:chOff x="0" y="0"/>
          <a:chExt cx="0" cy="0"/>
        </a:xfrm>
      </p:grpSpPr>
      <p:pic>
        <p:nvPicPr>
          <p:cNvPr id="6" name="Afbeelding 5" descr="Afbeelding met schermopname&#10;&#10;Door AI gegenereerde inhoud is mogelijk onjuist.">
            <a:extLst>
              <a:ext uri="{FF2B5EF4-FFF2-40B4-BE49-F238E27FC236}">
                <a16:creationId xmlns:a16="http://schemas.microsoft.com/office/drawing/2014/main" id="{5C568D28-C5F1-A2E3-DF2C-29A58B372B37}"/>
              </a:ext>
            </a:extLst>
          </p:cNvPr>
          <p:cNvPicPr>
            <a:picLocks noChangeAspect="1"/>
          </p:cNvPicPr>
          <p:nvPr userDrawn="1"/>
        </p:nvPicPr>
        <p:blipFill>
          <a:blip r:embed="rId2"/>
          <a:srcRect t="30601"/>
          <a:stretch>
            <a:fillRect/>
          </a:stretch>
        </p:blipFill>
        <p:spPr>
          <a:xfrm>
            <a:off x="0" y="0"/>
            <a:ext cx="12191999" cy="6858000"/>
          </a:xfrm>
          <a:prstGeom prst="rect">
            <a:avLst/>
          </a:prstGeom>
        </p:spPr>
      </p:pic>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3"/>
          <a:srcRect t="106871" b="-39615"/>
          <a:stretch>
            <a:fillRect/>
          </a:stretch>
        </p:blipFill>
        <p:spPr>
          <a:xfrm>
            <a:off x="6488150" y="10910816"/>
            <a:ext cx="5497552" cy="1800000"/>
          </a:xfrm>
          <a:prstGeom prst="rect">
            <a:avLst/>
          </a:prstGeom>
        </p:spPr>
      </p:pic>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321248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Sectiekop">
    <p:bg>
      <p:bgPr>
        <a:solidFill>
          <a:schemeClr val="accent2"/>
        </a:solidFill>
        <a:effectLst/>
      </p:bgPr>
    </p:bg>
    <p:spTree>
      <p:nvGrpSpPr>
        <p:cNvPr id="1" name=""/>
        <p:cNvGrpSpPr/>
        <p:nvPr/>
      </p:nvGrpSpPr>
      <p:grpSpPr>
        <a:xfrm>
          <a:off x="0" y="0"/>
          <a:ext cx="0" cy="0"/>
          <a:chOff x="0" y="0"/>
          <a:chExt cx="0" cy="0"/>
        </a:xfrm>
      </p:grpSpPr>
      <p:pic>
        <p:nvPicPr>
          <p:cNvPr id="6" name="Afbeelding 5" descr="Afbeelding met schermopname&#10;&#10;Door AI gegenereerde inhoud is mogelijk onjuist.">
            <a:extLst>
              <a:ext uri="{FF2B5EF4-FFF2-40B4-BE49-F238E27FC236}">
                <a16:creationId xmlns:a16="http://schemas.microsoft.com/office/drawing/2014/main" id="{5C568D28-C5F1-A2E3-DF2C-29A58B372B37}"/>
              </a:ext>
            </a:extLst>
          </p:cNvPr>
          <p:cNvPicPr>
            <a:picLocks noChangeAspect="1"/>
          </p:cNvPicPr>
          <p:nvPr userDrawn="1"/>
        </p:nvPicPr>
        <p:blipFill>
          <a:blip r:embed="rId2"/>
          <a:srcRect t="30601"/>
          <a:stretch>
            <a:fillRect/>
          </a:stretch>
        </p:blipFill>
        <p:spPr>
          <a:xfrm>
            <a:off x="0" y="0"/>
            <a:ext cx="12191999" cy="6858000"/>
          </a:xfrm>
          <a:prstGeom prst="rect">
            <a:avLst/>
          </a:prstGeom>
        </p:spPr>
      </p:pic>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3"/>
          <a:srcRect t="106871" b="-39615"/>
          <a:stretch>
            <a:fillRect/>
          </a:stretch>
        </p:blipFill>
        <p:spPr>
          <a:xfrm>
            <a:off x="6488150" y="10910816"/>
            <a:ext cx="5497552" cy="1800000"/>
          </a:xfrm>
          <a:prstGeom prst="rect">
            <a:avLst/>
          </a:prstGeom>
        </p:spPr>
      </p:pic>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itel 1">
            <a:extLst>
              <a:ext uri="{FF2B5EF4-FFF2-40B4-BE49-F238E27FC236}">
                <a16:creationId xmlns:a16="http://schemas.microsoft.com/office/drawing/2014/main" id="{97B29C92-C42D-D975-6ED3-CF20C0BACA79}"/>
              </a:ext>
            </a:extLst>
          </p:cNvPr>
          <p:cNvSpPr>
            <a:spLocks noGrp="1"/>
          </p:cNvSpPr>
          <p:nvPr>
            <p:ph type="title" hasCustomPrompt="1"/>
          </p:nvPr>
        </p:nvSpPr>
        <p:spPr>
          <a:xfrm>
            <a:off x="6275294" y="918762"/>
            <a:ext cx="3325907" cy="3000259"/>
          </a:xfrm>
          <a:prstGeom prst="roundRect">
            <a:avLst>
              <a:gd name="adj" fmla="val 10524"/>
            </a:avLst>
          </a:prstGeom>
          <a:solidFill>
            <a:schemeClr val="bg1"/>
          </a:solidFill>
        </p:spPr>
        <p:txBody>
          <a:bodyPr wrap="square" lIns="251999" tIns="251999" rIns="251999" bIns="251999" anchor="t">
            <a:spAutoFit/>
          </a:bodyPr>
          <a:lstStyle>
            <a:lvl1pPr>
              <a:defRPr sz="2400"/>
            </a:lvl1pPr>
          </a:lstStyle>
          <a:p>
            <a:r>
              <a:rPr lang="nl-NL"/>
              <a:t>Pagina met tekstwolkje. Het ‘pijltje’ staat niet op de master zodat je deze kan verplaatsen of aanpassen</a:t>
            </a:r>
          </a:p>
        </p:txBody>
      </p:sp>
    </p:spTree>
    <p:extLst>
      <p:ext uri="{BB962C8B-B14F-4D97-AF65-F5344CB8AC3E}">
        <p14:creationId xmlns:p14="http://schemas.microsoft.com/office/powerpoint/2010/main" val="33515588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Sectiekop">
    <p:bg>
      <p:bgPr>
        <a:solidFill>
          <a:schemeClr val="accent3"/>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5C568D28-C5F1-A2E3-DF2C-29A58B372B37}"/>
              </a:ext>
            </a:extLst>
          </p:cNvPr>
          <p:cNvPicPr>
            <a:picLocks noChangeAspect="1"/>
          </p:cNvPicPr>
          <p:nvPr userDrawn="1"/>
        </p:nvPicPr>
        <p:blipFill>
          <a:blip r:embed="rId2">
            <a:alphaModFix amt="45000"/>
          </a:blip>
          <a:srcRect/>
          <a:stretch/>
        </p:blipFill>
        <p:spPr>
          <a:xfrm>
            <a:off x="0" y="0"/>
            <a:ext cx="12191999" cy="6858000"/>
          </a:xfrm>
          <a:prstGeom prst="rect">
            <a:avLst/>
          </a:prstGeom>
        </p:spPr>
      </p:pic>
      <p:pic>
        <p:nvPicPr>
          <p:cNvPr id="5" name="Afbeelding 4">
            <a:extLst>
              <a:ext uri="{FF2B5EF4-FFF2-40B4-BE49-F238E27FC236}">
                <a16:creationId xmlns:a16="http://schemas.microsoft.com/office/drawing/2014/main" id="{EB283C44-8284-8E13-4D09-E87FC7CDEB7B}"/>
              </a:ext>
            </a:extLst>
          </p:cNvPr>
          <p:cNvPicPr>
            <a:picLocks noChangeAspect="1"/>
          </p:cNvPicPr>
          <p:nvPr userDrawn="1"/>
        </p:nvPicPr>
        <p:blipFill>
          <a:blip r:embed="rId3"/>
          <a:srcRect/>
          <a:stretch/>
        </p:blipFill>
        <p:spPr>
          <a:xfrm rot="157261">
            <a:off x="1750741" y="-390292"/>
            <a:ext cx="11159240" cy="7895063"/>
          </a:xfrm>
          <a:prstGeom prst="rect">
            <a:avLst/>
          </a:prstGeom>
        </p:spPr>
      </p:pic>
      <p:sp>
        <p:nvSpPr>
          <p:cNvPr id="2" name="Tijdelijke aanduiding voor tekst 3">
            <a:extLst>
              <a:ext uri="{FF2B5EF4-FFF2-40B4-BE49-F238E27FC236}">
                <a16:creationId xmlns:a16="http://schemas.microsoft.com/office/drawing/2014/main" id="{8D7FB893-2A27-BDC0-C3C0-AA785031E8F8}"/>
              </a:ext>
            </a:extLst>
          </p:cNvPr>
          <p:cNvSpPr>
            <a:spLocks noGrp="1"/>
          </p:cNvSpPr>
          <p:nvPr>
            <p:ph type="body" sz="quarter" idx="10" hasCustomPrompt="1"/>
          </p:nvPr>
        </p:nvSpPr>
        <p:spPr>
          <a:xfrm rot="157261">
            <a:off x="3925232" y="2204496"/>
            <a:ext cx="3111188" cy="2438400"/>
          </a:xfrm>
        </p:spPr>
        <p:txBody>
          <a:bodyPr anchor="ctr" anchorCtr="0">
            <a:noAutofit/>
          </a:bodyPr>
          <a:lstStyle>
            <a:lvl1pPr marL="0" algn="ctr">
              <a:buNone/>
              <a:defRPr sz="4400" b="1">
                <a:solidFill>
                  <a:schemeClr val="accent2"/>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nl-NL"/>
              <a:t>Pagina met de titel van een les</a:t>
            </a:r>
          </a:p>
        </p:txBody>
      </p:sp>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4"/>
          <a:srcRect t="106871" b="-39615"/>
          <a:stretch>
            <a:fillRect/>
          </a:stretch>
        </p:blipFill>
        <p:spPr>
          <a:xfrm>
            <a:off x="6488150" y="10910816"/>
            <a:ext cx="5497552" cy="1800000"/>
          </a:xfrm>
          <a:prstGeom prst="rect">
            <a:avLst/>
          </a:prstGeom>
        </p:spPr>
      </p:pic>
      <p:pic>
        <p:nvPicPr>
          <p:cNvPr id="12" name="Afbeelding 11" descr="Afbeelding met kunst, schermopname, Rechthoek, ontwerp&#10;&#10;Door AI gegenereerde inhoud is mogelijk onjuist.">
            <a:extLst>
              <a:ext uri="{FF2B5EF4-FFF2-40B4-BE49-F238E27FC236}">
                <a16:creationId xmlns:a16="http://schemas.microsoft.com/office/drawing/2014/main" id="{325D7C4C-3020-35B6-71E6-70836A429BD0}"/>
              </a:ext>
            </a:extLst>
          </p:cNvPr>
          <p:cNvPicPr>
            <a:picLocks noChangeAspect="1"/>
          </p:cNvPicPr>
          <p:nvPr userDrawn="1"/>
        </p:nvPicPr>
        <p:blipFill>
          <a:blip r:embed="rId5"/>
          <a:srcRect l="29061" t="3858" r="1192" b="-3858"/>
          <a:stretch>
            <a:fillRect/>
          </a:stretch>
        </p:blipFill>
        <p:spPr>
          <a:xfrm rot="21480000">
            <a:off x="0" y="913175"/>
            <a:ext cx="2880000" cy="1085434"/>
          </a:xfrm>
          <a:prstGeom prst="rect">
            <a:avLst/>
          </a:prstGeom>
        </p:spPr>
      </p:pic>
      <p:sp>
        <p:nvSpPr>
          <p:cNvPr id="13" name="Titel 19">
            <a:extLst>
              <a:ext uri="{FF2B5EF4-FFF2-40B4-BE49-F238E27FC236}">
                <a16:creationId xmlns:a16="http://schemas.microsoft.com/office/drawing/2014/main" id="{D6E89FB5-6F81-6DB4-0903-FC111F90A44B}"/>
              </a:ext>
            </a:extLst>
          </p:cNvPr>
          <p:cNvSpPr>
            <a:spLocks noGrp="1"/>
          </p:cNvSpPr>
          <p:nvPr>
            <p:ph type="title" hasCustomPrompt="1"/>
          </p:nvPr>
        </p:nvSpPr>
        <p:spPr>
          <a:xfrm rot="-120000">
            <a:off x="708346" y="1143363"/>
            <a:ext cx="1775482" cy="522381"/>
          </a:xfrm>
        </p:spPr>
        <p:txBody>
          <a:bodyPr>
            <a:noAutofit/>
          </a:bodyPr>
          <a:lstStyle>
            <a:lvl1pPr algn="l">
              <a:defRPr sz="3600">
                <a:solidFill>
                  <a:schemeClr val="bg1"/>
                </a:solidFill>
              </a:defRPr>
            </a:lvl1pPr>
          </a:lstStyle>
          <a:p>
            <a:r>
              <a:rPr lang="nl-NL"/>
              <a:t>Les X</a:t>
            </a:r>
          </a:p>
        </p:txBody>
      </p:sp>
      <p:sp>
        <p:nvSpPr>
          <p:cNvPr id="3" name="Tijdelijke aanduiding voor onlineafbeelding 2">
            <a:extLst>
              <a:ext uri="{FF2B5EF4-FFF2-40B4-BE49-F238E27FC236}">
                <a16:creationId xmlns:a16="http://schemas.microsoft.com/office/drawing/2014/main" id="{EEFC50FE-1788-53CB-4610-74FEDEB30EEC}"/>
              </a:ext>
            </a:extLst>
          </p:cNvPr>
          <p:cNvSpPr>
            <a:spLocks noGrp="1"/>
          </p:cNvSpPr>
          <p:nvPr>
            <p:ph type="clipArt" sz="quarter" idx="20"/>
          </p:nvPr>
        </p:nvSpPr>
        <p:spPr>
          <a:xfrm>
            <a:off x="7748047" y="1817649"/>
            <a:ext cx="3270250" cy="4689242"/>
          </a:xfrm>
        </p:spPr>
        <p:txBody>
          <a:bodyPr/>
          <a:lstStyle/>
          <a:p>
            <a:endParaRPr lang="nl-NL"/>
          </a:p>
        </p:txBody>
      </p:sp>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8207691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359999" y="359999"/>
            <a:ext cx="1080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pic>
        <p:nvPicPr>
          <p:cNvPr id="3" name="Afbeelding 2" descr="Afbeelding met schermopname, kunst, ontwerp, zwart-wit&#10;&#10;Door AI gegenereerde inhoud is mogelijk onjuist.">
            <a:extLst>
              <a:ext uri="{FF2B5EF4-FFF2-40B4-BE49-F238E27FC236}">
                <a16:creationId xmlns:a16="http://schemas.microsoft.com/office/drawing/2014/main" id="{BF25EF1C-62AD-A3E1-2768-0137D9D7C825}"/>
              </a:ext>
            </a:extLst>
          </p:cNvPr>
          <p:cNvPicPr>
            <a:picLocks noChangeAspect="1"/>
          </p:cNvPicPr>
          <p:nvPr userDrawn="1"/>
        </p:nvPicPr>
        <p:blipFill>
          <a:blip r:embed="rId3"/>
          <a:stretch>
            <a:fillRect/>
          </a:stretch>
        </p:blipFill>
        <p:spPr>
          <a:xfrm>
            <a:off x="4214770" y="439616"/>
            <a:ext cx="5791200" cy="5791200"/>
          </a:xfrm>
          <a:prstGeom prst="rect">
            <a:avLst/>
          </a:prstGeom>
        </p:spPr>
      </p:pic>
      <p:sp>
        <p:nvSpPr>
          <p:cNvPr id="4" name="Titel 19">
            <a:extLst>
              <a:ext uri="{FF2B5EF4-FFF2-40B4-BE49-F238E27FC236}">
                <a16:creationId xmlns:a16="http://schemas.microsoft.com/office/drawing/2014/main" id="{3612765B-C79C-DDA0-18B7-F5E8162F2F67}"/>
              </a:ext>
            </a:extLst>
          </p:cNvPr>
          <p:cNvSpPr>
            <a:spLocks noGrp="1"/>
          </p:cNvSpPr>
          <p:nvPr>
            <p:ph type="title" hasCustomPrompt="1"/>
          </p:nvPr>
        </p:nvSpPr>
        <p:spPr>
          <a:xfrm>
            <a:off x="4761617" y="2518732"/>
            <a:ext cx="4697507" cy="1588127"/>
          </a:xfrm>
        </p:spPr>
        <p:txBody>
          <a:bodyPr wrap="square" anchor="ctr" anchorCtr="0">
            <a:spAutoFit/>
          </a:bodyPr>
          <a:lstStyle>
            <a:lvl1pPr algn="ctr">
              <a:defRPr sz="3600">
                <a:solidFill>
                  <a:schemeClr val="bg1"/>
                </a:solidFill>
              </a:defRPr>
            </a:lvl1pPr>
          </a:lstStyle>
          <a:p>
            <a:r>
              <a:rPr lang="nl-NL"/>
              <a:t>Pagina met een korte zin en een figuur ernaast</a:t>
            </a:r>
          </a:p>
        </p:txBody>
      </p:sp>
      <p:sp>
        <p:nvSpPr>
          <p:cNvPr id="5" name="Tijdelijke aanduiding voor onlineafbeelding 20">
            <a:extLst>
              <a:ext uri="{FF2B5EF4-FFF2-40B4-BE49-F238E27FC236}">
                <a16:creationId xmlns:a16="http://schemas.microsoft.com/office/drawing/2014/main" id="{D7C4E33E-DDBA-7007-6597-55FF88801056}"/>
              </a:ext>
            </a:extLst>
          </p:cNvPr>
          <p:cNvSpPr>
            <a:spLocks noGrp="1"/>
          </p:cNvSpPr>
          <p:nvPr>
            <p:ph type="clipArt" sz="quarter" idx="10"/>
          </p:nvPr>
        </p:nvSpPr>
        <p:spPr>
          <a:xfrm>
            <a:off x="896657" y="1066147"/>
            <a:ext cx="3298825" cy="5065712"/>
          </a:xfrm>
        </p:spPr>
        <p:txBody>
          <a:bodyPr/>
          <a:lstStyle/>
          <a:p>
            <a:endParaRPr lang="nl-NL"/>
          </a:p>
        </p:txBody>
      </p:sp>
      <p:pic>
        <p:nvPicPr>
          <p:cNvPr id="2" name="Afbeelding 1">
            <a:extLst>
              <a:ext uri="{FF2B5EF4-FFF2-40B4-BE49-F238E27FC236}">
                <a16:creationId xmlns:a16="http://schemas.microsoft.com/office/drawing/2014/main" id="{4FD3AA62-6ABD-48FA-B19E-CC142ADB2EB3}"/>
              </a:ext>
            </a:extLst>
          </p:cNvPr>
          <p:cNvPicPr>
            <a:picLocks noChangeAspect="1"/>
          </p:cNvPicPr>
          <p:nvPr userDrawn="1"/>
        </p:nvPicPr>
        <p:blipFill>
          <a:blip r:embed="rId4"/>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194852932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eldia">
    <p:bg>
      <p:bgPr>
        <a:solidFill>
          <a:schemeClr val="accent4"/>
        </a:solidFill>
        <a:effectLst/>
      </p:bgPr>
    </p:bg>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DD5D99A2-7054-2EBE-42A8-3887DDEAEC72}"/>
              </a:ext>
            </a:extLst>
          </p:cNvPr>
          <p:cNvSpPr/>
          <p:nvPr userDrawn="1"/>
        </p:nvSpPr>
        <p:spPr>
          <a:xfrm>
            <a:off x="0" y="0"/>
            <a:ext cx="40005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descr="Afbeelding met schermopname&#10;&#10;Door AI gegenereerde inhoud is mogelijk onjuist.">
            <a:extLst>
              <a:ext uri="{FF2B5EF4-FFF2-40B4-BE49-F238E27FC236}">
                <a16:creationId xmlns:a16="http://schemas.microsoft.com/office/drawing/2014/main" id="{C671E325-7A18-D0D2-0E94-6477E0AD4BCF}"/>
              </a:ext>
            </a:extLst>
          </p:cNvPr>
          <p:cNvPicPr>
            <a:picLocks noChangeAspect="1"/>
          </p:cNvPicPr>
          <p:nvPr userDrawn="1"/>
        </p:nvPicPr>
        <p:blipFill>
          <a:blip r:embed="rId2">
            <a:alphaModFix amt="30000"/>
          </a:blip>
          <a:srcRect t="30601"/>
          <a:stretch>
            <a:fillRect/>
          </a:stretch>
        </p:blipFill>
        <p:spPr>
          <a:xfrm>
            <a:off x="1" y="0"/>
            <a:ext cx="12191999" cy="6858000"/>
          </a:xfrm>
          <a:prstGeom prst="rect">
            <a:avLst/>
          </a:prstGeom>
        </p:spPr>
      </p:pic>
      <p:pic>
        <p:nvPicPr>
          <p:cNvPr id="8" name="Afbeelding 7">
            <a:extLst>
              <a:ext uri="{FF2B5EF4-FFF2-40B4-BE49-F238E27FC236}">
                <a16:creationId xmlns:a16="http://schemas.microsoft.com/office/drawing/2014/main" id="{031DEDBC-4012-78EA-79A3-4609A005B543}"/>
              </a:ext>
            </a:extLst>
          </p:cNvPr>
          <p:cNvPicPr>
            <a:picLocks noChangeAspect="1"/>
          </p:cNvPicPr>
          <p:nvPr userDrawn="1"/>
        </p:nvPicPr>
        <p:blipFill>
          <a:blip r:embed="rId3"/>
          <a:srcRect/>
          <a:stretch/>
        </p:blipFill>
        <p:spPr>
          <a:xfrm>
            <a:off x="5084257" y="1"/>
            <a:ext cx="7361743" cy="6857999"/>
          </a:xfrm>
          <a:prstGeom prst="rect">
            <a:avLst/>
          </a:prstGeom>
        </p:spPr>
      </p:pic>
      <p:pic>
        <p:nvPicPr>
          <p:cNvPr id="4" name="Afbeelding 3">
            <a:extLst>
              <a:ext uri="{FF2B5EF4-FFF2-40B4-BE49-F238E27FC236}">
                <a16:creationId xmlns:a16="http://schemas.microsoft.com/office/drawing/2014/main" id="{7CF6E6BF-7316-8591-329C-2450E3ACC226}"/>
              </a:ext>
            </a:extLst>
          </p:cNvPr>
          <p:cNvPicPr>
            <a:picLocks noChangeAspect="1"/>
          </p:cNvPicPr>
          <p:nvPr userDrawn="1"/>
        </p:nvPicPr>
        <p:blipFill>
          <a:blip r:embed="rId4"/>
          <a:srcRect/>
          <a:stretch/>
        </p:blipFill>
        <p:spPr>
          <a:xfrm rot="367729">
            <a:off x="4238859" y="255039"/>
            <a:ext cx="5145405" cy="6869888"/>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rot="360000">
            <a:off x="5499237" y="2481108"/>
            <a:ext cx="2818546" cy="1325563"/>
          </a:xfrm>
        </p:spPr>
        <p:txBody>
          <a:bodyPr>
            <a:noAutofit/>
          </a:bodyPr>
          <a:lstStyle>
            <a:lvl1pPr algn="ctr">
              <a:defRPr sz="6600">
                <a:solidFill>
                  <a:schemeClr val="accent4"/>
                </a:solidFill>
              </a:defRPr>
            </a:lvl1pPr>
          </a:lstStyle>
          <a:p>
            <a:r>
              <a:rPr lang="nl-NL"/>
              <a:t>Titel</a:t>
            </a:r>
          </a:p>
        </p:txBody>
      </p:sp>
      <p:sp>
        <p:nvSpPr>
          <p:cNvPr id="43" name="Ondertitel 2">
            <a:extLst>
              <a:ext uri="{FF2B5EF4-FFF2-40B4-BE49-F238E27FC236}">
                <a16:creationId xmlns:a16="http://schemas.microsoft.com/office/drawing/2014/main" id="{7B7C65D8-1095-7D7E-19B4-5FC394F249A2}"/>
              </a:ext>
            </a:extLst>
          </p:cNvPr>
          <p:cNvSpPr txBox="1">
            <a:spLocks/>
          </p:cNvSpPr>
          <p:nvPr userDrawn="1"/>
        </p:nvSpPr>
        <p:spPr>
          <a:xfrm>
            <a:off x="5790975" y="4740236"/>
            <a:ext cx="3060412" cy="60889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nl-NL" sz="2800" b="0" i="0">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rPr>
              <a:t>Niveau 7 &amp; 8</a:t>
            </a:r>
          </a:p>
        </p:txBody>
      </p:sp>
      <p:pic>
        <p:nvPicPr>
          <p:cNvPr id="45" name="Afbeelding 44" descr="Afbeelding met clipart, Graphics, ontwerp&#10;&#10;Door AI gegenereerde inhoud is mogelijk onjuist.">
            <a:extLst>
              <a:ext uri="{FF2B5EF4-FFF2-40B4-BE49-F238E27FC236}">
                <a16:creationId xmlns:a16="http://schemas.microsoft.com/office/drawing/2014/main" id="{E6234D7C-AE8F-9CB2-8DE5-3C1C043C3DD0}"/>
              </a:ext>
            </a:extLst>
          </p:cNvPr>
          <p:cNvPicPr>
            <a:picLocks noChangeAspect="1"/>
          </p:cNvPicPr>
          <p:nvPr userDrawn="1"/>
        </p:nvPicPr>
        <p:blipFill>
          <a:blip r:embed="rId5"/>
          <a:stretch>
            <a:fillRect/>
          </a:stretch>
        </p:blipFill>
        <p:spPr>
          <a:xfrm>
            <a:off x="10377125" y="5470487"/>
            <a:ext cx="1459274" cy="820842"/>
          </a:xfrm>
          <a:prstGeom prst="rect">
            <a:avLst/>
          </a:prstGeom>
        </p:spPr>
      </p:pic>
      <p:sp>
        <p:nvSpPr>
          <p:cNvPr id="50" name="Tekstvak 49">
            <a:extLst>
              <a:ext uri="{FF2B5EF4-FFF2-40B4-BE49-F238E27FC236}">
                <a16:creationId xmlns:a16="http://schemas.microsoft.com/office/drawing/2014/main" id="{FE88F1DA-F8A6-C0BB-8673-546610513DF7}"/>
              </a:ext>
            </a:extLst>
          </p:cNvPr>
          <p:cNvSpPr txBox="1"/>
          <p:nvPr userDrawn="1"/>
        </p:nvSpPr>
        <p:spPr>
          <a:xfrm>
            <a:off x="271874" y="6304744"/>
            <a:ext cx="2034987" cy="246221"/>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bg1"/>
                </a:solidFill>
                <a:latin typeface="Open Sans" panose="020B0606030504020204" pitchFamily="34" charset="0"/>
                <a:ea typeface="Open Sans" panose="020B0606030504020204" pitchFamily="34" charset="0"/>
                <a:cs typeface="Open Sans" panose="020B0606030504020204" pitchFamily="34" charset="0"/>
              </a:rPr>
              <a:t>WEEKVANHETGELD.NL</a:t>
            </a:r>
          </a:p>
        </p:txBody>
      </p:sp>
      <p:pic>
        <p:nvPicPr>
          <p:cNvPr id="51" name="Afbeelding 50" descr="Afbeelding met Lettertype, Graphics, grafische vormgeving, typografie&#10;&#10;Door AI gegenereerde inhoud is mogelijk onjuist.">
            <a:extLst>
              <a:ext uri="{FF2B5EF4-FFF2-40B4-BE49-F238E27FC236}">
                <a16:creationId xmlns:a16="http://schemas.microsoft.com/office/drawing/2014/main" id="{15C276FB-A0F9-DEA7-D836-01E7BAD526D0}"/>
              </a:ext>
            </a:extLst>
          </p:cNvPr>
          <p:cNvPicPr>
            <a:picLocks noChangeAspect="1"/>
          </p:cNvPicPr>
          <p:nvPr userDrawn="1"/>
        </p:nvPicPr>
        <p:blipFill>
          <a:blip r:embed="rId6"/>
          <a:stretch>
            <a:fillRect/>
          </a:stretch>
        </p:blipFill>
        <p:spPr>
          <a:xfrm rot="5400000">
            <a:off x="10397756" y="3610103"/>
            <a:ext cx="2413157" cy="289580"/>
          </a:xfrm>
          <a:prstGeom prst="rect">
            <a:avLst/>
          </a:prstGeom>
        </p:spPr>
      </p:pic>
      <p:sp>
        <p:nvSpPr>
          <p:cNvPr id="3" name="Tekstvak 2">
            <a:extLst>
              <a:ext uri="{FF2B5EF4-FFF2-40B4-BE49-F238E27FC236}">
                <a16:creationId xmlns:a16="http://schemas.microsoft.com/office/drawing/2014/main" id="{860137AE-EC0D-32F7-4EE5-A5D9F693D5C4}"/>
              </a:ext>
            </a:extLst>
          </p:cNvPr>
          <p:cNvSpPr txBox="1"/>
          <p:nvPr userDrawn="1"/>
        </p:nvSpPr>
        <p:spPr>
          <a:xfrm rot="5400000">
            <a:off x="10562950" y="1292478"/>
            <a:ext cx="2034987" cy="246221"/>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INITIATIEF VAN</a:t>
            </a:r>
          </a:p>
        </p:txBody>
      </p:sp>
      <p:sp>
        <p:nvSpPr>
          <p:cNvPr id="6" name="Tijdelijke aanduiding voor onlineafbeelding 5">
            <a:extLst>
              <a:ext uri="{FF2B5EF4-FFF2-40B4-BE49-F238E27FC236}">
                <a16:creationId xmlns:a16="http://schemas.microsoft.com/office/drawing/2014/main" id="{19F9F81B-F854-8154-7BB1-E150F3E90420}"/>
              </a:ext>
            </a:extLst>
          </p:cNvPr>
          <p:cNvSpPr>
            <a:spLocks noGrp="1"/>
          </p:cNvSpPr>
          <p:nvPr>
            <p:ph type="clipArt" sz="quarter" idx="10"/>
          </p:nvPr>
        </p:nvSpPr>
        <p:spPr>
          <a:xfrm>
            <a:off x="360485" y="633413"/>
            <a:ext cx="4360984" cy="5714633"/>
          </a:xfrm>
        </p:spPr>
        <p:txBody>
          <a:bodyPr/>
          <a:lstStyle/>
          <a:p>
            <a:endParaRPr lang="nl-NL"/>
          </a:p>
        </p:txBody>
      </p:sp>
      <p:sp>
        <p:nvSpPr>
          <p:cNvPr id="5" name="Tekstvak 4">
            <a:extLst>
              <a:ext uri="{FF2B5EF4-FFF2-40B4-BE49-F238E27FC236}">
                <a16:creationId xmlns:a16="http://schemas.microsoft.com/office/drawing/2014/main" id="{A9BE0A00-6EDD-1E7B-62E1-A1FAD0AF8CB0}"/>
              </a:ext>
            </a:extLst>
          </p:cNvPr>
          <p:cNvSpPr txBox="1"/>
          <p:nvPr userDrawn="1"/>
        </p:nvSpPr>
        <p:spPr>
          <a:xfrm>
            <a:off x="-903249" y="283241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kstvak 8">
            <a:extLst>
              <a:ext uri="{FF2B5EF4-FFF2-40B4-BE49-F238E27FC236}">
                <a16:creationId xmlns:a16="http://schemas.microsoft.com/office/drawing/2014/main" id="{BA7000E9-0D1D-7691-A8FE-E6B81E0F44D3}"/>
              </a:ext>
            </a:extLst>
          </p:cNvPr>
          <p:cNvSpPr txBox="1"/>
          <p:nvPr userDrawn="1"/>
        </p:nvSpPr>
        <p:spPr>
          <a:xfrm>
            <a:off x="7112000" y="-223520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Tekstvak 9">
            <a:extLst>
              <a:ext uri="{FF2B5EF4-FFF2-40B4-BE49-F238E27FC236}">
                <a16:creationId xmlns:a16="http://schemas.microsoft.com/office/drawing/2014/main" id="{D6EEDDC1-A373-0AEA-EFC6-8A8BEE45F4B6}"/>
              </a:ext>
            </a:extLst>
          </p:cNvPr>
          <p:cNvSpPr txBox="1"/>
          <p:nvPr userDrawn="1"/>
        </p:nvSpPr>
        <p:spPr>
          <a:xfrm>
            <a:off x="9584267" y="-18626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kstvak 10">
            <a:extLst>
              <a:ext uri="{FF2B5EF4-FFF2-40B4-BE49-F238E27FC236}">
                <a16:creationId xmlns:a16="http://schemas.microsoft.com/office/drawing/2014/main" id="{17B9DEE3-B511-B385-2FA5-61A255AE1221}"/>
              </a:ext>
            </a:extLst>
          </p:cNvPr>
          <p:cNvSpPr txBox="1"/>
          <p:nvPr userDrawn="1"/>
        </p:nvSpPr>
        <p:spPr>
          <a:xfrm>
            <a:off x="6011333" y="-20489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76532831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359999" y="359999"/>
            <a:ext cx="1080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pic>
        <p:nvPicPr>
          <p:cNvPr id="2" name="Afbeelding 1">
            <a:extLst>
              <a:ext uri="{FF2B5EF4-FFF2-40B4-BE49-F238E27FC236}">
                <a16:creationId xmlns:a16="http://schemas.microsoft.com/office/drawing/2014/main" id="{4FD3AA62-6ABD-48FA-B19E-CC142ADB2EB3}"/>
              </a:ext>
            </a:extLst>
          </p:cNvPr>
          <p:cNvPicPr>
            <a:picLocks noChangeAspect="1"/>
          </p:cNvPicPr>
          <p:nvPr userDrawn="1"/>
        </p:nvPicPr>
        <p:blipFill>
          <a:blip r:embed="rId3"/>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294982550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Titel en object">
    <p:bg>
      <p:bgPr>
        <a:solidFill>
          <a:schemeClr val="bg1"/>
        </a:solidFill>
        <a:effectLst/>
      </p:bgPr>
    </p:bg>
    <p:spTree>
      <p:nvGrpSpPr>
        <p:cNvPr id="1" name=""/>
        <p:cNvGrpSpPr/>
        <p:nvPr/>
      </p:nvGrpSpPr>
      <p:grpSpPr>
        <a:xfrm>
          <a:off x="0" y="0"/>
          <a:ext cx="0" cy="0"/>
          <a:chOff x="0" y="0"/>
          <a:chExt cx="0" cy="0"/>
        </a:xfrm>
      </p:grpSpPr>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Tree>
    <p:extLst>
      <p:ext uri="{BB962C8B-B14F-4D97-AF65-F5344CB8AC3E}">
        <p14:creationId xmlns:p14="http://schemas.microsoft.com/office/powerpoint/2010/main" val="23374101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7_Titel en object">
    <p:bg>
      <p:bgPr>
        <a:solidFill>
          <a:schemeClr val="bg1"/>
        </a:solidFill>
        <a:effectLst/>
      </p:bgPr>
    </p:bg>
    <p:spTree>
      <p:nvGrpSpPr>
        <p:cNvPr id="1" name=""/>
        <p:cNvGrpSpPr/>
        <p:nvPr/>
      </p:nvGrpSpPr>
      <p:grpSpPr>
        <a:xfrm>
          <a:off x="0" y="0"/>
          <a:ext cx="0" cy="0"/>
          <a:chOff x="0" y="0"/>
          <a:chExt cx="0" cy="0"/>
        </a:xfrm>
      </p:grpSpPr>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8000"/>
          </a:blip>
          <a:srcRect t="30601"/>
          <a:stretch>
            <a:fillRect/>
          </a:stretch>
        </p:blipFill>
        <p:spPr>
          <a:xfrm>
            <a:off x="0" y="0"/>
            <a:ext cx="12191999" cy="6858000"/>
          </a:xfrm>
          <a:prstGeom prst="rect">
            <a:avLst/>
          </a:prstGeom>
        </p:spPr>
      </p:pic>
    </p:spTree>
    <p:extLst>
      <p:ext uri="{BB962C8B-B14F-4D97-AF65-F5344CB8AC3E}">
        <p14:creationId xmlns:p14="http://schemas.microsoft.com/office/powerpoint/2010/main" val="14222542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3_Titel en object">
    <p:bg>
      <p:bgPr>
        <a:solidFill>
          <a:schemeClr val="bg1"/>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6B71B154-3C95-3CEC-E8EA-3C7798B15111}"/>
              </a:ext>
            </a:extLst>
          </p:cNvPr>
          <p:cNvPicPr>
            <a:picLocks noChangeAspect="1"/>
          </p:cNvPicPr>
          <p:nvPr userDrawn="1"/>
        </p:nvPicPr>
        <p:blipFill>
          <a:blip r:embed="rId2">
            <a:alphaModFix amt="32000"/>
          </a:blip>
          <a:stretch>
            <a:fillRect/>
          </a:stretch>
        </p:blipFill>
        <p:spPr>
          <a:xfrm>
            <a:off x="0" y="0"/>
            <a:ext cx="12192000" cy="6858000"/>
          </a:xfrm>
          <a:prstGeom prst="rect">
            <a:avLst/>
          </a:prstGeom>
        </p:spPr>
      </p:pic>
    </p:spTree>
    <p:extLst>
      <p:ext uri="{BB962C8B-B14F-4D97-AF65-F5344CB8AC3E}">
        <p14:creationId xmlns:p14="http://schemas.microsoft.com/office/powerpoint/2010/main" val="38632985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359999" y="359999"/>
            <a:ext cx="10800000" cy="6118860"/>
          </a:xfrm>
          <a:prstGeom prst="roundRect">
            <a:avLst>
              <a:gd name="adj" fmla="val 5489"/>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a:stretch/>
        </p:blipFill>
        <p:spPr>
          <a:xfrm>
            <a:off x="0" y="0"/>
            <a:ext cx="12191999" cy="6858000"/>
          </a:xfrm>
          <a:prstGeom prst="rect">
            <a:avLst/>
          </a:prstGeom>
        </p:spPr>
      </p:pic>
      <p:pic>
        <p:nvPicPr>
          <p:cNvPr id="3" name="Afbeelding 2">
            <a:extLst>
              <a:ext uri="{FF2B5EF4-FFF2-40B4-BE49-F238E27FC236}">
                <a16:creationId xmlns:a16="http://schemas.microsoft.com/office/drawing/2014/main" id="{BF25EF1C-62AD-A3E1-2768-0137D9D7C825}"/>
              </a:ext>
            </a:extLst>
          </p:cNvPr>
          <p:cNvPicPr>
            <a:picLocks noChangeAspect="1"/>
          </p:cNvPicPr>
          <p:nvPr userDrawn="1"/>
        </p:nvPicPr>
        <p:blipFill>
          <a:blip r:embed="rId3"/>
          <a:srcRect/>
          <a:stretch/>
        </p:blipFill>
        <p:spPr>
          <a:xfrm>
            <a:off x="4773570" y="439616"/>
            <a:ext cx="5791200" cy="5791200"/>
          </a:xfrm>
          <a:prstGeom prst="rect">
            <a:avLst/>
          </a:prstGeom>
        </p:spPr>
      </p:pic>
      <p:sp>
        <p:nvSpPr>
          <p:cNvPr id="4" name="Titel 19">
            <a:extLst>
              <a:ext uri="{FF2B5EF4-FFF2-40B4-BE49-F238E27FC236}">
                <a16:creationId xmlns:a16="http://schemas.microsoft.com/office/drawing/2014/main" id="{3612765B-C79C-DDA0-18B7-F5E8162F2F67}"/>
              </a:ext>
            </a:extLst>
          </p:cNvPr>
          <p:cNvSpPr>
            <a:spLocks noGrp="1"/>
          </p:cNvSpPr>
          <p:nvPr>
            <p:ph type="title" hasCustomPrompt="1"/>
          </p:nvPr>
        </p:nvSpPr>
        <p:spPr>
          <a:xfrm>
            <a:off x="5320417" y="2518732"/>
            <a:ext cx="4697507" cy="1588127"/>
          </a:xfrm>
        </p:spPr>
        <p:txBody>
          <a:bodyPr wrap="square" anchor="ctr" anchorCtr="0">
            <a:spAutoFit/>
          </a:bodyPr>
          <a:lstStyle>
            <a:lvl1pPr algn="ctr">
              <a:defRPr sz="3600">
                <a:solidFill>
                  <a:schemeClr val="accent2"/>
                </a:solidFill>
              </a:defRPr>
            </a:lvl1pPr>
          </a:lstStyle>
          <a:p>
            <a:r>
              <a:rPr lang="nl-NL"/>
              <a:t>Pagina met een korte zin en een figuur ernaast</a:t>
            </a:r>
          </a:p>
        </p:txBody>
      </p:sp>
      <p:sp>
        <p:nvSpPr>
          <p:cNvPr id="5" name="Tijdelijke aanduiding voor onlineafbeelding 20">
            <a:extLst>
              <a:ext uri="{FF2B5EF4-FFF2-40B4-BE49-F238E27FC236}">
                <a16:creationId xmlns:a16="http://schemas.microsoft.com/office/drawing/2014/main" id="{D7C4E33E-DDBA-7007-6597-55FF88801056}"/>
              </a:ext>
            </a:extLst>
          </p:cNvPr>
          <p:cNvSpPr>
            <a:spLocks noGrp="1"/>
          </p:cNvSpPr>
          <p:nvPr>
            <p:ph type="clipArt" sz="quarter" idx="10"/>
          </p:nvPr>
        </p:nvSpPr>
        <p:spPr>
          <a:xfrm>
            <a:off x="896657" y="1066147"/>
            <a:ext cx="3298825" cy="5065712"/>
          </a:xfrm>
        </p:spPr>
        <p:txBody>
          <a:bodyPr/>
          <a:lstStyle/>
          <a:p>
            <a:endParaRPr lang="nl-NL"/>
          </a:p>
        </p:txBody>
      </p:sp>
      <p:pic>
        <p:nvPicPr>
          <p:cNvPr id="2" name="Afbeelding 1">
            <a:extLst>
              <a:ext uri="{FF2B5EF4-FFF2-40B4-BE49-F238E27FC236}">
                <a16:creationId xmlns:a16="http://schemas.microsoft.com/office/drawing/2014/main" id="{4FD3AA62-6ABD-48FA-B19E-CC142ADB2EB3}"/>
              </a:ext>
            </a:extLst>
          </p:cNvPr>
          <p:cNvPicPr>
            <a:picLocks noChangeAspect="1"/>
          </p:cNvPicPr>
          <p:nvPr userDrawn="1"/>
        </p:nvPicPr>
        <p:blipFill>
          <a:blip r:embed="rId4"/>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34276910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Titeldia">
    <p:bg>
      <p:bgPr>
        <a:solidFill>
          <a:schemeClr val="bg1"/>
        </a:solidFill>
        <a:effectLst/>
      </p:bgPr>
    </p:bg>
    <p:spTree>
      <p:nvGrpSpPr>
        <p:cNvPr id="1" name=""/>
        <p:cNvGrpSpPr/>
        <p:nvPr/>
      </p:nvGrpSpPr>
      <p:grpSpPr>
        <a:xfrm>
          <a:off x="0" y="0"/>
          <a:ext cx="0" cy="0"/>
          <a:chOff x="0" y="0"/>
          <a:chExt cx="0" cy="0"/>
        </a:xfrm>
      </p:grpSpPr>
      <p:sp>
        <p:nvSpPr>
          <p:cNvPr id="19" name="Afgeronde rechthoek 18">
            <a:extLst>
              <a:ext uri="{FF2B5EF4-FFF2-40B4-BE49-F238E27FC236}">
                <a16:creationId xmlns:a16="http://schemas.microsoft.com/office/drawing/2014/main" id="{6014FB06-E66D-5F1F-CBC8-129FEEFDB3FD}"/>
              </a:ext>
            </a:extLst>
          </p:cNvPr>
          <p:cNvSpPr/>
          <p:nvPr userDrawn="1"/>
        </p:nvSpPr>
        <p:spPr>
          <a:xfrm>
            <a:off x="359999" y="359999"/>
            <a:ext cx="10800000" cy="6118860"/>
          </a:xfrm>
          <a:prstGeom prst="roundRect">
            <a:avLst>
              <a:gd name="adj" fmla="val 548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1" name="Afbeelding 20" descr="Afbeelding met schermopname&#10;&#10;Door AI gegenereerde inhoud is mogelijk onjuist.">
            <a:extLst>
              <a:ext uri="{FF2B5EF4-FFF2-40B4-BE49-F238E27FC236}">
                <a16:creationId xmlns:a16="http://schemas.microsoft.com/office/drawing/2014/main" id="{161E02CF-DBD2-9F46-C2C0-DEEA471EE725}"/>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9" name="Tijdelijke aanduiding voor onlineafbeelding 8">
            <a:extLst>
              <a:ext uri="{FF2B5EF4-FFF2-40B4-BE49-F238E27FC236}">
                <a16:creationId xmlns:a16="http://schemas.microsoft.com/office/drawing/2014/main" id="{346023AF-60D7-2B2E-7213-07967330B94C}"/>
              </a:ext>
            </a:extLst>
          </p:cNvPr>
          <p:cNvSpPr>
            <a:spLocks noGrp="1"/>
          </p:cNvSpPr>
          <p:nvPr>
            <p:ph type="clipArt" sz="quarter" idx="20"/>
          </p:nvPr>
        </p:nvSpPr>
        <p:spPr>
          <a:xfrm>
            <a:off x="2971719" y="2514234"/>
            <a:ext cx="2365375" cy="2365375"/>
          </a:xfrm>
        </p:spPr>
        <p:txBody>
          <a:bodyPr/>
          <a:lstStyle/>
          <a:p>
            <a:endParaRPr lang="nl-NL"/>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6071164" y="2514234"/>
            <a:ext cx="2365375" cy="2365375"/>
          </a:xfrm>
        </p:spPr>
        <p:txBody>
          <a:bodyPr/>
          <a:lstStyle/>
          <a:p>
            <a:endParaRPr lang="nl-NL"/>
          </a:p>
        </p:txBody>
      </p:sp>
      <p:pic>
        <p:nvPicPr>
          <p:cNvPr id="2" name="Afbeelding 1">
            <a:extLst>
              <a:ext uri="{FF2B5EF4-FFF2-40B4-BE49-F238E27FC236}">
                <a16:creationId xmlns:a16="http://schemas.microsoft.com/office/drawing/2014/main" id="{C1017CE4-BC5F-6037-170D-FBE2267013E9}"/>
              </a:ext>
            </a:extLst>
          </p:cNvPr>
          <p:cNvPicPr>
            <a:picLocks noChangeAspect="1"/>
          </p:cNvPicPr>
          <p:nvPr userDrawn="1"/>
        </p:nvPicPr>
        <p:blipFill>
          <a:blip r:embed="rId3"/>
          <a:srcRect/>
          <a:stretch/>
        </p:blipFill>
        <p:spPr>
          <a:xfrm rot="5400000">
            <a:off x="10502204" y="5173808"/>
            <a:ext cx="2218878" cy="266265"/>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745202" y="894507"/>
            <a:ext cx="9871998" cy="867930"/>
          </a:xfrm>
        </p:spPr>
        <p:txBody>
          <a:bodyPr wrap="square">
            <a:spAutoFit/>
          </a:bodyPr>
          <a:lstStyle>
            <a:lvl1pPr algn="ctr">
              <a:defRPr sz="28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een stelling en </a:t>
            </a:r>
            <a:br>
              <a:rPr lang="nl-NL"/>
            </a:br>
            <a:r>
              <a:rPr lang="nl-NL"/>
              <a:t>plaatje(s) (waar/niet waar)</a:t>
            </a:r>
          </a:p>
        </p:txBody>
      </p:sp>
    </p:spTree>
    <p:extLst>
      <p:ext uri="{BB962C8B-B14F-4D97-AF65-F5344CB8AC3E}">
        <p14:creationId xmlns:p14="http://schemas.microsoft.com/office/powerpoint/2010/main" val="21363343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2_Titeldia">
    <p:bg>
      <p:bgPr>
        <a:solidFill>
          <a:schemeClr val="bg1"/>
        </a:solidFill>
        <a:effectLst/>
      </p:bgPr>
    </p:bg>
    <p:spTree>
      <p:nvGrpSpPr>
        <p:cNvPr id="1" name=""/>
        <p:cNvGrpSpPr/>
        <p:nvPr/>
      </p:nvGrpSpPr>
      <p:grpSpPr>
        <a:xfrm>
          <a:off x="0" y="0"/>
          <a:ext cx="0" cy="0"/>
          <a:chOff x="0" y="0"/>
          <a:chExt cx="0" cy="0"/>
        </a:xfrm>
      </p:grpSpPr>
      <p:sp>
        <p:nvSpPr>
          <p:cNvPr id="19" name="Afgeronde rechthoek 18">
            <a:extLst>
              <a:ext uri="{FF2B5EF4-FFF2-40B4-BE49-F238E27FC236}">
                <a16:creationId xmlns:a16="http://schemas.microsoft.com/office/drawing/2014/main" id="{6014FB06-E66D-5F1F-CBC8-129FEEFDB3FD}"/>
              </a:ext>
            </a:extLst>
          </p:cNvPr>
          <p:cNvSpPr/>
          <p:nvPr userDrawn="1"/>
        </p:nvSpPr>
        <p:spPr>
          <a:xfrm>
            <a:off x="359999" y="359999"/>
            <a:ext cx="1080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1" name="Afbeelding 20">
            <a:extLst>
              <a:ext uri="{FF2B5EF4-FFF2-40B4-BE49-F238E27FC236}">
                <a16:creationId xmlns:a16="http://schemas.microsoft.com/office/drawing/2014/main" id="{161E02CF-DBD2-9F46-C2C0-DEEA471EE725}"/>
              </a:ext>
            </a:extLst>
          </p:cNvPr>
          <p:cNvPicPr>
            <a:picLocks noChangeAspect="1"/>
          </p:cNvPicPr>
          <p:nvPr userDrawn="1"/>
        </p:nvPicPr>
        <p:blipFill>
          <a:blip r:embed="rId2">
            <a:alphaModFix amt="30000"/>
          </a:blip>
          <a:srcRect/>
          <a:stretch/>
        </p:blipFill>
        <p:spPr>
          <a:xfrm>
            <a:off x="0" y="0"/>
            <a:ext cx="12191999" cy="6858000"/>
          </a:xfrm>
          <a:prstGeom prst="rect">
            <a:avLst/>
          </a:prstGeom>
        </p:spPr>
      </p:pic>
      <p:sp>
        <p:nvSpPr>
          <p:cNvPr id="9" name="Tijdelijke aanduiding voor onlineafbeelding 8">
            <a:extLst>
              <a:ext uri="{FF2B5EF4-FFF2-40B4-BE49-F238E27FC236}">
                <a16:creationId xmlns:a16="http://schemas.microsoft.com/office/drawing/2014/main" id="{346023AF-60D7-2B2E-7213-07967330B94C}"/>
              </a:ext>
            </a:extLst>
          </p:cNvPr>
          <p:cNvSpPr>
            <a:spLocks noGrp="1"/>
          </p:cNvSpPr>
          <p:nvPr>
            <p:ph type="clipArt" sz="quarter" idx="20"/>
          </p:nvPr>
        </p:nvSpPr>
        <p:spPr>
          <a:xfrm>
            <a:off x="2971719" y="2514234"/>
            <a:ext cx="2365375" cy="2365375"/>
          </a:xfrm>
        </p:spPr>
        <p:txBody>
          <a:bodyPr/>
          <a:lstStyle/>
          <a:p>
            <a:endParaRPr lang="nl-NL"/>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6071164" y="2514234"/>
            <a:ext cx="2365375" cy="2365375"/>
          </a:xfrm>
        </p:spPr>
        <p:txBody>
          <a:bodyPr/>
          <a:lstStyle/>
          <a:p>
            <a:endParaRPr lang="nl-NL"/>
          </a:p>
        </p:txBody>
      </p:sp>
      <p:pic>
        <p:nvPicPr>
          <p:cNvPr id="2" name="Afbeelding 1">
            <a:extLst>
              <a:ext uri="{FF2B5EF4-FFF2-40B4-BE49-F238E27FC236}">
                <a16:creationId xmlns:a16="http://schemas.microsoft.com/office/drawing/2014/main" id="{C1017CE4-BC5F-6037-170D-FBE2267013E9}"/>
              </a:ext>
            </a:extLst>
          </p:cNvPr>
          <p:cNvPicPr>
            <a:picLocks noChangeAspect="1"/>
          </p:cNvPicPr>
          <p:nvPr userDrawn="1"/>
        </p:nvPicPr>
        <p:blipFill>
          <a:blip r:embed="rId3"/>
          <a:srcRect/>
          <a:stretch/>
        </p:blipFill>
        <p:spPr>
          <a:xfrm rot="5400000">
            <a:off x="10502204" y="5173808"/>
            <a:ext cx="2218878" cy="266265"/>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745202" y="894507"/>
            <a:ext cx="9871998" cy="867930"/>
          </a:xfrm>
        </p:spPr>
        <p:txBody>
          <a:bodyPr wrap="square">
            <a:spAutoFit/>
          </a:bodyPr>
          <a:lstStyle>
            <a:lvl1pPr algn="ctr">
              <a:defRPr sz="28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een stelling en </a:t>
            </a:r>
            <a:br>
              <a:rPr lang="nl-NL"/>
            </a:br>
            <a:r>
              <a:rPr lang="nl-NL"/>
              <a:t>plaatje(s) (waar/niet waar)</a:t>
            </a:r>
          </a:p>
        </p:txBody>
      </p:sp>
    </p:spTree>
    <p:extLst>
      <p:ext uri="{BB962C8B-B14F-4D97-AF65-F5344CB8AC3E}">
        <p14:creationId xmlns:p14="http://schemas.microsoft.com/office/powerpoint/2010/main" val="86426265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3_Titeldia">
    <p:bg>
      <p:bgPr>
        <a:solidFill>
          <a:schemeClr val="bg1"/>
        </a:solidFill>
        <a:effectLst/>
      </p:bgPr>
    </p:bg>
    <p:spTree>
      <p:nvGrpSpPr>
        <p:cNvPr id="1" name=""/>
        <p:cNvGrpSpPr/>
        <p:nvPr/>
      </p:nvGrpSpPr>
      <p:grpSpPr>
        <a:xfrm>
          <a:off x="0" y="0"/>
          <a:ext cx="0" cy="0"/>
          <a:chOff x="0" y="0"/>
          <a:chExt cx="0" cy="0"/>
        </a:xfrm>
      </p:grpSpPr>
      <p:sp>
        <p:nvSpPr>
          <p:cNvPr id="3" name="Afgeronde rechthoek 2">
            <a:extLst>
              <a:ext uri="{FF2B5EF4-FFF2-40B4-BE49-F238E27FC236}">
                <a16:creationId xmlns:a16="http://schemas.microsoft.com/office/drawing/2014/main" id="{A6086A0E-FA4F-2537-3DA7-5FF5AE1DAD77}"/>
              </a:ext>
            </a:extLst>
          </p:cNvPr>
          <p:cNvSpPr/>
          <p:nvPr userDrawn="1"/>
        </p:nvSpPr>
        <p:spPr>
          <a:xfrm>
            <a:off x="359999" y="359999"/>
            <a:ext cx="1080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a:extLst>
              <a:ext uri="{FF2B5EF4-FFF2-40B4-BE49-F238E27FC236}">
                <a16:creationId xmlns:a16="http://schemas.microsoft.com/office/drawing/2014/main" id="{979FB16C-E008-E449-10EC-1F5D71E018A5}"/>
              </a:ext>
            </a:extLst>
          </p:cNvPr>
          <p:cNvPicPr>
            <a:picLocks noChangeAspect="1"/>
          </p:cNvPicPr>
          <p:nvPr userDrawn="1"/>
        </p:nvPicPr>
        <p:blipFill>
          <a:blip r:embed="rId2">
            <a:alphaModFix amt="45000"/>
          </a:blip>
          <a:srcRect/>
          <a:stretch/>
        </p:blipFill>
        <p:spPr>
          <a:xfrm>
            <a:off x="0" y="0"/>
            <a:ext cx="12191999" cy="6858000"/>
          </a:xfrm>
          <a:prstGeom prst="rect">
            <a:avLst/>
          </a:prstGeom>
        </p:spPr>
      </p:pic>
      <p:sp>
        <p:nvSpPr>
          <p:cNvPr id="36" name="Tekstvak 35">
            <a:extLst>
              <a:ext uri="{FF2B5EF4-FFF2-40B4-BE49-F238E27FC236}">
                <a16:creationId xmlns:a16="http://schemas.microsoft.com/office/drawing/2014/main" id="{80B9CD10-E163-099B-FB4F-E1DCA8264A20}"/>
              </a:ext>
            </a:extLst>
          </p:cNvPr>
          <p:cNvSpPr txBox="1"/>
          <p:nvPr userDrawn="1"/>
        </p:nvSpPr>
        <p:spPr>
          <a:xfrm>
            <a:off x="7440009"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4" name="Vijfhoek 53">
            <a:extLst>
              <a:ext uri="{FF2B5EF4-FFF2-40B4-BE49-F238E27FC236}">
                <a16:creationId xmlns:a16="http://schemas.microsoft.com/office/drawing/2014/main" id="{B3AAA666-2618-9E1C-4A51-553CE3B2B7F7}"/>
              </a:ext>
            </a:extLst>
          </p:cNvPr>
          <p:cNvSpPr/>
          <p:nvPr userDrawn="1"/>
        </p:nvSpPr>
        <p:spPr>
          <a:xfrm>
            <a:off x="5511228" y="1639229"/>
            <a:ext cx="2977376" cy="1059366"/>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8" name="Vijfhoek 57">
            <a:extLst>
              <a:ext uri="{FF2B5EF4-FFF2-40B4-BE49-F238E27FC236}">
                <a16:creationId xmlns:a16="http://schemas.microsoft.com/office/drawing/2014/main" id="{66F62C9E-AE1D-7E62-4B38-6DAD85B716DF}"/>
              </a:ext>
            </a:extLst>
          </p:cNvPr>
          <p:cNvSpPr/>
          <p:nvPr userDrawn="1"/>
        </p:nvSpPr>
        <p:spPr>
          <a:xfrm>
            <a:off x="5511228" y="5085184"/>
            <a:ext cx="2977376" cy="1059366"/>
          </a:xfrm>
          <a:prstGeom prst="homePlat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9" name="Vijfhoek 58">
            <a:extLst>
              <a:ext uri="{FF2B5EF4-FFF2-40B4-BE49-F238E27FC236}">
                <a16:creationId xmlns:a16="http://schemas.microsoft.com/office/drawing/2014/main" id="{40916B7A-F09B-8ED3-3A03-5DFB3FC12A19}"/>
              </a:ext>
            </a:extLst>
          </p:cNvPr>
          <p:cNvSpPr/>
          <p:nvPr userDrawn="1"/>
        </p:nvSpPr>
        <p:spPr>
          <a:xfrm rot="10800000">
            <a:off x="3154603" y="5085184"/>
            <a:ext cx="2977376" cy="1059366"/>
          </a:xfrm>
          <a:prstGeom prst="homePlat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5" name="Vijfhoek 54">
            <a:extLst>
              <a:ext uri="{FF2B5EF4-FFF2-40B4-BE49-F238E27FC236}">
                <a16:creationId xmlns:a16="http://schemas.microsoft.com/office/drawing/2014/main" id="{045A2CB1-557F-679E-8794-72D5D1F498FA}"/>
              </a:ext>
            </a:extLst>
          </p:cNvPr>
          <p:cNvSpPr/>
          <p:nvPr userDrawn="1"/>
        </p:nvSpPr>
        <p:spPr>
          <a:xfrm rot="10800000">
            <a:off x="3154603" y="1639229"/>
            <a:ext cx="2977376" cy="1059366"/>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Tekstvak 36">
            <a:extLst>
              <a:ext uri="{FF2B5EF4-FFF2-40B4-BE49-F238E27FC236}">
                <a16:creationId xmlns:a16="http://schemas.microsoft.com/office/drawing/2014/main" id="{5DC8DF84-C169-898A-C774-92120A6B09AF}"/>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191777" y="1945762"/>
            <a:ext cx="5229922" cy="480131"/>
          </a:xfrm>
        </p:spPr>
        <p:txBody>
          <a:bodyPr wrap="square" anchor="t" anchorCtr="0">
            <a:spAutoFit/>
          </a:bodyPr>
          <a:lstStyle>
            <a:lvl1pPr algn="ctr">
              <a:defRPr sz="28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Stelling 1</a:t>
            </a:r>
          </a:p>
        </p:txBody>
      </p:sp>
      <p:sp>
        <p:nvSpPr>
          <p:cNvPr id="9" name="Tijdelijke aanduiding voor onlineafbeelding 8">
            <a:extLst>
              <a:ext uri="{FF2B5EF4-FFF2-40B4-BE49-F238E27FC236}">
                <a16:creationId xmlns:a16="http://schemas.microsoft.com/office/drawing/2014/main" id="{346023AF-60D7-2B2E-7213-07967330B94C}"/>
              </a:ext>
            </a:extLst>
          </p:cNvPr>
          <p:cNvSpPr>
            <a:spLocks noGrp="1"/>
          </p:cNvSpPr>
          <p:nvPr>
            <p:ph type="clipArt" sz="quarter" idx="20"/>
          </p:nvPr>
        </p:nvSpPr>
        <p:spPr>
          <a:xfrm>
            <a:off x="2253912" y="1594790"/>
            <a:ext cx="1038225" cy="1038225"/>
          </a:xfrm>
        </p:spPr>
        <p:txBody>
          <a:bodyPr/>
          <a:lstStyle/>
          <a:p>
            <a:endParaRPr lang="nl-NL"/>
          </a:p>
        </p:txBody>
      </p:sp>
      <p:sp>
        <p:nvSpPr>
          <p:cNvPr id="12" name="Tijdelijke aanduiding voor onlineafbeelding 8">
            <a:extLst>
              <a:ext uri="{FF2B5EF4-FFF2-40B4-BE49-F238E27FC236}">
                <a16:creationId xmlns:a16="http://schemas.microsoft.com/office/drawing/2014/main" id="{157E87AD-AB4C-C018-D04E-F64619F10141}"/>
              </a:ext>
            </a:extLst>
          </p:cNvPr>
          <p:cNvSpPr>
            <a:spLocks noGrp="1"/>
          </p:cNvSpPr>
          <p:nvPr>
            <p:ph type="clipArt" sz="quarter" idx="21"/>
          </p:nvPr>
        </p:nvSpPr>
        <p:spPr>
          <a:xfrm>
            <a:off x="8338294" y="1594790"/>
            <a:ext cx="1038225" cy="1038225"/>
          </a:xfrm>
        </p:spPr>
        <p:txBody>
          <a:bodyPr/>
          <a:lstStyle/>
          <a:p>
            <a:endParaRPr lang="nl-NL"/>
          </a:p>
        </p:txBody>
      </p:sp>
      <p:sp>
        <p:nvSpPr>
          <p:cNvPr id="56" name="Vijfhoek 55">
            <a:extLst>
              <a:ext uri="{FF2B5EF4-FFF2-40B4-BE49-F238E27FC236}">
                <a16:creationId xmlns:a16="http://schemas.microsoft.com/office/drawing/2014/main" id="{1D2DF536-DD5C-514C-B08F-DE00D1D50824}"/>
              </a:ext>
            </a:extLst>
          </p:cNvPr>
          <p:cNvSpPr/>
          <p:nvPr userDrawn="1"/>
        </p:nvSpPr>
        <p:spPr>
          <a:xfrm>
            <a:off x="5511228" y="3356992"/>
            <a:ext cx="2977376" cy="1059366"/>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7" name="Vijfhoek 56">
            <a:extLst>
              <a:ext uri="{FF2B5EF4-FFF2-40B4-BE49-F238E27FC236}">
                <a16:creationId xmlns:a16="http://schemas.microsoft.com/office/drawing/2014/main" id="{58C965F3-82A2-D2ED-939A-BB0241C60064}"/>
              </a:ext>
            </a:extLst>
          </p:cNvPr>
          <p:cNvSpPr/>
          <p:nvPr userDrawn="1"/>
        </p:nvSpPr>
        <p:spPr>
          <a:xfrm rot="10800000">
            <a:off x="3154603" y="3356992"/>
            <a:ext cx="2977376" cy="1059366"/>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Tijdelijke aanduiding voor onlineafbeelding 8">
            <a:extLst>
              <a:ext uri="{FF2B5EF4-FFF2-40B4-BE49-F238E27FC236}">
                <a16:creationId xmlns:a16="http://schemas.microsoft.com/office/drawing/2014/main" id="{0CE8A374-782E-D4EF-8E9D-0DFBBC4ED2D2}"/>
              </a:ext>
            </a:extLst>
          </p:cNvPr>
          <p:cNvSpPr>
            <a:spLocks noGrp="1"/>
          </p:cNvSpPr>
          <p:nvPr>
            <p:ph type="clipArt" sz="quarter" idx="24"/>
          </p:nvPr>
        </p:nvSpPr>
        <p:spPr>
          <a:xfrm>
            <a:off x="2253912" y="3363527"/>
            <a:ext cx="1038225" cy="1038225"/>
          </a:xfrm>
        </p:spPr>
        <p:txBody>
          <a:bodyPr/>
          <a:lstStyle/>
          <a:p>
            <a:endParaRPr lang="nl-NL"/>
          </a:p>
        </p:txBody>
      </p:sp>
      <p:sp>
        <p:nvSpPr>
          <p:cNvPr id="27" name="Tijdelijke aanduiding voor onlineafbeelding 8">
            <a:extLst>
              <a:ext uri="{FF2B5EF4-FFF2-40B4-BE49-F238E27FC236}">
                <a16:creationId xmlns:a16="http://schemas.microsoft.com/office/drawing/2014/main" id="{7976CC13-035A-4CE5-A884-F2FEBE3AA822}"/>
              </a:ext>
            </a:extLst>
          </p:cNvPr>
          <p:cNvSpPr>
            <a:spLocks noGrp="1"/>
          </p:cNvSpPr>
          <p:nvPr>
            <p:ph type="clipArt" sz="quarter" idx="26"/>
          </p:nvPr>
        </p:nvSpPr>
        <p:spPr>
          <a:xfrm>
            <a:off x="2253912" y="5136868"/>
            <a:ext cx="1038225" cy="1038225"/>
          </a:xfrm>
        </p:spPr>
        <p:txBody>
          <a:bodyPr/>
          <a:lstStyle/>
          <a:p>
            <a:endParaRPr lang="nl-NL"/>
          </a:p>
        </p:txBody>
      </p:sp>
      <p:sp>
        <p:nvSpPr>
          <p:cNvPr id="28" name="Tijdelijke aanduiding voor onlineafbeelding 8">
            <a:extLst>
              <a:ext uri="{FF2B5EF4-FFF2-40B4-BE49-F238E27FC236}">
                <a16:creationId xmlns:a16="http://schemas.microsoft.com/office/drawing/2014/main" id="{1D99AFD1-4BAC-BF8A-1304-598C3420C0E2}"/>
              </a:ext>
            </a:extLst>
          </p:cNvPr>
          <p:cNvSpPr>
            <a:spLocks noGrp="1"/>
          </p:cNvSpPr>
          <p:nvPr>
            <p:ph type="clipArt" sz="quarter" idx="27"/>
          </p:nvPr>
        </p:nvSpPr>
        <p:spPr>
          <a:xfrm>
            <a:off x="8338294" y="5136868"/>
            <a:ext cx="1038225" cy="1038225"/>
          </a:xfrm>
        </p:spPr>
        <p:txBody>
          <a:bodyPr/>
          <a:lstStyle/>
          <a:p>
            <a:endParaRPr lang="nl-NL"/>
          </a:p>
        </p:txBody>
      </p:sp>
      <p:sp>
        <p:nvSpPr>
          <p:cNvPr id="29" name="Tijdelijke aanduiding voor tekst 17">
            <a:extLst>
              <a:ext uri="{FF2B5EF4-FFF2-40B4-BE49-F238E27FC236}">
                <a16:creationId xmlns:a16="http://schemas.microsoft.com/office/drawing/2014/main" id="{D4EA9220-9D01-A201-9B61-A41CEE0CB2BC}"/>
              </a:ext>
            </a:extLst>
          </p:cNvPr>
          <p:cNvSpPr>
            <a:spLocks noGrp="1"/>
          </p:cNvSpPr>
          <p:nvPr>
            <p:ph type="body" sz="quarter" idx="28" hasCustomPrompt="1"/>
          </p:nvPr>
        </p:nvSpPr>
        <p:spPr>
          <a:xfrm>
            <a:off x="3199391" y="3654563"/>
            <a:ext cx="5214695" cy="518624"/>
          </a:xfrm>
        </p:spPr>
        <p:txBody>
          <a:bodyPr anchor="t" anchorCtr="0"/>
          <a:lstStyle>
            <a:lvl1pPr algn="ctr">
              <a:buNone/>
              <a:defRPr b="1">
                <a:solidFill>
                  <a:schemeClr val="bg1"/>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nl-NL"/>
              <a:t>Stelling 2</a:t>
            </a:r>
          </a:p>
        </p:txBody>
      </p:sp>
      <p:sp>
        <p:nvSpPr>
          <p:cNvPr id="31" name="Tijdelijke aanduiding voor tekst 17">
            <a:extLst>
              <a:ext uri="{FF2B5EF4-FFF2-40B4-BE49-F238E27FC236}">
                <a16:creationId xmlns:a16="http://schemas.microsoft.com/office/drawing/2014/main" id="{BB1500AF-CEBD-E484-53D2-BF2E9F913CE3}"/>
              </a:ext>
            </a:extLst>
          </p:cNvPr>
          <p:cNvSpPr>
            <a:spLocks noGrp="1"/>
          </p:cNvSpPr>
          <p:nvPr>
            <p:ph type="body" sz="quarter" idx="29" hasCustomPrompt="1"/>
          </p:nvPr>
        </p:nvSpPr>
        <p:spPr>
          <a:xfrm>
            <a:off x="3165937" y="5401856"/>
            <a:ext cx="5281602" cy="518624"/>
          </a:xfrm>
        </p:spPr>
        <p:txBody>
          <a:bodyPr anchor="t" anchorCtr="0"/>
          <a:lstStyle>
            <a:lvl1pPr algn="ctr">
              <a:buNone/>
              <a:defRPr b="1">
                <a:solidFill>
                  <a:schemeClr val="bg1"/>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nl-NL"/>
              <a:t>Stelling 3</a:t>
            </a:r>
          </a:p>
        </p:txBody>
      </p:sp>
      <p:sp>
        <p:nvSpPr>
          <p:cNvPr id="24" name="Tijdelijke aanduiding voor onlineafbeelding 8">
            <a:extLst>
              <a:ext uri="{FF2B5EF4-FFF2-40B4-BE49-F238E27FC236}">
                <a16:creationId xmlns:a16="http://schemas.microsoft.com/office/drawing/2014/main" id="{179B0385-375B-5E93-7B41-F550A034396D}"/>
              </a:ext>
            </a:extLst>
          </p:cNvPr>
          <p:cNvSpPr>
            <a:spLocks noGrp="1"/>
          </p:cNvSpPr>
          <p:nvPr>
            <p:ph type="clipArt" sz="quarter" idx="25"/>
          </p:nvPr>
        </p:nvSpPr>
        <p:spPr>
          <a:xfrm>
            <a:off x="8338294" y="3352376"/>
            <a:ext cx="1038225" cy="1038225"/>
          </a:xfrm>
        </p:spPr>
        <p:txBody>
          <a:bodyPr/>
          <a:lstStyle/>
          <a:p>
            <a:endParaRPr lang="nl-NL"/>
          </a:p>
        </p:txBody>
      </p:sp>
      <p:pic>
        <p:nvPicPr>
          <p:cNvPr id="2" name="Afbeelding 1">
            <a:extLst>
              <a:ext uri="{FF2B5EF4-FFF2-40B4-BE49-F238E27FC236}">
                <a16:creationId xmlns:a16="http://schemas.microsoft.com/office/drawing/2014/main" id="{C70068F7-EC55-284F-79A7-0B30DB2E70BA}"/>
              </a:ext>
            </a:extLst>
          </p:cNvPr>
          <p:cNvPicPr>
            <a:picLocks noChangeAspect="1"/>
          </p:cNvPicPr>
          <p:nvPr userDrawn="1"/>
        </p:nvPicPr>
        <p:blipFill>
          <a:blip r:embed="rId3"/>
          <a:srcRect/>
          <a:stretch/>
        </p:blipFill>
        <p:spPr>
          <a:xfrm rot="5400000">
            <a:off x="10502204" y="5173808"/>
            <a:ext cx="2218878" cy="266265"/>
          </a:xfrm>
          <a:prstGeom prst="rect">
            <a:avLst/>
          </a:prstGeom>
        </p:spPr>
      </p:pic>
      <p:sp>
        <p:nvSpPr>
          <p:cNvPr id="5" name="Tekstvak 4">
            <a:extLst>
              <a:ext uri="{FF2B5EF4-FFF2-40B4-BE49-F238E27FC236}">
                <a16:creationId xmlns:a16="http://schemas.microsoft.com/office/drawing/2014/main" id="{D604763B-F261-E394-DAC6-0D3446D28F4C}"/>
              </a:ext>
            </a:extLst>
          </p:cNvPr>
          <p:cNvSpPr txBox="1"/>
          <p:nvPr userDrawn="1"/>
        </p:nvSpPr>
        <p:spPr>
          <a:xfrm>
            <a:off x="5192110" y="-81980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ekstvak 5">
            <a:extLst>
              <a:ext uri="{FF2B5EF4-FFF2-40B4-BE49-F238E27FC236}">
                <a16:creationId xmlns:a16="http://schemas.microsoft.com/office/drawing/2014/main" id="{55BAECB0-DE82-0F84-6CDE-750019AAECBC}"/>
              </a:ext>
            </a:extLst>
          </p:cNvPr>
          <p:cNvSpPr txBox="1"/>
          <p:nvPr userDrawn="1"/>
        </p:nvSpPr>
        <p:spPr>
          <a:xfrm>
            <a:off x="11603421" y="-441434"/>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157307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4_Titeldia">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979FB16C-E008-E449-10EC-1F5D71E018A5}"/>
              </a:ext>
            </a:extLst>
          </p:cNvPr>
          <p:cNvPicPr>
            <a:picLocks noChangeAspect="1"/>
          </p:cNvPicPr>
          <p:nvPr userDrawn="1"/>
        </p:nvPicPr>
        <p:blipFill>
          <a:blip r:embed="rId2">
            <a:alphaModFix amt="30000"/>
          </a:blip>
          <a:srcRect/>
          <a:stretch/>
        </p:blipFill>
        <p:spPr>
          <a:xfrm>
            <a:off x="0" y="0"/>
            <a:ext cx="12191999" cy="6858000"/>
          </a:xfrm>
          <a:prstGeom prst="rect">
            <a:avLst/>
          </a:prstGeom>
        </p:spPr>
      </p:pic>
      <p:sp>
        <p:nvSpPr>
          <p:cNvPr id="36" name="Tekstvak 35">
            <a:extLst>
              <a:ext uri="{FF2B5EF4-FFF2-40B4-BE49-F238E27FC236}">
                <a16:creationId xmlns:a16="http://schemas.microsoft.com/office/drawing/2014/main" id="{80B9CD10-E163-099B-FB4F-E1DCA8264A20}"/>
              </a:ext>
            </a:extLst>
          </p:cNvPr>
          <p:cNvSpPr txBox="1"/>
          <p:nvPr userDrawn="1"/>
        </p:nvSpPr>
        <p:spPr>
          <a:xfrm>
            <a:off x="7440009"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4" name="Vijfhoek 53">
            <a:extLst>
              <a:ext uri="{FF2B5EF4-FFF2-40B4-BE49-F238E27FC236}">
                <a16:creationId xmlns:a16="http://schemas.microsoft.com/office/drawing/2014/main" id="{B3AAA666-2618-9E1C-4A51-553CE3B2B7F7}"/>
              </a:ext>
            </a:extLst>
          </p:cNvPr>
          <p:cNvSpPr/>
          <p:nvPr userDrawn="1"/>
        </p:nvSpPr>
        <p:spPr>
          <a:xfrm>
            <a:off x="5681916" y="1639229"/>
            <a:ext cx="2977376" cy="1059366"/>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8" name="Vijfhoek 57">
            <a:extLst>
              <a:ext uri="{FF2B5EF4-FFF2-40B4-BE49-F238E27FC236}">
                <a16:creationId xmlns:a16="http://schemas.microsoft.com/office/drawing/2014/main" id="{66F62C9E-AE1D-7E62-4B38-6DAD85B716DF}"/>
              </a:ext>
            </a:extLst>
          </p:cNvPr>
          <p:cNvSpPr/>
          <p:nvPr userDrawn="1"/>
        </p:nvSpPr>
        <p:spPr>
          <a:xfrm>
            <a:off x="5681916" y="5085184"/>
            <a:ext cx="2977376" cy="1059366"/>
          </a:xfrm>
          <a:prstGeom prst="homePlat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9" name="Vijfhoek 58">
            <a:extLst>
              <a:ext uri="{FF2B5EF4-FFF2-40B4-BE49-F238E27FC236}">
                <a16:creationId xmlns:a16="http://schemas.microsoft.com/office/drawing/2014/main" id="{40916B7A-F09B-8ED3-3A03-5DFB3FC12A19}"/>
              </a:ext>
            </a:extLst>
          </p:cNvPr>
          <p:cNvSpPr/>
          <p:nvPr userDrawn="1"/>
        </p:nvSpPr>
        <p:spPr>
          <a:xfrm rot="10800000">
            <a:off x="3325291" y="5085184"/>
            <a:ext cx="2977376" cy="1059366"/>
          </a:xfrm>
          <a:prstGeom prst="homePlat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5" name="Vijfhoek 54">
            <a:extLst>
              <a:ext uri="{FF2B5EF4-FFF2-40B4-BE49-F238E27FC236}">
                <a16:creationId xmlns:a16="http://schemas.microsoft.com/office/drawing/2014/main" id="{045A2CB1-557F-679E-8794-72D5D1F498FA}"/>
              </a:ext>
            </a:extLst>
          </p:cNvPr>
          <p:cNvSpPr/>
          <p:nvPr userDrawn="1"/>
        </p:nvSpPr>
        <p:spPr>
          <a:xfrm rot="10800000">
            <a:off x="3325291" y="1639229"/>
            <a:ext cx="2977376" cy="1059366"/>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Tekstvak 36">
            <a:extLst>
              <a:ext uri="{FF2B5EF4-FFF2-40B4-BE49-F238E27FC236}">
                <a16:creationId xmlns:a16="http://schemas.microsoft.com/office/drawing/2014/main" id="{5DC8DF84-C169-898A-C774-92120A6B09AF}"/>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362465" y="1945762"/>
            <a:ext cx="5229922" cy="480131"/>
          </a:xfrm>
        </p:spPr>
        <p:txBody>
          <a:bodyPr wrap="square" anchor="t" anchorCtr="0">
            <a:spAutoFit/>
          </a:bodyPr>
          <a:lstStyle>
            <a:lvl1pPr algn="ctr">
              <a:defRPr sz="28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Stelling 1</a:t>
            </a:r>
          </a:p>
        </p:txBody>
      </p:sp>
      <p:sp>
        <p:nvSpPr>
          <p:cNvPr id="9" name="Tijdelijke aanduiding voor onlineafbeelding 8">
            <a:extLst>
              <a:ext uri="{FF2B5EF4-FFF2-40B4-BE49-F238E27FC236}">
                <a16:creationId xmlns:a16="http://schemas.microsoft.com/office/drawing/2014/main" id="{346023AF-60D7-2B2E-7213-07967330B94C}"/>
              </a:ext>
            </a:extLst>
          </p:cNvPr>
          <p:cNvSpPr>
            <a:spLocks noGrp="1"/>
          </p:cNvSpPr>
          <p:nvPr>
            <p:ph type="clipArt" sz="quarter" idx="20"/>
          </p:nvPr>
        </p:nvSpPr>
        <p:spPr>
          <a:xfrm>
            <a:off x="2424600" y="1594790"/>
            <a:ext cx="1038225" cy="1038225"/>
          </a:xfrm>
        </p:spPr>
        <p:txBody>
          <a:bodyPr/>
          <a:lstStyle/>
          <a:p>
            <a:endParaRPr lang="nl-NL"/>
          </a:p>
        </p:txBody>
      </p:sp>
      <p:sp>
        <p:nvSpPr>
          <p:cNvPr id="12" name="Tijdelijke aanduiding voor onlineafbeelding 8">
            <a:extLst>
              <a:ext uri="{FF2B5EF4-FFF2-40B4-BE49-F238E27FC236}">
                <a16:creationId xmlns:a16="http://schemas.microsoft.com/office/drawing/2014/main" id="{157E87AD-AB4C-C018-D04E-F64619F10141}"/>
              </a:ext>
            </a:extLst>
          </p:cNvPr>
          <p:cNvSpPr>
            <a:spLocks noGrp="1"/>
          </p:cNvSpPr>
          <p:nvPr>
            <p:ph type="clipArt" sz="quarter" idx="21"/>
          </p:nvPr>
        </p:nvSpPr>
        <p:spPr>
          <a:xfrm>
            <a:off x="8508982" y="1594790"/>
            <a:ext cx="1038225" cy="1038225"/>
          </a:xfrm>
        </p:spPr>
        <p:txBody>
          <a:bodyPr/>
          <a:lstStyle/>
          <a:p>
            <a:endParaRPr lang="nl-NL"/>
          </a:p>
        </p:txBody>
      </p:sp>
      <p:sp>
        <p:nvSpPr>
          <p:cNvPr id="56" name="Vijfhoek 55">
            <a:extLst>
              <a:ext uri="{FF2B5EF4-FFF2-40B4-BE49-F238E27FC236}">
                <a16:creationId xmlns:a16="http://schemas.microsoft.com/office/drawing/2014/main" id="{1D2DF536-DD5C-514C-B08F-DE00D1D50824}"/>
              </a:ext>
            </a:extLst>
          </p:cNvPr>
          <p:cNvSpPr/>
          <p:nvPr userDrawn="1"/>
        </p:nvSpPr>
        <p:spPr>
          <a:xfrm>
            <a:off x="5681916" y="3356992"/>
            <a:ext cx="2977376" cy="1059366"/>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7" name="Vijfhoek 56">
            <a:extLst>
              <a:ext uri="{FF2B5EF4-FFF2-40B4-BE49-F238E27FC236}">
                <a16:creationId xmlns:a16="http://schemas.microsoft.com/office/drawing/2014/main" id="{58C965F3-82A2-D2ED-939A-BB0241C60064}"/>
              </a:ext>
            </a:extLst>
          </p:cNvPr>
          <p:cNvSpPr/>
          <p:nvPr userDrawn="1"/>
        </p:nvSpPr>
        <p:spPr>
          <a:xfrm rot="10800000">
            <a:off x="3325291" y="3356992"/>
            <a:ext cx="2977376" cy="1059366"/>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Tijdelijke aanduiding voor onlineafbeelding 8">
            <a:extLst>
              <a:ext uri="{FF2B5EF4-FFF2-40B4-BE49-F238E27FC236}">
                <a16:creationId xmlns:a16="http://schemas.microsoft.com/office/drawing/2014/main" id="{0CE8A374-782E-D4EF-8E9D-0DFBBC4ED2D2}"/>
              </a:ext>
            </a:extLst>
          </p:cNvPr>
          <p:cNvSpPr>
            <a:spLocks noGrp="1"/>
          </p:cNvSpPr>
          <p:nvPr>
            <p:ph type="clipArt" sz="quarter" idx="24"/>
          </p:nvPr>
        </p:nvSpPr>
        <p:spPr>
          <a:xfrm>
            <a:off x="2424600" y="3363527"/>
            <a:ext cx="1038225" cy="1038225"/>
          </a:xfrm>
        </p:spPr>
        <p:txBody>
          <a:bodyPr/>
          <a:lstStyle/>
          <a:p>
            <a:endParaRPr lang="nl-NL"/>
          </a:p>
        </p:txBody>
      </p:sp>
      <p:sp>
        <p:nvSpPr>
          <p:cNvPr id="27" name="Tijdelijke aanduiding voor onlineafbeelding 8">
            <a:extLst>
              <a:ext uri="{FF2B5EF4-FFF2-40B4-BE49-F238E27FC236}">
                <a16:creationId xmlns:a16="http://schemas.microsoft.com/office/drawing/2014/main" id="{7976CC13-035A-4CE5-A884-F2FEBE3AA822}"/>
              </a:ext>
            </a:extLst>
          </p:cNvPr>
          <p:cNvSpPr>
            <a:spLocks noGrp="1"/>
          </p:cNvSpPr>
          <p:nvPr>
            <p:ph type="clipArt" sz="quarter" idx="26"/>
          </p:nvPr>
        </p:nvSpPr>
        <p:spPr>
          <a:xfrm>
            <a:off x="2424600" y="5136868"/>
            <a:ext cx="1038225" cy="1038225"/>
          </a:xfrm>
        </p:spPr>
        <p:txBody>
          <a:bodyPr/>
          <a:lstStyle/>
          <a:p>
            <a:endParaRPr lang="nl-NL"/>
          </a:p>
        </p:txBody>
      </p:sp>
      <p:sp>
        <p:nvSpPr>
          <p:cNvPr id="28" name="Tijdelijke aanduiding voor onlineafbeelding 8">
            <a:extLst>
              <a:ext uri="{FF2B5EF4-FFF2-40B4-BE49-F238E27FC236}">
                <a16:creationId xmlns:a16="http://schemas.microsoft.com/office/drawing/2014/main" id="{1D99AFD1-4BAC-BF8A-1304-598C3420C0E2}"/>
              </a:ext>
            </a:extLst>
          </p:cNvPr>
          <p:cNvSpPr>
            <a:spLocks noGrp="1"/>
          </p:cNvSpPr>
          <p:nvPr>
            <p:ph type="clipArt" sz="quarter" idx="27"/>
          </p:nvPr>
        </p:nvSpPr>
        <p:spPr>
          <a:xfrm>
            <a:off x="8508982" y="5136868"/>
            <a:ext cx="1038225" cy="1038225"/>
          </a:xfrm>
        </p:spPr>
        <p:txBody>
          <a:bodyPr/>
          <a:lstStyle/>
          <a:p>
            <a:endParaRPr lang="nl-NL"/>
          </a:p>
        </p:txBody>
      </p:sp>
      <p:sp>
        <p:nvSpPr>
          <p:cNvPr id="29" name="Tijdelijke aanduiding voor tekst 17">
            <a:extLst>
              <a:ext uri="{FF2B5EF4-FFF2-40B4-BE49-F238E27FC236}">
                <a16:creationId xmlns:a16="http://schemas.microsoft.com/office/drawing/2014/main" id="{D4EA9220-9D01-A201-9B61-A41CEE0CB2BC}"/>
              </a:ext>
            </a:extLst>
          </p:cNvPr>
          <p:cNvSpPr>
            <a:spLocks noGrp="1"/>
          </p:cNvSpPr>
          <p:nvPr>
            <p:ph type="body" sz="quarter" idx="28" hasCustomPrompt="1"/>
          </p:nvPr>
        </p:nvSpPr>
        <p:spPr>
          <a:xfrm>
            <a:off x="3370079" y="3654563"/>
            <a:ext cx="5214695" cy="518624"/>
          </a:xfrm>
        </p:spPr>
        <p:txBody>
          <a:bodyPr anchor="t" anchorCtr="0"/>
          <a:lstStyle>
            <a:lvl1pPr algn="ctr">
              <a:buNone/>
              <a:defRPr b="1">
                <a:solidFill>
                  <a:schemeClr val="bg1"/>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nl-NL"/>
              <a:t>Stelling 2</a:t>
            </a:r>
          </a:p>
        </p:txBody>
      </p:sp>
      <p:sp>
        <p:nvSpPr>
          <p:cNvPr id="31" name="Tijdelijke aanduiding voor tekst 17">
            <a:extLst>
              <a:ext uri="{FF2B5EF4-FFF2-40B4-BE49-F238E27FC236}">
                <a16:creationId xmlns:a16="http://schemas.microsoft.com/office/drawing/2014/main" id="{BB1500AF-CEBD-E484-53D2-BF2E9F913CE3}"/>
              </a:ext>
            </a:extLst>
          </p:cNvPr>
          <p:cNvSpPr>
            <a:spLocks noGrp="1"/>
          </p:cNvSpPr>
          <p:nvPr>
            <p:ph type="body" sz="quarter" idx="29" hasCustomPrompt="1"/>
          </p:nvPr>
        </p:nvSpPr>
        <p:spPr>
          <a:xfrm>
            <a:off x="3336625" y="5401856"/>
            <a:ext cx="5281602" cy="518624"/>
          </a:xfrm>
        </p:spPr>
        <p:txBody>
          <a:bodyPr anchor="t" anchorCtr="0"/>
          <a:lstStyle>
            <a:lvl1pPr algn="ctr">
              <a:buNone/>
              <a:defRPr b="1">
                <a:solidFill>
                  <a:schemeClr val="bg1"/>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nl-NL"/>
              <a:t>Stelling 3</a:t>
            </a:r>
          </a:p>
        </p:txBody>
      </p:sp>
      <p:sp>
        <p:nvSpPr>
          <p:cNvPr id="24" name="Tijdelijke aanduiding voor onlineafbeelding 8">
            <a:extLst>
              <a:ext uri="{FF2B5EF4-FFF2-40B4-BE49-F238E27FC236}">
                <a16:creationId xmlns:a16="http://schemas.microsoft.com/office/drawing/2014/main" id="{179B0385-375B-5E93-7B41-F550A034396D}"/>
              </a:ext>
            </a:extLst>
          </p:cNvPr>
          <p:cNvSpPr>
            <a:spLocks noGrp="1"/>
          </p:cNvSpPr>
          <p:nvPr>
            <p:ph type="clipArt" sz="quarter" idx="25"/>
          </p:nvPr>
        </p:nvSpPr>
        <p:spPr>
          <a:xfrm>
            <a:off x="8508982" y="3352376"/>
            <a:ext cx="1038225" cy="1038225"/>
          </a:xfrm>
        </p:spPr>
        <p:txBody>
          <a:bodyPr/>
          <a:lstStyle/>
          <a:p>
            <a:endParaRPr lang="nl-NL"/>
          </a:p>
        </p:txBody>
      </p:sp>
      <p:pic>
        <p:nvPicPr>
          <p:cNvPr id="2" name="Afbeelding 1">
            <a:extLst>
              <a:ext uri="{FF2B5EF4-FFF2-40B4-BE49-F238E27FC236}">
                <a16:creationId xmlns:a16="http://schemas.microsoft.com/office/drawing/2014/main" id="{C70068F7-EC55-284F-79A7-0B30DB2E70BA}"/>
              </a:ext>
            </a:extLst>
          </p:cNvPr>
          <p:cNvPicPr>
            <a:picLocks noChangeAspect="1"/>
          </p:cNvPicPr>
          <p:nvPr userDrawn="1"/>
        </p:nvPicPr>
        <p:blipFill>
          <a:blip r:embed="rId3"/>
          <a:srcRect/>
          <a:stretch/>
        </p:blipFill>
        <p:spPr>
          <a:xfrm rot="5400000">
            <a:off x="10502204" y="5173808"/>
            <a:ext cx="2218878" cy="266265"/>
          </a:xfrm>
          <a:prstGeom prst="rect">
            <a:avLst/>
          </a:prstGeom>
        </p:spPr>
      </p:pic>
      <p:sp>
        <p:nvSpPr>
          <p:cNvPr id="5" name="Tekstvak 4">
            <a:extLst>
              <a:ext uri="{FF2B5EF4-FFF2-40B4-BE49-F238E27FC236}">
                <a16:creationId xmlns:a16="http://schemas.microsoft.com/office/drawing/2014/main" id="{D604763B-F261-E394-DAC6-0D3446D28F4C}"/>
              </a:ext>
            </a:extLst>
          </p:cNvPr>
          <p:cNvSpPr txBox="1"/>
          <p:nvPr userDrawn="1"/>
        </p:nvSpPr>
        <p:spPr>
          <a:xfrm>
            <a:off x="5192110" y="-81980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ekstvak 5">
            <a:extLst>
              <a:ext uri="{FF2B5EF4-FFF2-40B4-BE49-F238E27FC236}">
                <a16:creationId xmlns:a16="http://schemas.microsoft.com/office/drawing/2014/main" id="{55BAECB0-DE82-0F84-6CDE-750019AAECBC}"/>
              </a:ext>
            </a:extLst>
          </p:cNvPr>
          <p:cNvSpPr txBox="1"/>
          <p:nvPr userDrawn="1"/>
        </p:nvSpPr>
        <p:spPr>
          <a:xfrm>
            <a:off x="11603421" y="-441434"/>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1038143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6_Titeldia">
    <p:bg>
      <p:bgPr>
        <a:solidFill>
          <a:schemeClr val="bg1"/>
        </a:solidFill>
        <a:effectLst/>
      </p:bgPr>
    </p:bg>
    <p:spTree>
      <p:nvGrpSpPr>
        <p:cNvPr id="1" name=""/>
        <p:cNvGrpSpPr/>
        <p:nvPr/>
      </p:nvGrpSpPr>
      <p:grpSpPr>
        <a:xfrm>
          <a:off x="0" y="0"/>
          <a:ext cx="0" cy="0"/>
          <a:chOff x="0" y="0"/>
          <a:chExt cx="0" cy="0"/>
        </a:xfrm>
      </p:grpSpPr>
      <p:sp>
        <p:nvSpPr>
          <p:cNvPr id="3" name="Afgeronde rechthoek 2">
            <a:extLst>
              <a:ext uri="{FF2B5EF4-FFF2-40B4-BE49-F238E27FC236}">
                <a16:creationId xmlns:a16="http://schemas.microsoft.com/office/drawing/2014/main" id="{A6086A0E-FA4F-2537-3DA7-5FF5AE1DAD77}"/>
              </a:ext>
            </a:extLst>
          </p:cNvPr>
          <p:cNvSpPr/>
          <p:nvPr userDrawn="1"/>
        </p:nvSpPr>
        <p:spPr>
          <a:xfrm>
            <a:off x="359999" y="359999"/>
            <a:ext cx="1080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descr="Afbeelding met schermopname&#10;&#10;Door AI gegenereerde inhoud is mogelijk onjuist.">
            <a:extLst>
              <a:ext uri="{FF2B5EF4-FFF2-40B4-BE49-F238E27FC236}">
                <a16:creationId xmlns:a16="http://schemas.microsoft.com/office/drawing/2014/main" id="{2701E026-E7E5-D02C-9457-D779B9BA61BB}"/>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36" name="Tekstvak 35">
            <a:extLst>
              <a:ext uri="{FF2B5EF4-FFF2-40B4-BE49-F238E27FC236}">
                <a16:creationId xmlns:a16="http://schemas.microsoft.com/office/drawing/2014/main" id="{80B9CD10-E163-099B-FB4F-E1DCA8264A20}"/>
              </a:ext>
            </a:extLst>
          </p:cNvPr>
          <p:cNvSpPr txBox="1"/>
          <p:nvPr userDrawn="1"/>
        </p:nvSpPr>
        <p:spPr>
          <a:xfrm>
            <a:off x="7440009"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4" name="Vijfhoek 53">
            <a:extLst>
              <a:ext uri="{FF2B5EF4-FFF2-40B4-BE49-F238E27FC236}">
                <a16:creationId xmlns:a16="http://schemas.microsoft.com/office/drawing/2014/main" id="{B3AAA666-2618-9E1C-4A51-553CE3B2B7F7}"/>
              </a:ext>
            </a:extLst>
          </p:cNvPr>
          <p:cNvSpPr/>
          <p:nvPr userDrawn="1"/>
        </p:nvSpPr>
        <p:spPr>
          <a:xfrm>
            <a:off x="4828476" y="1639229"/>
            <a:ext cx="2977376" cy="1059366"/>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8" name="Vijfhoek 57">
            <a:extLst>
              <a:ext uri="{FF2B5EF4-FFF2-40B4-BE49-F238E27FC236}">
                <a16:creationId xmlns:a16="http://schemas.microsoft.com/office/drawing/2014/main" id="{66F62C9E-AE1D-7E62-4B38-6DAD85B716DF}"/>
              </a:ext>
            </a:extLst>
          </p:cNvPr>
          <p:cNvSpPr/>
          <p:nvPr userDrawn="1"/>
        </p:nvSpPr>
        <p:spPr>
          <a:xfrm>
            <a:off x="4828476" y="5085184"/>
            <a:ext cx="2977376" cy="1059366"/>
          </a:xfrm>
          <a:prstGeom prst="homePlat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9" name="Vijfhoek 58">
            <a:extLst>
              <a:ext uri="{FF2B5EF4-FFF2-40B4-BE49-F238E27FC236}">
                <a16:creationId xmlns:a16="http://schemas.microsoft.com/office/drawing/2014/main" id="{40916B7A-F09B-8ED3-3A03-5DFB3FC12A19}"/>
              </a:ext>
            </a:extLst>
          </p:cNvPr>
          <p:cNvSpPr/>
          <p:nvPr userDrawn="1"/>
        </p:nvSpPr>
        <p:spPr>
          <a:xfrm rot="10800000">
            <a:off x="2471851" y="5085184"/>
            <a:ext cx="2977376" cy="1059366"/>
          </a:xfrm>
          <a:prstGeom prst="homePlat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5" name="Vijfhoek 54">
            <a:extLst>
              <a:ext uri="{FF2B5EF4-FFF2-40B4-BE49-F238E27FC236}">
                <a16:creationId xmlns:a16="http://schemas.microsoft.com/office/drawing/2014/main" id="{045A2CB1-557F-679E-8794-72D5D1F498FA}"/>
              </a:ext>
            </a:extLst>
          </p:cNvPr>
          <p:cNvSpPr/>
          <p:nvPr userDrawn="1"/>
        </p:nvSpPr>
        <p:spPr>
          <a:xfrm rot="10800000">
            <a:off x="2471851" y="1639229"/>
            <a:ext cx="2977376" cy="1059366"/>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Tekstvak 36">
            <a:extLst>
              <a:ext uri="{FF2B5EF4-FFF2-40B4-BE49-F238E27FC236}">
                <a16:creationId xmlns:a16="http://schemas.microsoft.com/office/drawing/2014/main" id="{5DC8DF84-C169-898A-C774-92120A6B09AF}"/>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2509025" y="1945762"/>
            <a:ext cx="5229922" cy="480131"/>
          </a:xfrm>
        </p:spPr>
        <p:txBody>
          <a:bodyPr wrap="square" anchor="t" anchorCtr="0">
            <a:spAutoFit/>
          </a:bodyPr>
          <a:lstStyle>
            <a:lvl1pPr algn="ctr">
              <a:defRPr sz="28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Stelling 1</a:t>
            </a:r>
          </a:p>
        </p:txBody>
      </p:sp>
      <p:sp>
        <p:nvSpPr>
          <p:cNvPr id="9" name="Tijdelijke aanduiding voor onlineafbeelding 8">
            <a:extLst>
              <a:ext uri="{FF2B5EF4-FFF2-40B4-BE49-F238E27FC236}">
                <a16:creationId xmlns:a16="http://schemas.microsoft.com/office/drawing/2014/main" id="{346023AF-60D7-2B2E-7213-07967330B94C}"/>
              </a:ext>
            </a:extLst>
          </p:cNvPr>
          <p:cNvSpPr>
            <a:spLocks noGrp="1"/>
          </p:cNvSpPr>
          <p:nvPr>
            <p:ph type="clipArt" sz="quarter" idx="20"/>
          </p:nvPr>
        </p:nvSpPr>
        <p:spPr>
          <a:xfrm>
            <a:off x="1571160" y="1594790"/>
            <a:ext cx="1038225" cy="1038225"/>
          </a:xfrm>
        </p:spPr>
        <p:txBody>
          <a:bodyPr/>
          <a:lstStyle/>
          <a:p>
            <a:endParaRPr lang="nl-NL"/>
          </a:p>
        </p:txBody>
      </p:sp>
      <p:sp>
        <p:nvSpPr>
          <p:cNvPr id="12" name="Tijdelijke aanduiding voor onlineafbeelding 8">
            <a:extLst>
              <a:ext uri="{FF2B5EF4-FFF2-40B4-BE49-F238E27FC236}">
                <a16:creationId xmlns:a16="http://schemas.microsoft.com/office/drawing/2014/main" id="{157E87AD-AB4C-C018-D04E-F64619F10141}"/>
              </a:ext>
            </a:extLst>
          </p:cNvPr>
          <p:cNvSpPr>
            <a:spLocks noGrp="1"/>
          </p:cNvSpPr>
          <p:nvPr>
            <p:ph type="clipArt" sz="quarter" idx="21"/>
          </p:nvPr>
        </p:nvSpPr>
        <p:spPr>
          <a:xfrm>
            <a:off x="7655542" y="1594790"/>
            <a:ext cx="1038225" cy="1038225"/>
          </a:xfrm>
        </p:spPr>
        <p:txBody>
          <a:bodyPr/>
          <a:lstStyle/>
          <a:p>
            <a:endParaRPr lang="nl-NL"/>
          </a:p>
        </p:txBody>
      </p:sp>
      <p:sp>
        <p:nvSpPr>
          <p:cNvPr id="56" name="Vijfhoek 55">
            <a:extLst>
              <a:ext uri="{FF2B5EF4-FFF2-40B4-BE49-F238E27FC236}">
                <a16:creationId xmlns:a16="http://schemas.microsoft.com/office/drawing/2014/main" id="{1D2DF536-DD5C-514C-B08F-DE00D1D50824}"/>
              </a:ext>
            </a:extLst>
          </p:cNvPr>
          <p:cNvSpPr/>
          <p:nvPr userDrawn="1"/>
        </p:nvSpPr>
        <p:spPr>
          <a:xfrm>
            <a:off x="4828476" y="3356992"/>
            <a:ext cx="2977376" cy="1059366"/>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7" name="Vijfhoek 56">
            <a:extLst>
              <a:ext uri="{FF2B5EF4-FFF2-40B4-BE49-F238E27FC236}">
                <a16:creationId xmlns:a16="http://schemas.microsoft.com/office/drawing/2014/main" id="{58C965F3-82A2-D2ED-939A-BB0241C60064}"/>
              </a:ext>
            </a:extLst>
          </p:cNvPr>
          <p:cNvSpPr/>
          <p:nvPr userDrawn="1"/>
        </p:nvSpPr>
        <p:spPr>
          <a:xfrm rot="10800000">
            <a:off x="2471851" y="3356992"/>
            <a:ext cx="2977376" cy="1059366"/>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Tijdelijke aanduiding voor onlineafbeelding 8">
            <a:extLst>
              <a:ext uri="{FF2B5EF4-FFF2-40B4-BE49-F238E27FC236}">
                <a16:creationId xmlns:a16="http://schemas.microsoft.com/office/drawing/2014/main" id="{0CE8A374-782E-D4EF-8E9D-0DFBBC4ED2D2}"/>
              </a:ext>
            </a:extLst>
          </p:cNvPr>
          <p:cNvSpPr>
            <a:spLocks noGrp="1"/>
          </p:cNvSpPr>
          <p:nvPr>
            <p:ph type="clipArt" sz="quarter" idx="24"/>
          </p:nvPr>
        </p:nvSpPr>
        <p:spPr>
          <a:xfrm>
            <a:off x="1571160" y="3363527"/>
            <a:ext cx="1038225" cy="1038225"/>
          </a:xfrm>
        </p:spPr>
        <p:txBody>
          <a:bodyPr/>
          <a:lstStyle/>
          <a:p>
            <a:endParaRPr lang="nl-NL"/>
          </a:p>
        </p:txBody>
      </p:sp>
      <p:sp>
        <p:nvSpPr>
          <p:cNvPr id="27" name="Tijdelijke aanduiding voor onlineafbeelding 8">
            <a:extLst>
              <a:ext uri="{FF2B5EF4-FFF2-40B4-BE49-F238E27FC236}">
                <a16:creationId xmlns:a16="http://schemas.microsoft.com/office/drawing/2014/main" id="{7976CC13-035A-4CE5-A884-F2FEBE3AA822}"/>
              </a:ext>
            </a:extLst>
          </p:cNvPr>
          <p:cNvSpPr>
            <a:spLocks noGrp="1"/>
          </p:cNvSpPr>
          <p:nvPr>
            <p:ph type="clipArt" sz="quarter" idx="26"/>
          </p:nvPr>
        </p:nvSpPr>
        <p:spPr>
          <a:xfrm>
            <a:off x="1571160" y="5136868"/>
            <a:ext cx="1038225" cy="1038225"/>
          </a:xfrm>
        </p:spPr>
        <p:txBody>
          <a:bodyPr/>
          <a:lstStyle/>
          <a:p>
            <a:endParaRPr lang="nl-NL"/>
          </a:p>
        </p:txBody>
      </p:sp>
      <p:sp>
        <p:nvSpPr>
          <p:cNvPr id="28" name="Tijdelijke aanduiding voor onlineafbeelding 8">
            <a:extLst>
              <a:ext uri="{FF2B5EF4-FFF2-40B4-BE49-F238E27FC236}">
                <a16:creationId xmlns:a16="http://schemas.microsoft.com/office/drawing/2014/main" id="{1D99AFD1-4BAC-BF8A-1304-598C3420C0E2}"/>
              </a:ext>
            </a:extLst>
          </p:cNvPr>
          <p:cNvSpPr>
            <a:spLocks noGrp="1"/>
          </p:cNvSpPr>
          <p:nvPr>
            <p:ph type="clipArt" sz="quarter" idx="27"/>
          </p:nvPr>
        </p:nvSpPr>
        <p:spPr>
          <a:xfrm>
            <a:off x="7655542" y="5136868"/>
            <a:ext cx="1038225" cy="1038225"/>
          </a:xfrm>
        </p:spPr>
        <p:txBody>
          <a:bodyPr/>
          <a:lstStyle/>
          <a:p>
            <a:endParaRPr lang="nl-NL"/>
          </a:p>
        </p:txBody>
      </p:sp>
      <p:sp>
        <p:nvSpPr>
          <p:cNvPr id="29" name="Tijdelijke aanduiding voor tekst 17">
            <a:extLst>
              <a:ext uri="{FF2B5EF4-FFF2-40B4-BE49-F238E27FC236}">
                <a16:creationId xmlns:a16="http://schemas.microsoft.com/office/drawing/2014/main" id="{D4EA9220-9D01-A201-9B61-A41CEE0CB2BC}"/>
              </a:ext>
            </a:extLst>
          </p:cNvPr>
          <p:cNvSpPr>
            <a:spLocks noGrp="1"/>
          </p:cNvSpPr>
          <p:nvPr>
            <p:ph type="body" sz="quarter" idx="28" hasCustomPrompt="1"/>
          </p:nvPr>
        </p:nvSpPr>
        <p:spPr>
          <a:xfrm>
            <a:off x="2516639" y="3654563"/>
            <a:ext cx="5214695" cy="518624"/>
          </a:xfrm>
        </p:spPr>
        <p:txBody>
          <a:bodyPr anchor="t" anchorCtr="0"/>
          <a:lstStyle>
            <a:lvl1pPr algn="ctr">
              <a:buNone/>
              <a:defRPr b="1">
                <a:solidFill>
                  <a:schemeClr val="bg1"/>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nl-NL"/>
              <a:t>Stelling 2</a:t>
            </a:r>
          </a:p>
        </p:txBody>
      </p:sp>
      <p:sp>
        <p:nvSpPr>
          <p:cNvPr id="31" name="Tijdelijke aanduiding voor tekst 17">
            <a:extLst>
              <a:ext uri="{FF2B5EF4-FFF2-40B4-BE49-F238E27FC236}">
                <a16:creationId xmlns:a16="http://schemas.microsoft.com/office/drawing/2014/main" id="{BB1500AF-CEBD-E484-53D2-BF2E9F913CE3}"/>
              </a:ext>
            </a:extLst>
          </p:cNvPr>
          <p:cNvSpPr>
            <a:spLocks noGrp="1"/>
          </p:cNvSpPr>
          <p:nvPr>
            <p:ph type="body" sz="quarter" idx="29" hasCustomPrompt="1"/>
          </p:nvPr>
        </p:nvSpPr>
        <p:spPr>
          <a:xfrm>
            <a:off x="2483185" y="5401856"/>
            <a:ext cx="5281602" cy="518624"/>
          </a:xfrm>
        </p:spPr>
        <p:txBody>
          <a:bodyPr anchor="t" anchorCtr="0"/>
          <a:lstStyle>
            <a:lvl1pPr algn="ctr">
              <a:buNone/>
              <a:defRPr b="1">
                <a:solidFill>
                  <a:schemeClr val="bg1"/>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nl-NL"/>
              <a:t>Stelling 3</a:t>
            </a:r>
          </a:p>
        </p:txBody>
      </p:sp>
      <p:sp>
        <p:nvSpPr>
          <p:cNvPr id="24" name="Tijdelijke aanduiding voor onlineafbeelding 8">
            <a:extLst>
              <a:ext uri="{FF2B5EF4-FFF2-40B4-BE49-F238E27FC236}">
                <a16:creationId xmlns:a16="http://schemas.microsoft.com/office/drawing/2014/main" id="{179B0385-375B-5E93-7B41-F550A034396D}"/>
              </a:ext>
            </a:extLst>
          </p:cNvPr>
          <p:cNvSpPr>
            <a:spLocks noGrp="1"/>
          </p:cNvSpPr>
          <p:nvPr>
            <p:ph type="clipArt" sz="quarter" idx="25"/>
          </p:nvPr>
        </p:nvSpPr>
        <p:spPr>
          <a:xfrm>
            <a:off x="7655542" y="3352376"/>
            <a:ext cx="1038225" cy="1038225"/>
          </a:xfrm>
        </p:spPr>
        <p:txBody>
          <a:bodyPr/>
          <a:lstStyle/>
          <a:p>
            <a:endParaRPr lang="nl-NL"/>
          </a:p>
        </p:txBody>
      </p:sp>
      <p:pic>
        <p:nvPicPr>
          <p:cNvPr id="2" name="Afbeelding 1">
            <a:extLst>
              <a:ext uri="{FF2B5EF4-FFF2-40B4-BE49-F238E27FC236}">
                <a16:creationId xmlns:a16="http://schemas.microsoft.com/office/drawing/2014/main" id="{C70068F7-EC55-284F-79A7-0B30DB2E70BA}"/>
              </a:ext>
            </a:extLst>
          </p:cNvPr>
          <p:cNvPicPr>
            <a:picLocks noChangeAspect="1"/>
          </p:cNvPicPr>
          <p:nvPr userDrawn="1"/>
        </p:nvPicPr>
        <p:blipFill>
          <a:blip r:embed="rId3"/>
          <a:srcRect/>
          <a:stretch/>
        </p:blipFill>
        <p:spPr>
          <a:xfrm rot="5400000">
            <a:off x="10502204" y="5173808"/>
            <a:ext cx="2218878" cy="266265"/>
          </a:xfrm>
          <a:prstGeom prst="rect">
            <a:avLst/>
          </a:prstGeom>
        </p:spPr>
      </p:pic>
      <p:sp>
        <p:nvSpPr>
          <p:cNvPr id="5" name="Tekstvak 4">
            <a:extLst>
              <a:ext uri="{FF2B5EF4-FFF2-40B4-BE49-F238E27FC236}">
                <a16:creationId xmlns:a16="http://schemas.microsoft.com/office/drawing/2014/main" id="{D604763B-F261-E394-DAC6-0D3446D28F4C}"/>
              </a:ext>
            </a:extLst>
          </p:cNvPr>
          <p:cNvSpPr txBox="1"/>
          <p:nvPr userDrawn="1"/>
        </p:nvSpPr>
        <p:spPr>
          <a:xfrm>
            <a:off x="5192110" y="-81980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ekstvak 5">
            <a:extLst>
              <a:ext uri="{FF2B5EF4-FFF2-40B4-BE49-F238E27FC236}">
                <a16:creationId xmlns:a16="http://schemas.microsoft.com/office/drawing/2014/main" id="{55BAECB0-DE82-0F84-6CDE-750019AAECBC}"/>
              </a:ext>
            </a:extLst>
          </p:cNvPr>
          <p:cNvSpPr txBox="1"/>
          <p:nvPr userDrawn="1"/>
        </p:nvSpPr>
        <p:spPr>
          <a:xfrm>
            <a:off x="11603421" y="-441434"/>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853212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Titeldia">
    <p:bg>
      <p:bgPr>
        <a:solidFill>
          <a:schemeClr val="bg1"/>
        </a:solidFill>
        <a:effectLst/>
      </p:bgPr>
    </p:bg>
    <p:spTree>
      <p:nvGrpSpPr>
        <p:cNvPr id="1" name=""/>
        <p:cNvGrpSpPr/>
        <p:nvPr/>
      </p:nvGrpSpPr>
      <p:grpSpPr>
        <a:xfrm>
          <a:off x="0" y="0"/>
          <a:ext cx="0" cy="0"/>
          <a:chOff x="0" y="0"/>
          <a:chExt cx="0" cy="0"/>
        </a:xfrm>
      </p:grpSpPr>
      <p:sp>
        <p:nvSpPr>
          <p:cNvPr id="5" name="Afgeronde rechthoek 4">
            <a:extLst>
              <a:ext uri="{FF2B5EF4-FFF2-40B4-BE49-F238E27FC236}">
                <a16:creationId xmlns:a16="http://schemas.microsoft.com/office/drawing/2014/main" id="{014D16C4-F388-64AF-975B-C6FBC1177A77}"/>
              </a:ext>
            </a:extLst>
          </p:cNvPr>
          <p:cNvSpPr/>
          <p:nvPr userDrawn="1"/>
        </p:nvSpPr>
        <p:spPr>
          <a:xfrm>
            <a:off x="5123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Afgeronde rechthoek 40">
            <a:extLst>
              <a:ext uri="{FF2B5EF4-FFF2-40B4-BE49-F238E27FC236}">
                <a16:creationId xmlns:a16="http://schemas.microsoft.com/office/drawing/2014/main" id="{AB8E6E4F-61BA-E01E-86B2-6A31419BE31B}"/>
              </a:ext>
            </a:extLst>
          </p:cNvPr>
          <p:cNvSpPr/>
          <p:nvPr userDrawn="1"/>
        </p:nvSpPr>
        <p:spPr>
          <a:xfrm>
            <a:off x="3599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a:extLst>
              <a:ext uri="{FF2B5EF4-FFF2-40B4-BE49-F238E27FC236}">
                <a16:creationId xmlns:a16="http://schemas.microsoft.com/office/drawing/2014/main" id="{83CF0DD8-6764-A09A-5C86-CFBAB5CE936C}"/>
              </a:ext>
            </a:extLst>
          </p:cNvPr>
          <p:cNvPicPr>
            <a:picLocks noChangeAspect="1"/>
          </p:cNvPicPr>
          <p:nvPr userDrawn="1"/>
        </p:nvPicPr>
        <p:blipFill>
          <a:blip r:embed="rId2"/>
          <a:srcRect/>
          <a:stretch/>
        </p:blipFill>
        <p:spPr>
          <a:xfrm>
            <a:off x="802143" y="394299"/>
            <a:ext cx="6277434" cy="6277434"/>
          </a:xfrm>
          <a:prstGeom prst="rect">
            <a:avLst/>
          </a:prstGeom>
        </p:spPr>
      </p:pic>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3"/>
          <a:srcRect/>
          <a:stretch/>
        </p:blipFill>
        <p:spPr>
          <a:xfrm>
            <a:off x="5738996" y="0"/>
            <a:ext cx="7505386" cy="6991813"/>
          </a:xfrm>
          <a:prstGeom prst="rect">
            <a:avLst/>
          </a:prstGeom>
        </p:spPr>
      </p:pic>
      <p:sp>
        <p:nvSpPr>
          <p:cNvPr id="3" name="Titel 19">
            <a:extLst>
              <a:ext uri="{FF2B5EF4-FFF2-40B4-BE49-F238E27FC236}">
                <a16:creationId xmlns:a16="http://schemas.microsoft.com/office/drawing/2014/main" id="{E2B2F6BB-6AA8-968B-0D50-86062CCAB37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accent4"/>
                </a:solidFill>
              </a:defRPr>
            </a:lvl1pPr>
          </a:lstStyle>
          <a:p>
            <a:r>
              <a:rPr lang="nl-NL"/>
              <a:t>Pagina met grote/lange titel</a:t>
            </a:r>
          </a:p>
        </p:txBody>
      </p:sp>
      <p:pic>
        <p:nvPicPr>
          <p:cNvPr id="7" name="Afbeelding 6" descr="Afbeelding met paddenstoel, schimmel, Eetbare paddenstoel&#10;&#10;Door AI gegenereerde inhoud is mogelijk onjuist.">
            <a:extLst>
              <a:ext uri="{FF2B5EF4-FFF2-40B4-BE49-F238E27FC236}">
                <a16:creationId xmlns:a16="http://schemas.microsoft.com/office/drawing/2014/main" id="{8CFEE730-A0E4-5CB5-8250-AAA04DC5FC07}"/>
              </a:ext>
            </a:extLst>
          </p:cNvPr>
          <p:cNvPicPr>
            <a:picLocks noChangeAspect="1"/>
          </p:cNvPicPr>
          <p:nvPr userDrawn="1"/>
        </p:nvPicPr>
        <p:blipFill>
          <a:blip r:embed="rId4"/>
          <a:stretch>
            <a:fillRect/>
          </a:stretch>
        </p:blipFill>
        <p:spPr>
          <a:xfrm>
            <a:off x="8816827" y="5360817"/>
            <a:ext cx="1306740" cy="1302384"/>
          </a:xfrm>
          <a:prstGeom prst="rect">
            <a:avLst/>
          </a:prstGeom>
        </p:spPr>
      </p:pic>
    </p:spTree>
    <p:extLst>
      <p:ext uri="{BB962C8B-B14F-4D97-AF65-F5344CB8AC3E}">
        <p14:creationId xmlns:p14="http://schemas.microsoft.com/office/powerpoint/2010/main" val="299332164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7_Sectiekop">
    <p:bg>
      <p:bgPr>
        <a:solidFill>
          <a:schemeClr val="accent1"/>
        </a:solidFill>
        <a:effectLst/>
      </p:bgPr>
    </p:bg>
    <p:spTree>
      <p:nvGrpSpPr>
        <p:cNvPr id="1" name=""/>
        <p:cNvGrpSpPr/>
        <p:nvPr/>
      </p:nvGrpSpPr>
      <p:grpSpPr>
        <a:xfrm>
          <a:off x="0" y="0"/>
          <a:ext cx="0" cy="0"/>
          <a:chOff x="0" y="0"/>
          <a:chExt cx="0" cy="0"/>
        </a:xfrm>
      </p:grpSpPr>
      <p:pic>
        <p:nvPicPr>
          <p:cNvPr id="7" name="Afbeelding 6" descr="Afbeelding met schermopname&#10;&#10;Door AI gegenereerde inhoud is mogelijk onjuist.">
            <a:extLst>
              <a:ext uri="{FF2B5EF4-FFF2-40B4-BE49-F238E27FC236}">
                <a16:creationId xmlns:a16="http://schemas.microsoft.com/office/drawing/2014/main" id="{639B0435-5F05-72BC-D5A2-CFB1A75F5B3F}"/>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pic>
        <p:nvPicPr>
          <p:cNvPr id="5" name="Afbeelding 4">
            <a:extLst>
              <a:ext uri="{FF2B5EF4-FFF2-40B4-BE49-F238E27FC236}">
                <a16:creationId xmlns:a16="http://schemas.microsoft.com/office/drawing/2014/main" id="{EB283C44-8284-8E13-4D09-E87FC7CDEB7B}"/>
              </a:ext>
            </a:extLst>
          </p:cNvPr>
          <p:cNvPicPr>
            <a:picLocks noChangeAspect="1"/>
          </p:cNvPicPr>
          <p:nvPr userDrawn="1"/>
        </p:nvPicPr>
        <p:blipFill>
          <a:blip r:embed="rId3"/>
          <a:srcRect/>
          <a:stretch/>
        </p:blipFill>
        <p:spPr>
          <a:xfrm>
            <a:off x="548475" y="-390292"/>
            <a:ext cx="11159240" cy="7895063"/>
          </a:xfrm>
          <a:prstGeom prst="rect">
            <a:avLst/>
          </a:prstGeom>
        </p:spPr>
      </p:pic>
      <p:sp>
        <p:nvSpPr>
          <p:cNvPr id="2" name="Tijdelijke aanduiding voor tekst 3">
            <a:extLst>
              <a:ext uri="{FF2B5EF4-FFF2-40B4-BE49-F238E27FC236}">
                <a16:creationId xmlns:a16="http://schemas.microsoft.com/office/drawing/2014/main" id="{8D7FB893-2A27-BDC0-C3C0-AA785031E8F8}"/>
              </a:ext>
            </a:extLst>
          </p:cNvPr>
          <p:cNvSpPr>
            <a:spLocks noGrp="1"/>
          </p:cNvSpPr>
          <p:nvPr>
            <p:ph type="body" sz="quarter" idx="10" hasCustomPrompt="1"/>
          </p:nvPr>
        </p:nvSpPr>
        <p:spPr>
          <a:xfrm>
            <a:off x="6499099" y="2204496"/>
            <a:ext cx="3111188" cy="2438400"/>
          </a:xfrm>
        </p:spPr>
        <p:txBody>
          <a:bodyPr anchor="ctr" anchorCtr="0">
            <a:noAutofit/>
          </a:bodyPr>
          <a:lstStyle>
            <a:lvl1pPr marL="0" algn="ctr">
              <a:buNone/>
              <a:defRPr sz="2800" b="0">
                <a:solidFill>
                  <a:schemeClr val="accent2"/>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nl-NL"/>
              <a:t>Pagina met sprookjesboek om tekst in te zetten en een plaatje op de andere pagina.</a:t>
            </a:r>
          </a:p>
        </p:txBody>
      </p:sp>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4"/>
          <a:srcRect t="106871" b="-39615"/>
          <a:stretch>
            <a:fillRect/>
          </a:stretch>
        </p:blipFill>
        <p:spPr>
          <a:xfrm>
            <a:off x="6488150" y="10910816"/>
            <a:ext cx="5497552" cy="1800000"/>
          </a:xfrm>
          <a:prstGeom prst="rect">
            <a:avLst/>
          </a:prstGeom>
        </p:spPr>
      </p:pic>
      <p:sp>
        <p:nvSpPr>
          <p:cNvPr id="3" name="Tijdelijke aanduiding voor onlineafbeelding 2">
            <a:extLst>
              <a:ext uri="{FF2B5EF4-FFF2-40B4-BE49-F238E27FC236}">
                <a16:creationId xmlns:a16="http://schemas.microsoft.com/office/drawing/2014/main" id="{EEFC50FE-1788-53CB-4610-74FEDEB30EEC}"/>
              </a:ext>
            </a:extLst>
          </p:cNvPr>
          <p:cNvSpPr>
            <a:spLocks noGrp="1"/>
          </p:cNvSpPr>
          <p:nvPr>
            <p:ph type="clipArt" sz="quarter" idx="20"/>
          </p:nvPr>
        </p:nvSpPr>
        <p:spPr>
          <a:xfrm>
            <a:off x="2888181" y="1631383"/>
            <a:ext cx="2784486" cy="3482484"/>
          </a:xfrm>
        </p:spPr>
        <p:txBody>
          <a:bodyPr/>
          <a:lstStyle/>
          <a:p>
            <a:endParaRPr lang="nl-NL"/>
          </a:p>
        </p:txBody>
      </p:sp>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930493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Sectiekop">
    <p:bg>
      <p:bgPr>
        <a:solidFill>
          <a:schemeClr val="accent3"/>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5C568D28-C5F1-A2E3-DF2C-29A58B372B37}"/>
              </a:ext>
            </a:extLst>
          </p:cNvPr>
          <p:cNvPicPr>
            <a:picLocks noChangeAspect="1"/>
          </p:cNvPicPr>
          <p:nvPr userDrawn="1"/>
        </p:nvPicPr>
        <p:blipFill>
          <a:blip r:embed="rId2">
            <a:alphaModFix amt="45000"/>
          </a:blip>
          <a:srcRect/>
          <a:stretch/>
        </p:blipFill>
        <p:spPr>
          <a:xfrm>
            <a:off x="0" y="0"/>
            <a:ext cx="12191999" cy="6858000"/>
          </a:xfrm>
          <a:prstGeom prst="rect">
            <a:avLst/>
          </a:prstGeom>
        </p:spPr>
      </p:pic>
      <p:pic>
        <p:nvPicPr>
          <p:cNvPr id="5" name="Afbeelding 4">
            <a:extLst>
              <a:ext uri="{FF2B5EF4-FFF2-40B4-BE49-F238E27FC236}">
                <a16:creationId xmlns:a16="http://schemas.microsoft.com/office/drawing/2014/main" id="{EB283C44-8284-8E13-4D09-E87FC7CDEB7B}"/>
              </a:ext>
            </a:extLst>
          </p:cNvPr>
          <p:cNvPicPr>
            <a:picLocks noChangeAspect="1"/>
          </p:cNvPicPr>
          <p:nvPr userDrawn="1"/>
        </p:nvPicPr>
        <p:blipFill>
          <a:blip r:embed="rId3"/>
          <a:srcRect/>
          <a:stretch/>
        </p:blipFill>
        <p:spPr>
          <a:xfrm>
            <a:off x="548475" y="-390292"/>
            <a:ext cx="11159240" cy="7895063"/>
          </a:xfrm>
          <a:prstGeom prst="rect">
            <a:avLst/>
          </a:prstGeom>
        </p:spPr>
      </p:pic>
      <p:sp>
        <p:nvSpPr>
          <p:cNvPr id="2" name="Tijdelijke aanduiding voor tekst 3">
            <a:extLst>
              <a:ext uri="{FF2B5EF4-FFF2-40B4-BE49-F238E27FC236}">
                <a16:creationId xmlns:a16="http://schemas.microsoft.com/office/drawing/2014/main" id="{8D7FB893-2A27-BDC0-C3C0-AA785031E8F8}"/>
              </a:ext>
            </a:extLst>
          </p:cNvPr>
          <p:cNvSpPr>
            <a:spLocks noGrp="1"/>
          </p:cNvSpPr>
          <p:nvPr>
            <p:ph type="body" sz="quarter" idx="10" hasCustomPrompt="1"/>
          </p:nvPr>
        </p:nvSpPr>
        <p:spPr>
          <a:xfrm>
            <a:off x="2722966" y="2204496"/>
            <a:ext cx="3111188" cy="2438400"/>
          </a:xfrm>
        </p:spPr>
        <p:txBody>
          <a:bodyPr anchor="ctr" anchorCtr="0">
            <a:noAutofit/>
          </a:bodyPr>
          <a:lstStyle>
            <a:lvl1pPr marL="0" algn="ctr">
              <a:buNone/>
              <a:defRPr sz="2800" b="0">
                <a:solidFill>
                  <a:schemeClr val="accent2"/>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nl-NL"/>
              <a:t>Pagina met sprookjesboek om tekst in te zetten en een plaatje op de andere pagina.</a:t>
            </a:r>
          </a:p>
        </p:txBody>
      </p:sp>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4"/>
          <a:srcRect t="106871" b="-39615"/>
          <a:stretch>
            <a:fillRect/>
          </a:stretch>
        </p:blipFill>
        <p:spPr>
          <a:xfrm>
            <a:off x="6488150" y="10910816"/>
            <a:ext cx="5497552" cy="1800000"/>
          </a:xfrm>
          <a:prstGeom prst="rect">
            <a:avLst/>
          </a:prstGeom>
        </p:spPr>
      </p:pic>
      <p:sp>
        <p:nvSpPr>
          <p:cNvPr id="3" name="Tijdelijke aanduiding voor onlineafbeelding 2">
            <a:extLst>
              <a:ext uri="{FF2B5EF4-FFF2-40B4-BE49-F238E27FC236}">
                <a16:creationId xmlns:a16="http://schemas.microsoft.com/office/drawing/2014/main" id="{EEFC50FE-1788-53CB-4610-74FEDEB30EEC}"/>
              </a:ext>
            </a:extLst>
          </p:cNvPr>
          <p:cNvSpPr>
            <a:spLocks noGrp="1"/>
          </p:cNvSpPr>
          <p:nvPr>
            <p:ph type="clipArt" sz="quarter" idx="20"/>
          </p:nvPr>
        </p:nvSpPr>
        <p:spPr>
          <a:xfrm>
            <a:off x="6647381" y="1631383"/>
            <a:ext cx="2784486" cy="3482484"/>
          </a:xfrm>
        </p:spPr>
        <p:txBody>
          <a:bodyPr/>
          <a:lstStyle/>
          <a:p>
            <a:endParaRPr lang="nl-NL"/>
          </a:p>
        </p:txBody>
      </p:sp>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8770636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3_Sectiekop">
    <p:bg>
      <p:bgPr>
        <a:solidFill>
          <a:schemeClr val="accent3"/>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5C568D28-C5F1-A2E3-DF2C-29A58B372B37}"/>
              </a:ext>
            </a:extLst>
          </p:cNvPr>
          <p:cNvPicPr>
            <a:picLocks noChangeAspect="1"/>
          </p:cNvPicPr>
          <p:nvPr userDrawn="1"/>
        </p:nvPicPr>
        <p:blipFill>
          <a:blip r:embed="rId2">
            <a:alphaModFix amt="45000"/>
          </a:blip>
          <a:srcRect/>
          <a:stretch/>
        </p:blipFill>
        <p:spPr>
          <a:xfrm>
            <a:off x="0" y="0"/>
            <a:ext cx="12191999" cy="6858000"/>
          </a:xfrm>
          <a:prstGeom prst="rect">
            <a:avLst/>
          </a:prstGeom>
        </p:spPr>
      </p:pic>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3"/>
          <a:srcRect t="106871" b="-39615"/>
          <a:stretch>
            <a:fillRect/>
          </a:stretch>
        </p:blipFill>
        <p:spPr>
          <a:xfrm>
            <a:off x="6488150" y="10910816"/>
            <a:ext cx="5497552" cy="1800000"/>
          </a:xfrm>
          <a:prstGeom prst="rect">
            <a:avLst/>
          </a:prstGeom>
        </p:spPr>
      </p:pic>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132163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3_Titeldia">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FC94D39-AD7E-6246-85DC-612BCF633528}"/>
              </a:ext>
            </a:extLst>
          </p:cNvPr>
          <p:cNvPicPr>
            <a:picLocks noChangeAspect="1"/>
          </p:cNvPicPr>
          <p:nvPr userDrawn="1"/>
        </p:nvPicPr>
        <p:blipFill>
          <a:blip r:embed="rId2">
            <a:alphaModFix amt="20000"/>
          </a:blip>
          <a:src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4108704" y="2766678"/>
            <a:ext cx="3733977" cy="1739171"/>
          </a:xfrm>
          <a:prstGeom prst="roundRect">
            <a:avLst>
              <a:gd name="adj" fmla="val 23607"/>
            </a:avLst>
          </a:prstGeom>
          <a:solidFill>
            <a:schemeClr val="accent4"/>
          </a:solidFill>
        </p:spPr>
        <p:txBody>
          <a:bodyPr wrap="square" lIns="251999" tIns="251999" rIns="251999" bIns="251999" anchor="ctr" anchorCtr="0">
            <a:spAutoFit/>
          </a:bodyPr>
          <a:lstStyle>
            <a:lvl1pPr algn="ctr">
              <a:defRPr sz="3600" b="1" i="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Titel van </a:t>
            </a:r>
            <a:r>
              <a:rPr lang="nl-NL" err="1"/>
              <a:t>woordweb</a:t>
            </a:r>
            <a:endParaRPr lang="nl-NL"/>
          </a:p>
        </p:txBody>
      </p:sp>
      <p:pic>
        <p:nvPicPr>
          <p:cNvPr id="2" name="Afbeelding 1">
            <a:extLst>
              <a:ext uri="{FF2B5EF4-FFF2-40B4-BE49-F238E27FC236}">
                <a16:creationId xmlns:a16="http://schemas.microsoft.com/office/drawing/2014/main" id="{C356D8BE-795B-0905-8CB9-E966C6735029}"/>
              </a:ext>
            </a:extLst>
          </p:cNvPr>
          <p:cNvPicPr>
            <a:picLocks noChangeAspect="1"/>
          </p:cNvPicPr>
          <p:nvPr userDrawn="1"/>
        </p:nvPicPr>
        <p:blipFill>
          <a:blip r:embed="rId3"/>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87041162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5_Titeldia">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FC94D39-AD7E-6246-85DC-612BCF633528}"/>
              </a:ext>
            </a:extLst>
          </p:cNvPr>
          <p:cNvPicPr>
            <a:picLocks noChangeAspect="1"/>
          </p:cNvPicPr>
          <p:nvPr userDrawn="1"/>
        </p:nvPicPr>
        <p:blipFill>
          <a:blip r:embed="rId2">
            <a:alphaModFix amt="20000"/>
          </a:blip>
          <a:srcRect/>
          <a:stretch/>
        </p:blipFill>
        <p:spPr>
          <a:xfrm>
            <a:off x="0" y="0"/>
            <a:ext cx="12191999" cy="6858000"/>
          </a:xfrm>
          <a:prstGeom prst="rect">
            <a:avLst/>
          </a:prstGeom>
        </p:spPr>
      </p:pic>
    </p:spTree>
    <p:extLst>
      <p:ext uri="{BB962C8B-B14F-4D97-AF65-F5344CB8AC3E}">
        <p14:creationId xmlns:p14="http://schemas.microsoft.com/office/powerpoint/2010/main" val="33768014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9_Titeldia">
    <p:bg>
      <p:bgPr>
        <a:solidFill>
          <a:schemeClr val="bg1"/>
        </a:solidFill>
        <a:effectLst/>
      </p:bgPr>
    </p:bg>
    <p:spTree>
      <p:nvGrpSpPr>
        <p:cNvPr id="1" name=""/>
        <p:cNvGrpSpPr/>
        <p:nvPr/>
      </p:nvGrpSpPr>
      <p:grpSpPr>
        <a:xfrm>
          <a:off x="0" y="0"/>
          <a:ext cx="0" cy="0"/>
          <a:chOff x="0" y="0"/>
          <a:chExt cx="0" cy="0"/>
        </a:xfrm>
      </p:grpSpPr>
      <p:sp>
        <p:nvSpPr>
          <p:cNvPr id="9" name="Afgeronde rechthoek 8">
            <a:extLst>
              <a:ext uri="{FF2B5EF4-FFF2-40B4-BE49-F238E27FC236}">
                <a16:creationId xmlns:a16="http://schemas.microsoft.com/office/drawing/2014/main" id="{18D37F64-3510-4486-731C-A482DAC422D7}"/>
              </a:ext>
            </a:extLst>
          </p:cNvPr>
          <p:cNvSpPr/>
          <p:nvPr userDrawn="1"/>
        </p:nvSpPr>
        <p:spPr>
          <a:xfrm>
            <a:off x="359999" y="359999"/>
            <a:ext cx="1080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Afbeelding 11" descr="Afbeelding met schermopname&#10;&#10;Door AI gegenereerde inhoud is mogelijk onjuist.">
            <a:extLst>
              <a:ext uri="{FF2B5EF4-FFF2-40B4-BE49-F238E27FC236}">
                <a16:creationId xmlns:a16="http://schemas.microsoft.com/office/drawing/2014/main" id="{AB50B700-F25A-49EE-BCEF-457BA3A3E029}"/>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5370929" cy="978729"/>
          </a:xfrm>
        </p:spPr>
        <p:txBody>
          <a:bodyPr wrap="square" anchor="t" anchorCtr="0">
            <a:spAutoFit/>
          </a:bodyPr>
          <a:lstStyle>
            <a:lvl1pPr algn="l">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een stelling, plaatje en waar/niet waar</a:t>
            </a:r>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900635" y="2188919"/>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kstvak 15">
            <a:extLst>
              <a:ext uri="{FF2B5EF4-FFF2-40B4-BE49-F238E27FC236}">
                <a16:creationId xmlns:a16="http://schemas.microsoft.com/office/drawing/2014/main" id="{01F71CF7-B7BC-29CA-6F09-AD2945BBE796}"/>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7" name="Afbeelding 16" descr="Afbeelding met vinger, hand, ontwerp&#10;&#10;Door AI gegenereerde inhoud is mogelijk onjuist.">
            <a:extLst>
              <a:ext uri="{FF2B5EF4-FFF2-40B4-BE49-F238E27FC236}">
                <a16:creationId xmlns:a16="http://schemas.microsoft.com/office/drawing/2014/main" id="{F7EA4BBD-A1C3-2CCC-D95E-6A5A4EF8A61D}"/>
              </a:ext>
            </a:extLst>
          </p:cNvPr>
          <p:cNvPicPr>
            <a:picLocks noChangeAspect="1"/>
          </p:cNvPicPr>
          <p:nvPr userDrawn="1"/>
        </p:nvPicPr>
        <p:blipFill>
          <a:blip r:embed="rId3"/>
          <a:stretch>
            <a:fillRect/>
          </a:stretch>
        </p:blipFill>
        <p:spPr>
          <a:xfrm flipH="1">
            <a:off x="7173058" y="1195755"/>
            <a:ext cx="2160000" cy="2160000"/>
          </a:xfrm>
          <a:prstGeom prst="rect">
            <a:avLst/>
          </a:prstGeom>
        </p:spPr>
      </p:pic>
      <p:pic>
        <p:nvPicPr>
          <p:cNvPr id="18" name="Afbeelding 17">
            <a:extLst>
              <a:ext uri="{FF2B5EF4-FFF2-40B4-BE49-F238E27FC236}">
                <a16:creationId xmlns:a16="http://schemas.microsoft.com/office/drawing/2014/main" id="{764FC873-90B8-9947-E304-06349F7E12F6}"/>
              </a:ext>
            </a:extLst>
          </p:cNvPr>
          <p:cNvPicPr>
            <a:picLocks noChangeAspect="1"/>
          </p:cNvPicPr>
          <p:nvPr userDrawn="1"/>
        </p:nvPicPr>
        <p:blipFill>
          <a:blip r:embed="rId4"/>
          <a:srcRect/>
          <a:stretch/>
        </p:blipFill>
        <p:spPr>
          <a:xfrm>
            <a:off x="7173058" y="3449515"/>
            <a:ext cx="2160000" cy="2160000"/>
          </a:xfrm>
          <a:prstGeom prst="rect">
            <a:avLst/>
          </a:prstGeom>
        </p:spPr>
      </p:pic>
      <p:pic>
        <p:nvPicPr>
          <p:cNvPr id="2" name="Afbeelding 1">
            <a:extLst>
              <a:ext uri="{FF2B5EF4-FFF2-40B4-BE49-F238E27FC236}">
                <a16:creationId xmlns:a16="http://schemas.microsoft.com/office/drawing/2014/main" id="{FE96BA24-9C8B-34CF-2769-2EB4B22B1F8E}"/>
              </a:ext>
            </a:extLst>
          </p:cNvPr>
          <p:cNvPicPr>
            <a:picLocks noChangeAspect="1"/>
          </p:cNvPicPr>
          <p:nvPr userDrawn="1"/>
        </p:nvPicPr>
        <p:blipFill>
          <a:blip r:embed="rId5"/>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269456040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0_Titeldia">
    <p:bg>
      <p:bgPr>
        <a:solidFill>
          <a:schemeClr val="bg1"/>
        </a:solidFill>
        <a:effectLst/>
      </p:bgPr>
    </p:bg>
    <p:spTree>
      <p:nvGrpSpPr>
        <p:cNvPr id="1" name=""/>
        <p:cNvGrpSpPr/>
        <p:nvPr/>
      </p:nvGrpSpPr>
      <p:grpSpPr>
        <a:xfrm>
          <a:off x="0" y="0"/>
          <a:ext cx="0" cy="0"/>
          <a:chOff x="0" y="0"/>
          <a:chExt cx="0" cy="0"/>
        </a:xfrm>
      </p:grpSpPr>
      <p:sp>
        <p:nvSpPr>
          <p:cNvPr id="9" name="Afgeronde rechthoek 8">
            <a:extLst>
              <a:ext uri="{FF2B5EF4-FFF2-40B4-BE49-F238E27FC236}">
                <a16:creationId xmlns:a16="http://schemas.microsoft.com/office/drawing/2014/main" id="{18D37F64-3510-4486-731C-A482DAC422D7}"/>
              </a:ext>
            </a:extLst>
          </p:cNvPr>
          <p:cNvSpPr/>
          <p:nvPr userDrawn="1"/>
        </p:nvSpPr>
        <p:spPr>
          <a:xfrm>
            <a:off x="359999" y="359999"/>
            <a:ext cx="1080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Afbeelding 11" descr="Afbeelding met schermopname&#10;&#10;Door AI gegenereerde inhoud is mogelijk onjuist.">
            <a:extLst>
              <a:ext uri="{FF2B5EF4-FFF2-40B4-BE49-F238E27FC236}">
                <a16:creationId xmlns:a16="http://schemas.microsoft.com/office/drawing/2014/main" id="{AB50B700-F25A-49EE-BCEF-457BA3A3E029}"/>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5370929" cy="978729"/>
          </a:xfrm>
        </p:spPr>
        <p:txBody>
          <a:bodyPr wrap="square" anchor="t" anchorCtr="0">
            <a:spAutoFit/>
          </a:bodyPr>
          <a:lstStyle>
            <a:lvl1pPr algn="l">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een stelling, plaatje en waar/niet waar</a:t>
            </a:r>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900635" y="2188919"/>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kstvak 15">
            <a:extLst>
              <a:ext uri="{FF2B5EF4-FFF2-40B4-BE49-F238E27FC236}">
                <a16:creationId xmlns:a16="http://schemas.microsoft.com/office/drawing/2014/main" id="{01F71CF7-B7BC-29CA-6F09-AD2945BBE796}"/>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Afbeelding 1">
            <a:extLst>
              <a:ext uri="{FF2B5EF4-FFF2-40B4-BE49-F238E27FC236}">
                <a16:creationId xmlns:a16="http://schemas.microsoft.com/office/drawing/2014/main" id="{FE96BA24-9C8B-34CF-2769-2EB4B22B1F8E}"/>
              </a:ext>
            </a:extLst>
          </p:cNvPr>
          <p:cNvPicPr>
            <a:picLocks noChangeAspect="1"/>
          </p:cNvPicPr>
          <p:nvPr userDrawn="1"/>
        </p:nvPicPr>
        <p:blipFill>
          <a:blip r:embed="rId3"/>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28912699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5_Titeldia">
    <p:bg>
      <p:bgPr>
        <a:solidFill>
          <a:schemeClr val="bg1"/>
        </a:solidFill>
        <a:effectLst/>
      </p:bgPr>
    </p:bg>
    <p:spTree>
      <p:nvGrpSpPr>
        <p:cNvPr id="1" name=""/>
        <p:cNvGrpSpPr/>
        <p:nvPr/>
      </p:nvGrpSpPr>
      <p:grpSpPr>
        <a:xfrm>
          <a:off x="0" y="0"/>
          <a:ext cx="0" cy="0"/>
          <a:chOff x="0" y="0"/>
          <a:chExt cx="0" cy="0"/>
        </a:xfrm>
      </p:grpSpPr>
      <p:sp>
        <p:nvSpPr>
          <p:cNvPr id="9" name="Afgeronde rechthoek 8">
            <a:extLst>
              <a:ext uri="{FF2B5EF4-FFF2-40B4-BE49-F238E27FC236}">
                <a16:creationId xmlns:a16="http://schemas.microsoft.com/office/drawing/2014/main" id="{18D37F64-3510-4486-731C-A482DAC422D7}"/>
              </a:ext>
            </a:extLst>
          </p:cNvPr>
          <p:cNvSpPr/>
          <p:nvPr userDrawn="1"/>
        </p:nvSpPr>
        <p:spPr>
          <a:xfrm>
            <a:off x="359999" y="359999"/>
            <a:ext cx="1080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Afbeelding 11" descr="Afbeelding met schermopname&#10;&#10;Door AI gegenereerde inhoud is mogelijk onjuist.">
            <a:extLst>
              <a:ext uri="{FF2B5EF4-FFF2-40B4-BE49-F238E27FC236}">
                <a16:creationId xmlns:a16="http://schemas.microsoft.com/office/drawing/2014/main" id="{AB50B700-F25A-49EE-BCEF-457BA3A3E029}"/>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10" y="993786"/>
            <a:ext cx="3031318" cy="1865126"/>
          </a:xfrm>
        </p:spPr>
        <p:txBody>
          <a:bodyPr wrap="square" anchor="t" anchorCtr="0">
            <a:spAutoFit/>
          </a:bodyPr>
          <a:lstStyle>
            <a:lvl1pPr algn="l">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een stelling, plaatje en waar/niet waar</a:t>
            </a:r>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4457874" y="962284"/>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kstvak 15">
            <a:extLst>
              <a:ext uri="{FF2B5EF4-FFF2-40B4-BE49-F238E27FC236}">
                <a16:creationId xmlns:a16="http://schemas.microsoft.com/office/drawing/2014/main" id="{01F71CF7-B7BC-29CA-6F09-AD2945BBE796}"/>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Afbeelding 2">
            <a:extLst>
              <a:ext uri="{FF2B5EF4-FFF2-40B4-BE49-F238E27FC236}">
                <a16:creationId xmlns:a16="http://schemas.microsoft.com/office/drawing/2014/main" id="{7821E450-BE78-4E08-5091-46F6C28B0082}"/>
              </a:ext>
            </a:extLst>
          </p:cNvPr>
          <p:cNvPicPr>
            <a:picLocks noChangeAspect="1"/>
          </p:cNvPicPr>
          <p:nvPr userDrawn="1"/>
        </p:nvPicPr>
        <p:blipFill>
          <a:blip r:embed="rId3"/>
          <a:srcRect/>
          <a:stretch/>
        </p:blipFill>
        <p:spPr>
          <a:xfrm>
            <a:off x="5363737" y="4971263"/>
            <a:ext cx="3566376" cy="1048499"/>
          </a:xfrm>
          <a:prstGeom prst="rect">
            <a:avLst/>
          </a:prstGeom>
        </p:spPr>
      </p:pic>
      <p:pic>
        <p:nvPicPr>
          <p:cNvPr id="5" name="Afbeelding 4" descr="Afbeelding met handschrift, Lettertype, ontwerp&#10;&#10;Door AI gegenereerde inhoud is mogelijk onjuist.">
            <a:extLst>
              <a:ext uri="{FF2B5EF4-FFF2-40B4-BE49-F238E27FC236}">
                <a16:creationId xmlns:a16="http://schemas.microsoft.com/office/drawing/2014/main" id="{C1657491-D800-E5F0-C69D-E85F8F1FABEE}"/>
              </a:ext>
            </a:extLst>
          </p:cNvPr>
          <p:cNvPicPr>
            <a:picLocks noChangeAspect="1"/>
          </p:cNvPicPr>
          <p:nvPr userDrawn="1"/>
        </p:nvPicPr>
        <p:blipFill>
          <a:blip r:embed="rId4"/>
          <a:stretch>
            <a:fillRect/>
          </a:stretch>
        </p:blipFill>
        <p:spPr>
          <a:xfrm>
            <a:off x="2182134" y="4968265"/>
            <a:ext cx="2847066" cy="1092658"/>
          </a:xfrm>
          <a:prstGeom prst="rect">
            <a:avLst/>
          </a:prstGeom>
        </p:spPr>
      </p:pic>
      <p:pic>
        <p:nvPicPr>
          <p:cNvPr id="2" name="Afbeelding 1">
            <a:extLst>
              <a:ext uri="{FF2B5EF4-FFF2-40B4-BE49-F238E27FC236}">
                <a16:creationId xmlns:a16="http://schemas.microsoft.com/office/drawing/2014/main" id="{C356D8BE-795B-0905-8CB9-E966C6735029}"/>
              </a:ext>
            </a:extLst>
          </p:cNvPr>
          <p:cNvPicPr>
            <a:picLocks noChangeAspect="1"/>
          </p:cNvPicPr>
          <p:nvPr userDrawn="1"/>
        </p:nvPicPr>
        <p:blipFill>
          <a:blip r:embed="rId5"/>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3439843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2_Titeldia">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6D35562B-DE55-BFE5-5B3E-0F3FC3B8581C}"/>
              </a:ext>
            </a:extLst>
          </p:cNvPr>
          <p:cNvSpPr/>
          <p:nvPr userDrawn="1"/>
        </p:nvSpPr>
        <p:spPr>
          <a:xfrm>
            <a:off x="359999" y="359999"/>
            <a:ext cx="1080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5" name="Afbeelding 14" descr="Afbeelding met schermopname&#10;&#10;Door AI gegenereerde inhoud is mogelijk onjuist.">
            <a:extLst>
              <a:ext uri="{FF2B5EF4-FFF2-40B4-BE49-F238E27FC236}">
                <a16:creationId xmlns:a16="http://schemas.microsoft.com/office/drawing/2014/main" id="{A27BBA98-E0C4-555E-48D7-BC9C63AC596B}"/>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22" name="Tekstvak 21">
            <a:extLst>
              <a:ext uri="{FF2B5EF4-FFF2-40B4-BE49-F238E27FC236}">
                <a16:creationId xmlns:a16="http://schemas.microsoft.com/office/drawing/2014/main" id="{468E0F1E-EF33-48B2-3306-07D97CD3D93D}"/>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5028029" cy="978729"/>
          </a:xfrm>
        </p:spPr>
        <p:txBody>
          <a:bodyPr wrap="square" anchor="t" anchorCtr="0">
            <a:spAutoFit/>
          </a:bodyPr>
          <a:lstStyle>
            <a:lvl1pPr algn="l">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Antwoord op stelling waar/niet waar</a:t>
            </a:r>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900635" y="2188919"/>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 name="Afbeelding 8">
            <a:extLst>
              <a:ext uri="{FF2B5EF4-FFF2-40B4-BE49-F238E27FC236}">
                <a16:creationId xmlns:a16="http://schemas.microsoft.com/office/drawing/2014/main" id="{3B7BDA1B-4854-9047-C572-B9DBF62C73B3}"/>
              </a:ext>
            </a:extLst>
          </p:cNvPr>
          <p:cNvPicPr>
            <a:picLocks noChangeAspect="1"/>
          </p:cNvPicPr>
          <p:nvPr userDrawn="1"/>
        </p:nvPicPr>
        <p:blipFill>
          <a:blip r:embed="rId3"/>
          <a:srcRect/>
          <a:stretch/>
        </p:blipFill>
        <p:spPr>
          <a:xfrm rot="21422468">
            <a:off x="6458714" y="3907555"/>
            <a:ext cx="2920172" cy="1120714"/>
          </a:xfrm>
          <a:prstGeom prst="rect">
            <a:avLst/>
          </a:prstGeom>
        </p:spPr>
      </p:pic>
      <p:pic>
        <p:nvPicPr>
          <p:cNvPr id="12" name="Afbeelding 11" descr="Afbeelding met vinger, hand, ontwerp&#10;&#10;Door AI gegenereerde inhoud is mogelijk onjuist.">
            <a:extLst>
              <a:ext uri="{FF2B5EF4-FFF2-40B4-BE49-F238E27FC236}">
                <a16:creationId xmlns:a16="http://schemas.microsoft.com/office/drawing/2014/main" id="{937D2841-4268-A4AD-7302-37B50A5BAD14}"/>
              </a:ext>
            </a:extLst>
          </p:cNvPr>
          <p:cNvPicPr>
            <a:picLocks noChangeAspect="1"/>
          </p:cNvPicPr>
          <p:nvPr userDrawn="1"/>
        </p:nvPicPr>
        <p:blipFill>
          <a:blip r:embed="rId4"/>
          <a:stretch>
            <a:fillRect/>
          </a:stretch>
        </p:blipFill>
        <p:spPr>
          <a:xfrm flipH="1">
            <a:off x="6966439" y="1582616"/>
            <a:ext cx="2743200" cy="2743200"/>
          </a:xfrm>
          <a:prstGeom prst="rect">
            <a:avLst/>
          </a:prstGeom>
        </p:spPr>
      </p:pic>
      <p:pic>
        <p:nvPicPr>
          <p:cNvPr id="2" name="Afbeelding 1">
            <a:extLst>
              <a:ext uri="{FF2B5EF4-FFF2-40B4-BE49-F238E27FC236}">
                <a16:creationId xmlns:a16="http://schemas.microsoft.com/office/drawing/2014/main" id="{AA61B18F-CF9F-766C-06C7-D208CE9DC4B4}"/>
              </a:ext>
            </a:extLst>
          </p:cNvPr>
          <p:cNvPicPr>
            <a:picLocks noChangeAspect="1"/>
          </p:cNvPicPr>
          <p:nvPr userDrawn="1"/>
        </p:nvPicPr>
        <p:blipFill>
          <a:blip r:embed="rId5"/>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14751648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4_Titeldia">
    <p:bg>
      <p:bgPr>
        <a:solidFill>
          <a:schemeClr val="bg1"/>
        </a:solidFill>
        <a:effectLst/>
      </p:bgPr>
    </p:bg>
    <p:spTree>
      <p:nvGrpSpPr>
        <p:cNvPr id="1" name=""/>
        <p:cNvGrpSpPr/>
        <p:nvPr/>
      </p:nvGrpSpPr>
      <p:grpSpPr>
        <a:xfrm>
          <a:off x="0" y="0"/>
          <a:ext cx="0" cy="0"/>
          <a:chOff x="0" y="0"/>
          <a:chExt cx="0" cy="0"/>
        </a:xfrm>
      </p:grpSpPr>
      <p:sp>
        <p:nvSpPr>
          <p:cNvPr id="25" name="Afgeronde rechthoek 24">
            <a:extLst>
              <a:ext uri="{FF2B5EF4-FFF2-40B4-BE49-F238E27FC236}">
                <a16:creationId xmlns:a16="http://schemas.microsoft.com/office/drawing/2014/main" id="{B14A8375-A3E7-DD91-B595-CF1A32275A69}"/>
              </a:ext>
            </a:extLst>
          </p:cNvPr>
          <p:cNvSpPr/>
          <p:nvPr userDrawn="1"/>
        </p:nvSpPr>
        <p:spPr>
          <a:xfrm>
            <a:off x="360000" y="359999"/>
            <a:ext cx="1080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6" name="Afbeelding 25" descr="Afbeelding met schermopname&#10;&#10;Door AI gegenereerde inhoud is mogelijk onjuist.">
            <a:extLst>
              <a:ext uri="{FF2B5EF4-FFF2-40B4-BE49-F238E27FC236}">
                <a16:creationId xmlns:a16="http://schemas.microsoft.com/office/drawing/2014/main" id="{2066EE0F-40A4-3317-1DA3-1780EEA826CE}"/>
              </a:ext>
            </a:extLst>
          </p:cNvPr>
          <p:cNvPicPr>
            <a:picLocks noChangeAspect="1"/>
          </p:cNvPicPr>
          <p:nvPr userDrawn="1"/>
        </p:nvPicPr>
        <p:blipFill>
          <a:blip r:embed="rId2">
            <a:alphaModFix amt="30000"/>
          </a:blip>
          <a:srcRect t="30601"/>
          <a:stretch>
            <a:fillRect/>
          </a:stretch>
        </p:blipFill>
        <p:spPr>
          <a:xfrm>
            <a:off x="1" y="0"/>
            <a:ext cx="12191999" cy="6858000"/>
          </a:xfrm>
          <a:prstGeom prst="rect">
            <a:avLst/>
          </a:prstGeom>
        </p:spPr>
      </p:pic>
      <p:sp>
        <p:nvSpPr>
          <p:cNvPr id="30" name="Tekstvak 29">
            <a:extLst>
              <a:ext uri="{FF2B5EF4-FFF2-40B4-BE49-F238E27FC236}">
                <a16:creationId xmlns:a16="http://schemas.microsoft.com/office/drawing/2014/main" id="{9A92C6F5-0537-7221-EEBE-BEAED946660E}"/>
              </a:ext>
            </a:extLst>
          </p:cNvPr>
          <p:cNvSpPr txBox="1"/>
          <p:nvPr userDrawn="1"/>
        </p:nvSpPr>
        <p:spPr>
          <a:xfrm>
            <a:off x="8845063"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1" name="Tekstvak 30">
            <a:extLst>
              <a:ext uri="{FF2B5EF4-FFF2-40B4-BE49-F238E27FC236}">
                <a16:creationId xmlns:a16="http://schemas.microsoft.com/office/drawing/2014/main" id="{FA1C0AB4-B82A-BF15-E829-B3F339FA0B4A}"/>
              </a:ext>
            </a:extLst>
          </p:cNvPr>
          <p:cNvSpPr txBox="1"/>
          <p:nvPr userDrawn="1"/>
        </p:nvSpPr>
        <p:spPr>
          <a:xfrm>
            <a:off x="8194432"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5028029" cy="978729"/>
          </a:xfrm>
        </p:spPr>
        <p:txBody>
          <a:bodyPr wrap="square" anchor="t" anchorCtr="0">
            <a:spAutoFit/>
          </a:bodyPr>
          <a:lstStyle>
            <a:lvl1pPr algn="l">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Antwoord op stelling waar/niet waar</a:t>
            </a:r>
          </a:p>
        </p:txBody>
      </p:sp>
      <p:pic>
        <p:nvPicPr>
          <p:cNvPr id="13" name="Afbeelding 12" descr="Afbeelding met Lettertype, schermopname, Rechthoek, tekst&#10;&#10;Door AI gegenereerde inhoud is mogelijk onjuist.">
            <a:extLst>
              <a:ext uri="{FF2B5EF4-FFF2-40B4-BE49-F238E27FC236}">
                <a16:creationId xmlns:a16="http://schemas.microsoft.com/office/drawing/2014/main" id="{01DCAB78-100F-4DA5-2535-4833949A8547}"/>
              </a:ext>
            </a:extLst>
          </p:cNvPr>
          <p:cNvPicPr>
            <a:picLocks noChangeAspect="1"/>
          </p:cNvPicPr>
          <p:nvPr userDrawn="1"/>
        </p:nvPicPr>
        <p:blipFill>
          <a:blip r:embed="rId3"/>
          <a:stretch>
            <a:fillRect/>
          </a:stretch>
        </p:blipFill>
        <p:spPr>
          <a:xfrm rot="380415">
            <a:off x="6749791" y="3586185"/>
            <a:ext cx="3103123" cy="1194156"/>
          </a:xfrm>
          <a:prstGeom prst="rect">
            <a:avLst/>
          </a:prstGeom>
        </p:spPr>
      </p:pic>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900635" y="2188919"/>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kstvak 15">
            <a:extLst>
              <a:ext uri="{FF2B5EF4-FFF2-40B4-BE49-F238E27FC236}">
                <a16:creationId xmlns:a16="http://schemas.microsoft.com/office/drawing/2014/main" id="{01F71CF7-B7BC-29CA-6F09-AD2945BBE796}"/>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Afbeelding 11">
            <a:extLst>
              <a:ext uri="{FF2B5EF4-FFF2-40B4-BE49-F238E27FC236}">
                <a16:creationId xmlns:a16="http://schemas.microsoft.com/office/drawing/2014/main" id="{937D2841-4268-A4AD-7302-37B50A5BAD14}"/>
              </a:ext>
            </a:extLst>
          </p:cNvPr>
          <p:cNvPicPr>
            <a:picLocks noChangeAspect="1"/>
          </p:cNvPicPr>
          <p:nvPr userDrawn="1"/>
        </p:nvPicPr>
        <p:blipFill>
          <a:blip r:embed="rId4"/>
          <a:srcRect/>
          <a:stretch/>
        </p:blipFill>
        <p:spPr>
          <a:xfrm flipH="1">
            <a:off x="6832625" y="1515709"/>
            <a:ext cx="2743200" cy="2743200"/>
          </a:xfrm>
          <a:prstGeom prst="rect">
            <a:avLst/>
          </a:prstGeom>
        </p:spPr>
      </p:pic>
      <p:pic>
        <p:nvPicPr>
          <p:cNvPr id="2" name="Afbeelding 1">
            <a:extLst>
              <a:ext uri="{FF2B5EF4-FFF2-40B4-BE49-F238E27FC236}">
                <a16:creationId xmlns:a16="http://schemas.microsoft.com/office/drawing/2014/main" id="{E2518FB3-5129-8A00-93E6-E4D76310FE06}"/>
              </a:ext>
            </a:extLst>
          </p:cNvPr>
          <p:cNvPicPr>
            <a:picLocks noChangeAspect="1"/>
          </p:cNvPicPr>
          <p:nvPr userDrawn="1"/>
        </p:nvPicPr>
        <p:blipFill>
          <a:blip r:embed="rId5"/>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64301516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1_Titeldia">
    <p:bg>
      <p:bgPr>
        <a:solidFill>
          <a:schemeClr val="bg1"/>
        </a:solidFill>
        <a:effectLst/>
      </p:bgPr>
    </p:bg>
    <p:spTree>
      <p:nvGrpSpPr>
        <p:cNvPr id="1" name=""/>
        <p:cNvGrpSpPr/>
        <p:nvPr/>
      </p:nvGrpSpPr>
      <p:grpSpPr>
        <a:xfrm>
          <a:off x="0" y="0"/>
          <a:ext cx="0" cy="0"/>
          <a:chOff x="0" y="0"/>
          <a:chExt cx="0" cy="0"/>
        </a:xfrm>
      </p:grpSpPr>
      <p:sp>
        <p:nvSpPr>
          <p:cNvPr id="5" name="Afgeronde rechthoek 4">
            <a:extLst>
              <a:ext uri="{FF2B5EF4-FFF2-40B4-BE49-F238E27FC236}">
                <a16:creationId xmlns:a16="http://schemas.microsoft.com/office/drawing/2014/main" id="{014D16C4-F388-64AF-975B-C6FBC1177A77}"/>
              </a:ext>
            </a:extLst>
          </p:cNvPr>
          <p:cNvSpPr/>
          <p:nvPr userDrawn="1"/>
        </p:nvSpPr>
        <p:spPr>
          <a:xfrm>
            <a:off x="5123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Afgeronde rechthoek 40">
            <a:extLst>
              <a:ext uri="{FF2B5EF4-FFF2-40B4-BE49-F238E27FC236}">
                <a16:creationId xmlns:a16="http://schemas.microsoft.com/office/drawing/2014/main" id="{AB8E6E4F-61BA-E01E-86B2-6A31419BE31B}"/>
              </a:ext>
            </a:extLst>
          </p:cNvPr>
          <p:cNvSpPr/>
          <p:nvPr userDrawn="1"/>
        </p:nvSpPr>
        <p:spPr>
          <a:xfrm>
            <a:off x="3599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2"/>
          <a:srcRect/>
          <a:stretch/>
        </p:blipFill>
        <p:spPr>
          <a:xfrm>
            <a:off x="5738996" y="0"/>
            <a:ext cx="7505386" cy="6991813"/>
          </a:xfrm>
          <a:prstGeom prst="rect">
            <a:avLst/>
          </a:prstGeom>
        </p:spPr>
      </p:pic>
      <p:sp>
        <p:nvSpPr>
          <p:cNvPr id="3" name="Titel 19">
            <a:extLst>
              <a:ext uri="{FF2B5EF4-FFF2-40B4-BE49-F238E27FC236}">
                <a16:creationId xmlns:a16="http://schemas.microsoft.com/office/drawing/2014/main" id="{E2B2F6BB-6AA8-968B-0D50-86062CCAB37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accent4"/>
                </a:solidFill>
              </a:defRPr>
            </a:lvl1pPr>
          </a:lstStyle>
          <a:p>
            <a:r>
              <a:rPr lang="nl-NL"/>
              <a:t>Pagina met grote/lange titel</a:t>
            </a:r>
          </a:p>
        </p:txBody>
      </p:sp>
      <p:pic>
        <p:nvPicPr>
          <p:cNvPr id="7" name="Afbeelding 6" descr="Afbeelding met paddenstoel, schimmel, Eetbare paddenstoel&#10;&#10;Door AI gegenereerde inhoud is mogelijk onjuist.">
            <a:extLst>
              <a:ext uri="{FF2B5EF4-FFF2-40B4-BE49-F238E27FC236}">
                <a16:creationId xmlns:a16="http://schemas.microsoft.com/office/drawing/2014/main" id="{8CFEE730-A0E4-5CB5-8250-AAA04DC5FC07}"/>
              </a:ext>
            </a:extLst>
          </p:cNvPr>
          <p:cNvPicPr>
            <a:picLocks noChangeAspect="1"/>
          </p:cNvPicPr>
          <p:nvPr userDrawn="1"/>
        </p:nvPicPr>
        <p:blipFill>
          <a:blip r:embed="rId3"/>
          <a:stretch>
            <a:fillRect/>
          </a:stretch>
        </p:blipFill>
        <p:spPr>
          <a:xfrm>
            <a:off x="8816827" y="5360817"/>
            <a:ext cx="1306740" cy="1302384"/>
          </a:xfrm>
          <a:prstGeom prst="rect">
            <a:avLst/>
          </a:prstGeom>
        </p:spPr>
      </p:pic>
    </p:spTree>
    <p:extLst>
      <p:ext uri="{BB962C8B-B14F-4D97-AF65-F5344CB8AC3E}">
        <p14:creationId xmlns:p14="http://schemas.microsoft.com/office/powerpoint/2010/main" val="8813586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0_Titeldia">
    <p:bg>
      <p:bgPr>
        <a:solidFill>
          <a:schemeClr val="bg1"/>
        </a:solidFill>
        <a:effectLst/>
      </p:bgPr>
    </p:bg>
    <p:spTree>
      <p:nvGrpSpPr>
        <p:cNvPr id="1" name=""/>
        <p:cNvGrpSpPr/>
        <p:nvPr/>
      </p:nvGrpSpPr>
      <p:grpSpPr>
        <a:xfrm>
          <a:off x="0" y="0"/>
          <a:ext cx="0" cy="0"/>
          <a:chOff x="0" y="0"/>
          <a:chExt cx="0" cy="0"/>
        </a:xfrm>
      </p:grpSpPr>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5817058" cy="978729"/>
          </a:xfrm>
        </p:spPr>
        <p:txBody>
          <a:bodyPr wrap="square" anchor="t" anchorCtr="0">
            <a:spAutoFit/>
          </a:bodyPr>
          <a:lstStyle>
            <a:lvl1pPr algn="l">
              <a:defRPr sz="3200" b="1" i="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een stelling, plaatje en waar/niet waar</a:t>
            </a:r>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871609" y="2188919"/>
            <a:ext cx="5341903" cy="3438158"/>
          </a:xfrm>
        </p:spPr>
        <p:txBody>
          <a:bodyPr/>
          <a:lstStyle>
            <a:lvl1pPr>
              <a:defRPr>
                <a:solidFill>
                  <a:schemeClr val="accent2"/>
                </a:solidFill>
              </a:defRPr>
            </a:lvl1p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kstvak 15">
            <a:extLst>
              <a:ext uri="{FF2B5EF4-FFF2-40B4-BE49-F238E27FC236}">
                <a16:creationId xmlns:a16="http://schemas.microsoft.com/office/drawing/2014/main" id="{01F71CF7-B7BC-29CA-6F09-AD2945BBE796}"/>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7" name="Afbeelding 16" descr="Afbeelding met vinger, hand, ontwerp&#10;&#10;Door AI gegenereerde inhoud is mogelijk onjuist.">
            <a:extLst>
              <a:ext uri="{FF2B5EF4-FFF2-40B4-BE49-F238E27FC236}">
                <a16:creationId xmlns:a16="http://schemas.microsoft.com/office/drawing/2014/main" id="{F7EA4BBD-A1C3-2CCC-D95E-6A5A4EF8A61D}"/>
              </a:ext>
            </a:extLst>
          </p:cNvPr>
          <p:cNvPicPr>
            <a:picLocks noChangeAspect="1"/>
          </p:cNvPicPr>
          <p:nvPr userDrawn="1"/>
        </p:nvPicPr>
        <p:blipFill>
          <a:blip r:embed="rId2"/>
          <a:stretch>
            <a:fillRect/>
          </a:stretch>
        </p:blipFill>
        <p:spPr>
          <a:xfrm flipH="1">
            <a:off x="7867325" y="1195755"/>
            <a:ext cx="2160000" cy="2160000"/>
          </a:xfrm>
          <a:prstGeom prst="rect">
            <a:avLst/>
          </a:prstGeom>
        </p:spPr>
      </p:pic>
      <p:pic>
        <p:nvPicPr>
          <p:cNvPr id="18" name="Afbeelding 17">
            <a:extLst>
              <a:ext uri="{FF2B5EF4-FFF2-40B4-BE49-F238E27FC236}">
                <a16:creationId xmlns:a16="http://schemas.microsoft.com/office/drawing/2014/main" id="{764FC873-90B8-9947-E304-06349F7E12F6}"/>
              </a:ext>
            </a:extLst>
          </p:cNvPr>
          <p:cNvPicPr>
            <a:picLocks noChangeAspect="1"/>
          </p:cNvPicPr>
          <p:nvPr userDrawn="1"/>
        </p:nvPicPr>
        <p:blipFill>
          <a:blip r:embed="rId3"/>
          <a:srcRect/>
          <a:stretch/>
        </p:blipFill>
        <p:spPr>
          <a:xfrm>
            <a:off x="7867325" y="3449515"/>
            <a:ext cx="2160000" cy="2160000"/>
          </a:xfrm>
          <a:prstGeom prst="rect">
            <a:avLst/>
          </a:prstGeom>
        </p:spPr>
      </p:pic>
      <p:pic>
        <p:nvPicPr>
          <p:cNvPr id="2" name="Afbeelding 1">
            <a:extLst>
              <a:ext uri="{FF2B5EF4-FFF2-40B4-BE49-F238E27FC236}">
                <a16:creationId xmlns:a16="http://schemas.microsoft.com/office/drawing/2014/main" id="{FE96BA24-9C8B-34CF-2769-2EB4B22B1F8E}"/>
              </a:ext>
            </a:extLst>
          </p:cNvPr>
          <p:cNvPicPr>
            <a:picLocks noChangeAspect="1"/>
          </p:cNvPicPr>
          <p:nvPr userDrawn="1"/>
        </p:nvPicPr>
        <p:blipFill>
          <a:blip r:embed="rId4"/>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1304501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1_Titeldia">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FC94D39-AD7E-6246-85DC-612BCF633528}"/>
              </a:ext>
            </a:extLst>
          </p:cNvPr>
          <p:cNvPicPr>
            <a:picLocks noChangeAspect="1"/>
          </p:cNvPicPr>
          <p:nvPr userDrawn="1"/>
        </p:nvPicPr>
        <p:blipFill>
          <a:blip r:embed="rId2">
            <a:alphaModFix amt="30000"/>
          </a:blip>
          <a:src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3514123" cy="1865126"/>
          </a:xfrm>
        </p:spPr>
        <p:txBody>
          <a:bodyPr wrap="square" anchor="t" anchorCtr="0">
            <a:spAutoFit/>
          </a:bodyPr>
          <a:lstStyle>
            <a:lvl1pPr algn="l">
              <a:defRPr sz="3200" b="1" i="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een stelling, plaatje en waar/niet waar</a:t>
            </a:r>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5033607" y="962284"/>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kstvak 15">
            <a:extLst>
              <a:ext uri="{FF2B5EF4-FFF2-40B4-BE49-F238E27FC236}">
                <a16:creationId xmlns:a16="http://schemas.microsoft.com/office/drawing/2014/main" id="{01F71CF7-B7BC-29CA-6F09-AD2945BBE796}"/>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Afbeelding 2">
            <a:extLst>
              <a:ext uri="{FF2B5EF4-FFF2-40B4-BE49-F238E27FC236}">
                <a16:creationId xmlns:a16="http://schemas.microsoft.com/office/drawing/2014/main" id="{7821E450-BE78-4E08-5091-46F6C28B0082}"/>
              </a:ext>
            </a:extLst>
          </p:cNvPr>
          <p:cNvPicPr>
            <a:picLocks noChangeAspect="1"/>
          </p:cNvPicPr>
          <p:nvPr userDrawn="1"/>
        </p:nvPicPr>
        <p:blipFill>
          <a:blip r:embed="rId3"/>
          <a:srcRect/>
          <a:stretch/>
        </p:blipFill>
        <p:spPr>
          <a:xfrm>
            <a:off x="5363737" y="4971263"/>
            <a:ext cx="3566376" cy="1048499"/>
          </a:xfrm>
          <a:prstGeom prst="rect">
            <a:avLst/>
          </a:prstGeom>
        </p:spPr>
      </p:pic>
      <p:pic>
        <p:nvPicPr>
          <p:cNvPr id="5" name="Afbeelding 4" descr="Afbeelding met handschrift, Lettertype, ontwerp&#10;&#10;Door AI gegenereerde inhoud is mogelijk onjuist.">
            <a:extLst>
              <a:ext uri="{FF2B5EF4-FFF2-40B4-BE49-F238E27FC236}">
                <a16:creationId xmlns:a16="http://schemas.microsoft.com/office/drawing/2014/main" id="{C1657491-D800-E5F0-C69D-E85F8F1FABEE}"/>
              </a:ext>
            </a:extLst>
          </p:cNvPr>
          <p:cNvPicPr>
            <a:picLocks noChangeAspect="1"/>
          </p:cNvPicPr>
          <p:nvPr userDrawn="1"/>
        </p:nvPicPr>
        <p:blipFill>
          <a:blip r:embed="rId4"/>
          <a:stretch>
            <a:fillRect/>
          </a:stretch>
        </p:blipFill>
        <p:spPr>
          <a:xfrm>
            <a:off x="2182134" y="4968265"/>
            <a:ext cx="2847066" cy="1092658"/>
          </a:xfrm>
          <a:prstGeom prst="rect">
            <a:avLst/>
          </a:prstGeom>
        </p:spPr>
      </p:pic>
      <p:pic>
        <p:nvPicPr>
          <p:cNvPr id="2" name="Afbeelding 1">
            <a:extLst>
              <a:ext uri="{FF2B5EF4-FFF2-40B4-BE49-F238E27FC236}">
                <a16:creationId xmlns:a16="http://schemas.microsoft.com/office/drawing/2014/main" id="{C356D8BE-795B-0905-8CB9-E966C6735029}"/>
              </a:ext>
            </a:extLst>
          </p:cNvPr>
          <p:cNvPicPr>
            <a:picLocks noChangeAspect="1"/>
          </p:cNvPicPr>
          <p:nvPr userDrawn="1"/>
        </p:nvPicPr>
        <p:blipFill>
          <a:blip r:embed="rId5"/>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32228009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6_Titeldia">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10322653-DEE5-626E-10AC-1FDCAFF04C69}"/>
              </a:ext>
            </a:extLst>
          </p:cNvPr>
          <p:cNvPicPr>
            <a:picLocks noChangeAspect="1"/>
          </p:cNvPicPr>
          <p:nvPr userDrawn="1"/>
        </p:nvPicPr>
        <p:blipFill>
          <a:blip r:embed="rId2">
            <a:alphaModFix amt="30000"/>
          </a:blip>
          <a:srcRect/>
          <a:stretch/>
        </p:blipFill>
        <p:spPr>
          <a:xfrm>
            <a:off x="0" y="0"/>
            <a:ext cx="12191999" cy="6858000"/>
          </a:xfrm>
          <a:prstGeom prst="rect">
            <a:avLst/>
          </a:prstGeom>
        </p:spPr>
      </p:pic>
      <p:sp>
        <p:nvSpPr>
          <p:cNvPr id="22" name="Tekstvak 21">
            <a:extLst>
              <a:ext uri="{FF2B5EF4-FFF2-40B4-BE49-F238E27FC236}">
                <a16:creationId xmlns:a16="http://schemas.microsoft.com/office/drawing/2014/main" id="{468E0F1E-EF33-48B2-3306-07D97CD3D93D}"/>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5028029" cy="978729"/>
          </a:xfrm>
        </p:spPr>
        <p:txBody>
          <a:bodyPr wrap="square" anchor="t" anchorCtr="0">
            <a:spAutoFit/>
          </a:bodyPr>
          <a:lstStyle>
            <a:lvl1pPr algn="l">
              <a:defRPr sz="3200" b="1" i="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Antwoord op stelling waar/niet waar</a:t>
            </a:r>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900635" y="2188919"/>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 name="Afbeelding 8">
            <a:extLst>
              <a:ext uri="{FF2B5EF4-FFF2-40B4-BE49-F238E27FC236}">
                <a16:creationId xmlns:a16="http://schemas.microsoft.com/office/drawing/2014/main" id="{3B7BDA1B-4854-9047-C572-B9DBF62C73B3}"/>
              </a:ext>
            </a:extLst>
          </p:cNvPr>
          <p:cNvPicPr>
            <a:picLocks noChangeAspect="1"/>
          </p:cNvPicPr>
          <p:nvPr userDrawn="1"/>
        </p:nvPicPr>
        <p:blipFill>
          <a:blip r:embed="rId3"/>
          <a:srcRect/>
          <a:stretch/>
        </p:blipFill>
        <p:spPr>
          <a:xfrm rot="21422468">
            <a:off x="7017514" y="3907555"/>
            <a:ext cx="2920172" cy="1120714"/>
          </a:xfrm>
          <a:prstGeom prst="rect">
            <a:avLst/>
          </a:prstGeom>
        </p:spPr>
      </p:pic>
      <p:pic>
        <p:nvPicPr>
          <p:cNvPr id="12" name="Afbeelding 11" descr="Afbeelding met vinger, hand, ontwerp&#10;&#10;Door AI gegenereerde inhoud is mogelijk onjuist.">
            <a:extLst>
              <a:ext uri="{FF2B5EF4-FFF2-40B4-BE49-F238E27FC236}">
                <a16:creationId xmlns:a16="http://schemas.microsoft.com/office/drawing/2014/main" id="{937D2841-4268-A4AD-7302-37B50A5BAD14}"/>
              </a:ext>
            </a:extLst>
          </p:cNvPr>
          <p:cNvPicPr>
            <a:picLocks noChangeAspect="1"/>
          </p:cNvPicPr>
          <p:nvPr userDrawn="1"/>
        </p:nvPicPr>
        <p:blipFill>
          <a:blip r:embed="rId4"/>
          <a:stretch>
            <a:fillRect/>
          </a:stretch>
        </p:blipFill>
        <p:spPr>
          <a:xfrm flipH="1">
            <a:off x="7525239" y="1582616"/>
            <a:ext cx="2743200" cy="2743200"/>
          </a:xfrm>
          <a:prstGeom prst="rect">
            <a:avLst/>
          </a:prstGeom>
        </p:spPr>
      </p:pic>
      <p:pic>
        <p:nvPicPr>
          <p:cNvPr id="2" name="Afbeelding 1">
            <a:extLst>
              <a:ext uri="{FF2B5EF4-FFF2-40B4-BE49-F238E27FC236}">
                <a16:creationId xmlns:a16="http://schemas.microsoft.com/office/drawing/2014/main" id="{AA61B18F-CF9F-766C-06C7-D208CE9DC4B4}"/>
              </a:ext>
            </a:extLst>
          </p:cNvPr>
          <p:cNvPicPr>
            <a:picLocks noChangeAspect="1"/>
          </p:cNvPicPr>
          <p:nvPr userDrawn="1"/>
        </p:nvPicPr>
        <p:blipFill>
          <a:blip r:embed="rId5"/>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300634846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2_Titeldia">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C5A0AF7-2608-747D-DE6E-C6E187E451D1}"/>
              </a:ext>
            </a:extLst>
          </p:cNvPr>
          <p:cNvPicPr>
            <a:picLocks noChangeAspect="1"/>
          </p:cNvPicPr>
          <p:nvPr userDrawn="1"/>
        </p:nvPicPr>
        <p:blipFill>
          <a:blip r:embed="rId2">
            <a:alphaModFix amt="30000"/>
          </a:blip>
          <a:srcRect/>
          <a:stretch/>
        </p:blipFill>
        <p:spPr>
          <a:xfrm>
            <a:off x="0" y="0"/>
            <a:ext cx="12191999" cy="6858000"/>
          </a:xfrm>
          <a:prstGeom prst="rect">
            <a:avLst/>
          </a:prstGeom>
        </p:spPr>
      </p:pic>
      <p:sp>
        <p:nvSpPr>
          <p:cNvPr id="30" name="Tekstvak 29">
            <a:extLst>
              <a:ext uri="{FF2B5EF4-FFF2-40B4-BE49-F238E27FC236}">
                <a16:creationId xmlns:a16="http://schemas.microsoft.com/office/drawing/2014/main" id="{9A92C6F5-0537-7221-EEBE-BEAED946660E}"/>
              </a:ext>
            </a:extLst>
          </p:cNvPr>
          <p:cNvSpPr txBox="1"/>
          <p:nvPr userDrawn="1"/>
        </p:nvSpPr>
        <p:spPr>
          <a:xfrm>
            <a:off x="8845063"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1" name="Tekstvak 30">
            <a:extLst>
              <a:ext uri="{FF2B5EF4-FFF2-40B4-BE49-F238E27FC236}">
                <a16:creationId xmlns:a16="http://schemas.microsoft.com/office/drawing/2014/main" id="{FA1C0AB4-B82A-BF15-E829-B3F339FA0B4A}"/>
              </a:ext>
            </a:extLst>
          </p:cNvPr>
          <p:cNvSpPr txBox="1"/>
          <p:nvPr userDrawn="1"/>
        </p:nvSpPr>
        <p:spPr>
          <a:xfrm>
            <a:off x="8194432"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5028029" cy="978729"/>
          </a:xfrm>
        </p:spPr>
        <p:txBody>
          <a:bodyPr wrap="square" anchor="t" anchorCtr="0">
            <a:spAutoFit/>
          </a:bodyPr>
          <a:lstStyle>
            <a:lvl1pPr algn="l">
              <a:defRPr sz="3200" b="1" i="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Antwoord op stelling waar/niet waar</a:t>
            </a:r>
          </a:p>
        </p:txBody>
      </p:sp>
      <p:pic>
        <p:nvPicPr>
          <p:cNvPr id="13" name="Afbeelding 12" descr="Afbeelding met Lettertype, schermopname, Rechthoek, tekst&#10;&#10;Door AI gegenereerde inhoud is mogelijk onjuist.">
            <a:extLst>
              <a:ext uri="{FF2B5EF4-FFF2-40B4-BE49-F238E27FC236}">
                <a16:creationId xmlns:a16="http://schemas.microsoft.com/office/drawing/2014/main" id="{01DCAB78-100F-4DA5-2535-4833949A8547}"/>
              </a:ext>
            </a:extLst>
          </p:cNvPr>
          <p:cNvPicPr>
            <a:picLocks noChangeAspect="1"/>
          </p:cNvPicPr>
          <p:nvPr userDrawn="1"/>
        </p:nvPicPr>
        <p:blipFill>
          <a:blip r:embed="rId3"/>
          <a:stretch>
            <a:fillRect/>
          </a:stretch>
        </p:blipFill>
        <p:spPr>
          <a:xfrm rot="380415">
            <a:off x="7308591" y="3907919"/>
            <a:ext cx="3103123" cy="1194156"/>
          </a:xfrm>
          <a:prstGeom prst="rect">
            <a:avLst/>
          </a:prstGeom>
        </p:spPr>
      </p:pic>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900635" y="2188919"/>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kstvak 15">
            <a:extLst>
              <a:ext uri="{FF2B5EF4-FFF2-40B4-BE49-F238E27FC236}">
                <a16:creationId xmlns:a16="http://schemas.microsoft.com/office/drawing/2014/main" id="{01F71CF7-B7BC-29CA-6F09-AD2945BBE796}"/>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Afbeelding 11">
            <a:extLst>
              <a:ext uri="{FF2B5EF4-FFF2-40B4-BE49-F238E27FC236}">
                <a16:creationId xmlns:a16="http://schemas.microsoft.com/office/drawing/2014/main" id="{937D2841-4268-A4AD-7302-37B50A5BAD14}"/>
              </a:ext>
            </a:extLst>
          </p:cNvPr>
          <p:cNvPicPr>
            <a:picLocks noChangeAspect="1"/>
          </p:cNvPicPr>
          <p:nvPr userDrawn="1"/>
        </p:nvPicPr>
        <p:blipFill>
          <a:blip r:embed="rId4"/>
          <a:srcRect/>
          <a:stretch/>
        </p:blipFill>
        <p:spPr>
          <a:xfrm flipH="1">
            <a:off x="7391425" y="1837443"/>
            <a:ext cx="2743200" cy="2743200"/>
          </a:xfrm>
          <a:prstGeom prst="rect">
            <a:avLst/>
          </a:prstGeom>
        </p:spPr>
      </p:pic>
      <p:pic>
        <p:nvPicPr>
          <p:cNvPr id="2" name="Afbeelding 1">
            <a:extLst>
              <a:ext uri="{FF2B5EF4-FFF2-40B4-BE49-F238E27FC236}">
                <a16:creationId xmlns:a16="http://schemas.microsoft.com/office/drawing/2014/main" id="{E2518FB3-5129-8A00-93E6-E4D76310FE06}"/>
              </a:ext>
            </a:extLst>
          </p:cNvPr>
          <p:cNvPicPr>
            <a:picLocks noChangeAspect="1"/>
          </p:cNvPicPr>
          <p:nvPr userDrawn="1"/>
        </p:nvPicPr>
        <p:blipFill>
          <a:blip r:embed="rId5"/>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385591324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6_Titeldia">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10322653-DEE5-626E-10AC-1FDCAFF04C69}"/>
              </a:ext>
            </a:extLst>
          </p:cNvPr>
          <p:cNvPicPr>
            <a:picLocks noChangeAspect="1"/>
          </p:cNvPicPr>
          <p:nvPr userDrawn="1"/>
        </p:nvPicPr>
        <p:blipFill>
          <a:blip r:embed="rId2">
            <a:alphaModFix amt="30000"/>
          </a:blip>
          <a:srcRect/>
          <a:stretch/>
        </p:blipFill>
        <p:spPr>
          <a:xfrm>
            <a:off x="0" y="0"/>
            <a:ext cx="12191999" cy="6858000"/>
          </a:xfrm>
          <a:prstGeom prst="rect">
            <a:avLst/>
          </a:prstGeom>
        </p:spPr>
      </p:pic>
      <p:sp>
        <p:nvSpPr>
          <p:cNvPr id="22" name="Tekstvak 21">
            <a:extLst>
              <a:ext uri="{FF2B5EF4-FFF2-40B4-BE49-F238E27FC236}">
                <a16:creationId xmlns:a16="http://schemas.microsoft.com/office/drawing/2014/main" id="{468E0F1E-EF33-48B2-3306-07D97CD3D93D}"/>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2956124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8_Titeldia">
    <p:bg>
      <p:bgPr>
        <a:solidFill>
          <a:schemeClr val="bg1"/>
        </a:solidFill>
        <a:effectLst/>
      </p:bgPr>
    </p:bg>
    <p:spTree>
      <p:nvGrpSpPr>
        <p:cNvPr id="1" name=""/>
        <p:cNvGrpSpPr/>
        <p:nvPr/>
      </p:nvGrpSpPr>
      <p:grpSpPr>
        <a:xfrm>
          <a:off x="0" y="0"/>
          <a:ext cx="0" cy="0"/>
          <a:chOff x="0" y="0"/>
          <a:chExt cx="0" cy="0"/>
        </a:xfrm>
      </p:grpSpPr>
      <p:sp>
        <p:nvSpPr>
          <p:cNvPr id="4" name="Afgeronde rechthoek 24">
            <a:extLst>
              <a:ext uri="{FF2B5EF4-FFF2-40B4-BE49-F238E27FC236}">
                <a16:creationId xmlns:a16="http://schemas.microsoft.com/office/drawing/2014/main" id="{497B6B30-D93C-29DB-220C-05153A988F17}"/>
              </a:ext>
            </a:extLst>
          </p:cNvPr>
          <p:cNvSpPr/>
          <p:nvPr userDrawn="1"/>
        </p:nvSpPr>
        <p:spPr>
          <a:xfrm>
            <a:off x="360000" y="359999"/>
            <a:ext cx="11472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descr="Afbeelding met schermopname&#10;&#10;Door AI gegenereerde inhoud is mogelijk onjuist.">
            <a:extLst>
              <a:ext uri="{FF2B5EF4-FFF2-40B4-BE49-F238E27FC236}">
                <a16:creationId xmlns:a16="http://schemas.microsoft.com/office/drawing/2014/main" id="{A13BEA93-9BB9-2699-6C4F-4F47402A787A}"/>
              </a:ext>
            </a:extLst>
          </p:cNvPr>
          <p:cNvPicPr>
            <a:picLocks noChangeAspect="1"/>
          </p:cNvPicPr>
          <p:nvPr userDrawn="1"/>
        </p:nvPicPr>
        <p:blipFill>
          <a:blip r:embed="rId2">
            <a:alphaModFix amt="30000"/>
          </a:blip>
          <a:srcRect t="30601"/>
          <a:stretch>
            <a:fillRect/>
          </a:stretch>
        </p:blipFill>
        <p:spPr>
          <a:xfrm>
            <a:off x="1"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902927" y="673463"/>
            <a:ext cx="5575590" cy="867930"/>
          </a:xfrm>
        </p:spPr>
        <p:txBody>
          <a:bodyPr wrap="square" anchor="t">
            <a:spAutoFit/>
          </a:bodyPr>
          <a:lstStyle>
            <a:lvl1pPr algn="l">
              <a:defRPr sz="2800">
                <a:solidFill>
                  <a:schemeClr val="bg1"/>
                </a:solidFill>
              </a:defRPr>
            </a:lvl1pPr>
          </a:lstStyle>
          <a:p>
            <a:r>
              <a:rPr lang="nl-NL"/>
              <a:t>Pagina voor horizontale opdracht uit </a:t>
            </a:r>
            <a:r>
              <a:rPr lang="nl-NL" err="1"/>
              <a:t>doeboekje</a:t>
            </a:r>
            <a:endParaRPr lang="nl-NL"/>
          </a:p>
        </p:txBody>
      </p:sp>
      <p:sp>
        <p:nvSpPr>
          <p:cNvPr id="3" name="Tijdelijke aanduiding voor onlineafbeelding 3">
            <a:extLst>
              <a:ext uri="{FF2B5EF4-FFF2-40B4-BE49-F238E27FC236}">
                <a16:creationId xmlns:a16="http://schemas.microsoft.com/office/drawing/2014/main" id="{E79757D9-29B8-4AC3-3417-779BC0BEA2F8}"/>
              </a:ext>
            </a:extLst>
          </p:cNvPr>
          <p:cNvSpPr>
            <a:spLocks noGrp="1"/>
          </p:cNvSpPr>
          <p:nvPr>
            <p:ph type="clipArt" sz="quarter" idx="15"/>
          </p:nvPr>
        </p:nvSpPr>
        <p:spPr>
          <a:xfrm>
            <a:off x="1260000" y="2160000"/>
            <a:ext cx="8151629" cy="3917415"/>
          </a:xfrm>
        </p:spPr>
        <p:txBody>
          <a:bodyPr/>
          <a:lstStyle/>
          <a:p>
            <a:endParaRPr lang="nl-NL"/>
          </a:p>
        </p:txBody>
      </p:sp>
      <p:pic>
        <p:nvPicPr>
          <p:cNvPr id="15" name="Afbeelding 14" descr="Afbeelding met kunst, schermopname, Rechthoek, ontwerp&#10;&#10;Door AI gegenereerde inhoud is mogelijk onjuist.">
            <a:extLst>
              <a:ext uri="{FF2B5EF4-FFF2-40B4-BE49-F238E27FC236}">
                <a16:creationId xmlns:a16="http://schemas.microsoft.com/office/drawing/2014/main" id="{6EF9A5A8-78DB-C61B-3EE5-F20570F35993}"/>
              </a:ext>
            </a:extLst>
          </p:cNvPr>
          <p:cNvPicPr>
            <a:picLocks noChangeAspect="1"/>
          </p:cNvPicPr>
          <p:nvPr userDrawn="1"/>
        </p:nvPicPr>
        <p:blipFill>
          <a:blip r:embed="rId3"/>
          <a:stretch>
            <a:fillRect/>
          </a:stretch>
        </p:blipFill>
        <p:spPr>
          <a:xfrm rot="21480000">
            <a:off x="18362" y="659106"/>
            <a:ext cx="3699353" cy="972793"/>
          </a:xfrm>
          <a:prstGeom prst="rect">
            <a:avLst/>
          </a:prstGeom>
        </p:spPr>
      </p:pic>
      <p:sp>
        <p:nvSpPr>
          <p:cNvPr id="16" name="Titel 19">
            <a:extLst>
              <a:ext uri="{FF2B5EF4-FFF2-40B4-BE49-F238E27FC236}">
                <a16:creationId xmlns:a16="http://schemas.microsoft.com/office/drawing/2014/main" id="{1FEFEA86-3266-4F49-13E7-6E80825E8AB0}"/>
              </a:ext>
            </a:extLst>
          </p:cNvPr>
          <p:cNvSpPr txBox="1">
            <a:spLocks/>
          </p:cNvSpPr>
          <p:nvPr userDrawn="1"/>
        </p:nvSpPr>
        <p:spPr>
          <a:xfrm rot="-120000">
            <a:off x="648405" y="897318"/>
            <a:ext cx="2821280" cy="4681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sz="3200"/>
              <a:t>Aan de slag!</a:t>
            </a:r>
          </a:p>
        </p:txBody>
      </p:sp>
    </p:spTree>
    <p:extLst>
      <p:ext uri="{BB962C8B-B14F-4D97-AF65-F5344CB8AC3E}">
        <p14:creationId xmlns:p14="http://schemas.microsoft.com/office/powerpoint/2010/main" val="21782190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0_Titeldia">
    <p:bg>
      <p:bgPr>
        <a:solidFill>
          <a:schemeClr val="bg1"/>
        </a:solidFill>
        <a:effectLst/>
      </p:bgPr>
    </p:bg>
    <p:spTree>
      <p:nvGrpSpPr>
        <p:cNvPr id="1" name=""/>
        <p:cNvGrpSpPr/>
        <p:nvPr/>
      </p:nvGrpSpPr>
      <p:grpSpPr>
        <a:xfrm>
          <a:off x="0" y="0"/>
          <a:ext cx="0" cy="0"/>
          <a:chOff x="0" y="0"/>
          <a:chExt cx="0" cy="0"/>
        </a:xfrm>
      </p:grpSpPr>
      <p:sp>
        <p:nvSpPr>
          <p:cNvPr id="6" name="Afgeronde rechthoek 5">
            <a:extLst>
              <a:ext uri="{FF2B5EF4-FFF2-40B4-BE49-F238E27FC236}">
                <a16:creationId xmlns:a16="http://schemas.microsoft.com/office/drawing/2014/main" id="{656CB4EC-6675-A199-4582-EDA802C2660A}"/>
              </a:ext>
            </a:extLst>
          </p:cNvPr>
          <p:cNvSpPr/>
          <p:nvPr userDrawn="1"/>
        </p:nvSpPr>
        <p:spPr>
          <a:xfrm>
            <a:off x="359999" y="359999"/>
            <a:ext cx="1080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descr="Afbeelding met schermopname&#10;&#10;Door AI gegenereerde inhoud is mogelijk onjuist.">
            <a:extLst>
              <a:ext uri="{FF2B5EF4-FFF2-40B4-BE49-F238E27FC236}">
                <a16:creationId xmlns:a16="http://schemas.microsoft.com/office/drawing/2014/main" id="{A13BEA93-9BB9-2699-6C4F-4F47402A787A}"/>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02887" y="1799736"/>
            <a:ext cx="2475572" cy="2031325"/>
          </a:xfrm>
        </p:spPr>
        <p:txBody>
          <a:bodyPr wrap="square" anchor="t">
            <a:spAutoFit/>
          </a:bodyPr>
          <a:lstStyle>
            <a:lvl1pPr algn="l">
              <a:defRPr sz="2800">
                <a:solidFill>
                  <a:schemeClr val="bg1"/>
                </a:solidFill>
              </a:defRPr>
            </a:lvl1pPr>
          </a:lstStyle>
          <a:p>
            <a:r>
              <a:rPr lang="nl-NL"/>
              <a:t>Pagina voor vierkante of staande opdracht uit </a:t>
            </a:r>
            <a:r>
              <a:rPr lang="nl-NL" err="1"/>
              <a:t>doeboekje</a:t>
            </a:r>
            <a:endParaRPr lang="nl-NL"/>
          </a:p>
        </p:txBody>
      </p:sp>
      <p:sp>
        <p:nvSpPr>
          <p:cNvPr id="3" name="Tijdelijke aanduiding voor onlineafbeelding 3">
            <a:extLst>
              <a:ext uri="{FF2B5EF4-FFF2-40B4-BE49-F238E27FC236}">
                <a16:creationId xmlns:a16="http://schemas.microsoft.com/office/drawing/2014/main" id="{E79757D9-29B8-4AC3-3417-779BC0BEA2F8}"/>
              </a:ext>
            </a:extLst>
          </p:cNvPr>
          <p:cNvSpPr>
            <a:spLocks noGrp="1"/>
          </p:cNvSpPr>
          <p:nvPr>
            <p:ph type="clipArt" sz="quarter" idx="15"/>
          </p:nvPr>
        </p:nvSpPr>
        <p:spPr>
          <a:xfrm>
            <a:off x="3902926" y="669074"/>
            <a:ext cx="6099717" cy="5408342"/>
          </a:xfrm>
        </p:spPr>
        <p:txBody>
          <a:bodyPr/>
          <a:lstStyle/>
          <a:p>
            <a:endParaRPr lang="nl-NL"/>
          </a:p>
        </p:txBody>
      </p:sp>
      <p:pic>
        <p:nvPicPr>
          <p:cNvPr id="11" name="Afbeelding 10" descr="Afbeelding met kunst, schermopname, Rechthoek, ontwerp&#10;&#10;Door AI gegenereerde inhoud is mogelijk onjuist.">
            <a:extLst>
              <a:ext uri="{FF2B5EF4-FFF2-40B4-BE49-F238E27FC236}">
                <a16:creationId xmlns:a16="http://schemas.microsoft.com/office/drawing/2014/main" id="{F21DD49D-F283-3C2C-2B2E-BA31916DE449}"/>
              </a:ext>
            </a:extLst>
          </p:cNvPr>
          <p:cNvPicPr>
            <a:picLocks noChangeAspect="1"/>
          </p:cNvPicPr>
          <p:nvPr userDrawn="1"/>
        </p:nvPicPr>
        <p:blipFill>
          <a:blip r:embed="rId3"/>
          <a:stretch>
            <a:fillRect/>
          </a:stretch>
        </p:blipFill>
        <p:spPr>
          <a:xfrm rot="21480000">
            <a:off x="18362" y="659106"/>
            <a:ext cx="3699353" cy="972793"/>
          </a:xfrm>
          <a:prstGeom prst="rect">
            <a:avLst/>
          </a:prstGeom>
        </p:spPr>
      </p:pic>
      <p:sp>
        <p:nvSpPr>
          <p:cNvPr id="14" name="Titel 19">
            <a:extLst>
              <a:ext uri="{FF2B5EF4-FFF2-40B4-BE49-F238E27FC236}">
                <a16:creationId xmlns:a16="http://schemas.microsoft.com/office/drawing/2014/main" id="{12DC8EF7-1EED-5F33-E456-9F3F1FC39DA7}"/>
              </a:ext>
            </a:extLst>
          </p:cNvPr>
          <p:cNvSpPr txBox="1">
            <a:spLocks/>
          </p:cNvSpPr>
          <p:nvPr userDrawn="1"/>
        </p:nvSpPr>
        <p:spPr>
          <a:xfrm rot="-120000">
            <a:off x="648405" y="897318"/>
            <a:ext cx="2821280" cy="4681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sz="3200"/>
              <a:t>Aan de slag!</a:t>
            </a:r>
          </a:p>
        </p:txBody>
      </p:sp>
      <p:sp>
        <p:nvSpPr>
          <p:cNvPr id="4" name="Tekstvak 3">
            <a:extLst>
              <a:ext uri="{FF2B5EF4-FFF2-40B4-BE49-F238E27FC236}">
                <a16:creationId xmlns:a16="http://schemas.microsoft.com/office/drawing/2014/main" id="{CB2FF49D-9191-C302-0632-5DC9A5C7EA26}"/>
              </a:ext>
            </a:extLst>
          </p:cNvPr>
          <p:cNvSpPr txBox="1"/>
          <p:nvPr userDrawn="1"/>
        </p:nvSpPr>
        <p:spPr>
          <a:xfrm>
            <a:off x="7672552" y="-536028"/>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2592590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9_Titeldia">
    <p:bg>
      <p:bgPr>
        <a:solidFill>
          <a:schemeClr val="bg1"/>
        </a:solidFill>
        <a:effectLst/>
      </p:bgPr>
    </p:bg>
    <p:spTree>
      <p:nvGrpSpPr>
        <p:cNvPr id="1" name=""/>
        <p:cNvGrpSpPr/>
        <p:nvPr/>
      </p:nvGrpSpPr>
      <p:grpSpPr>
        <a:xfrm>
          <a:off x="0" y="0"/>
          <a:ext cx="0" cy="0"/>
          <a:chOff x="0" y="0"/>
          <a:chExt cx="0" cy="0"/>
        </a:xfrm>
      </p:grpSpPr>
      <p:pic>
        <p:nvPicPr>
          <p:cNvPr id="7" name="Afbeelding 6" descr="Afbeelding met schermopname&#10;&#10;Door AI gegenereerde inhoud is mogelijk onjuist.">
            <a:extLst>
              <a:ext uri="{FF2B5EF4-FFF2-40B4-BE49-F238E27FC236}">
                <a16:creationId xmlns:a16="http://schemas.microsoft.com/office/drawing/2014/main" id="{A13BEA93-9BB9-2699-6C4F-4F47402A787A}"/>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6" name="Afgeronde rechthoek 5">
            <a:extLst>
              <a:ext uri="{FF2B5EF4-FFF2-40B4-BE49-F238E27FC236}">
                <a16:creationId xmlns:a16="http://schemas.microsoft.com/office/drawing/2014/main" id="{656CB4EC-6675-A199-4582-EDA802C2660A}"/>
              </a:ext>
            </a:extLst>
          </p:cNvPr>
          <p:cNvSpPr/>
          <p:nvPr userDrawn="1"/>
        </p:nvSpPr>
        <p:spPr>
          <a:xfrm>
            <a:off x="359999" y="359999"/>
            <a:ext cx="11388656"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02887" y="1799736"/>
            <a:ext cx="2475572" cy="2031325"/>
          </a:xfrm>
        </p:spPr>
        <p:txBody>
          <a:bodyPr wrap="square" anchor="t">
            <a:spAutoFit/>
          </a:bodyPr>
          <a:lstStyle>
            <a:lvl1pPr algn="l">
              <a:defRPr sz="2800">
                <a:solidFill>
                  <a:schemeClr val="bg1"/>
                </a:solidFill>
              </a:defRPr>
            </a:lvl1pPr>
          </a:lstStyle>
          <a:p>
            <a:r>
              <a:rPr lang="nl-NL"/>
              <a:t>Pagina voor vierkante of staande opdracht uit </a:t>
            </a:r>
            <a:r>
              <a:rPr lang="nl-NL" err="1"/>
              <a:t>doeboekje</a:t>
            </a:r>
            <a:endParaRPr lang="nl-NL"/>
          </a:p>
        </p:txBody>
      </p:sp>
      <p:sp>
        <p:nvSpPr>
          <p:cNvPr id="3" name="Tijdelijke aanduiding voor onlineafbeelding 3">
            <a:extLst>
              <a:ext uri="{FF2B5EF4-FFF2-40B4-BE49-F238E27FC236}">
                <a16:creationId xmlns:a16="http://schemas.microsoft.com/office/drawing/2014/main" id="{E79757D9-29B8-4AC3-3417-779BC0BEA2F8}"/>
              </a:ext>
            </a:extLst>
          </p:cNvPr>
          <p:cNvSpPr>
            <a:spLocks noGrp="1"/>
          </p:cNvSpPr>
          <p:nvPr>
            <p:ph type="clipArt" sz="quarter" idx="15"/>
          </p:nvPr>
        </p:nvSpPr>
        <p:spPr>
          <a:xfrm>
            <a:off x="3902926" y="669074"/>
            <a:ext cx="6099717" cy="5408342"/>
          </a:xfrm>
        </p:spPr>
        <p:txBody>
          <a:bodyPr/>
          <a:lstStyle/>
          <a:p>
            <a:endParaRPr lang="nl-NL"/>
          </a:p>
        </p:txBody>
      </p:sp>
      <p:sp>
        <p:nvSpPr>
          <p:cNvPr id="4" name="Tekstvak 3">
            <a:extLst>
              <a:ext uri="{FF2B5EF4-FFF2-40B4-BE49-F238E27FC236}">
                <a16:creationId xmlns:a16="http://schemas.microsoft.com/office/drawing/2014/main" id="{CB2FF49D-9191-C302-0632-5DC9A5C7EA26}"/>
              </a:ext>
            </a:extLst>
          </p:cNvPr>
          <p:cNvSpPr txBox="1"/>
          <p:nvPr userDrawn="1"/>
        </p:nvSpPr>
        <p:spPr>
          <a:xfrm>
            <a:off x="7672552" y="-536028"/>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119040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2_Titeldia">
    <p:bg>
      <p:bgPr>
        <a:solidFill>
          <a:schemeClr val="bg1"/>
        </a:solidFill>
        <a:effectLst/>
      </p:bgPr>
    </p:bg>
    <p:spTree>
      <p:nvGrpSpPr>
        <p:cNvPr id="1" name=""/>
        <p:cNvGrpSpPr/>
        <p:nvPr/>
      </p:nvGrpSpPr>
      <p:grpSpPr>
        <a:xfrm>
          <a:off x="0" y="0"/>
          <a:ext cx="0" cy="0"/>
          <a:chOff x="0" y="0"/>
          <a:chExt cx="0" cy="0"/>
        </a:xfrm>
      </p:grpSpPr>
      <p:pic>
        <p:nvPicPr>
          <p:cNvPr id="7" name="Afbeelding 6" descr="Afbeelding met schermopname&#10;&#10;Door AI gegenereerde inhoud is mogelijk onjuist.">
            <a:extLst>
              <a:ext uri="{FF2B5EF4-FFF2-40B4-BE49-F238E27FC236}">
                <a16:creationId xmlns:a16="http://schemas.microsoft.com/office/drawing/2014/main" id="{A13BEA93-9BB9-2699-6C4F-4F47402A787A}"/>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6" name="Afgeronde rechthoek 5">
            <a:extLst>
              <a:ext uri="{FF2B5EF4-FFF2-40B4-BE49-F238E27FC236}">
                <a16:creationId xmlns:a16="http://schemas.microsoft.com/office/drawing/2014/main" id="{656CB4EC-6675-A199-4582-EDA802C2660A}"/>
              </a:ext>
            </a:extLst>
          </p:cNvPr>
          <p:cNvSpPr/>
          <p:nvPr userDrawn="1"/>
        </p:nvSpPr>
        <p:spPr>
          <a:xfrm>
            <a:off x="359999" y="359999"/>
            <a:ext cx="11388656"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02887" y="1799736"/>
            <a:ext cx="2475572" cy="2031325"/>
          </a:xfrm>
        </p:spPr>
        <p:txBody>
          <a:bodyPr wrap="square" anchor="t">
            <a:spAutoFit/>
          </a:bodyPr>
          <a:lstStyle>
            <a:lvl1pPr algn="l">
              <a:defRPr sz="2800">
                <a:solidFill>
                  <a:schemeClr val="bg1"/>
                </a:solidFill>
              </a:defRPr>
            </a:lvl1pPr>
          </a:lstStyle>
          <a:p>
            <a:r>
              <a:rPr lang="nl-NL"/>
              <a:t>Pagina voor vierkante of staande opdracht uit </a:t>
            </a:r>
            <a:r>
              <a:rPr lang="nl-NL" err="1"/>
              <a:t>doeboekje</a:t>
            </a:r>
            <a:endParaRPr lang="nl-NL"/>
          </a:p>
        </p:txBody>
      </p:sp>
      <p:sp>
        <p:nvSpPr>
          <p:cNvPr id="3" name="Tijdelijke aanduiding voor onlineafbeelding 3">
            <a:extLst>
              <a:ext uri="{FF2B5EF4-FFF2-40B4-BE49-F238E27FC236}">
                <a16:creationId xmlns:a16="http://schemas.microsoft.com/office/drawing/2014/main" id="{E79757D9-29B8-4AC3-3417-779BC0BEA2F8}"/>
              </a:ext>
            </a:extLst>
          </p:cNvPr>
          <p:cNvSpPr>
            <a:spLocks noGrp="1"/>
          </p:cNvSpPr>
          <p:nvPr>
            <p:ph type="clipArt" sz="quarter" idx="15"/>
          </p:nvPr>
        </p:nvSpPr>
        <p:spPr>
          <a:xfrm>
            <a:off x="3902926" y="669074"/>
            <a:ext cx="6099717" cy="5408342"/>
          </a:xfrm>
        </p:spPr>
        <p:txBody>
          <a:bodyPr/>
          <a:lstStyle/>
          <a:p>
            <a:endParaRPr lang="nl-NL"/>
          </a:p>
        </p:txBody>
      </p:sp>
      <p:sp>
        <p:nvSpPr>
          <p:cNvPr id="4" name="Tekstvak 3">
            <a:extLst>
              <a:ext uri="{FF2B5EF4-FFF2-40B4-BE49-F238E27FC236}">
                <a16:creationId xmlns:a16="http://schemas.microsoft.com/office/drawing/2014/main" id="{CB2FF49D-9191-C302-0632-5DC9A5C7EA26}"/>
              </a:ext>
            </a:extLst>
          </p:cNvPr>
          <p:cNvSpPr txBox="1"/>
          <p:nvPr userDrawn="1"/>
        </p:nvSpPr>
        <p:spPr>
          <a:xfrm>
            <a:off x="7672552" y="-536028"/>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910009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6_Sectiekop">
    <p:bg>
      <p:bgPr>
        <a:solidFill>
          <a:schemeClr val="accent2"/>
        </a:solidFill>
        <a:effectLst/>
      </p:bgPr>
    </p:bg>
    <p:spTree>
      <p:nvGrpSpPr>
        <p:cNvPr id="1" name=""/>
        <p:cNvGrpSpPr/>
        <p:nvPr/>
      </p:nvGrpSpPr>
      <p:grpSpPr>
        <a:xfrm>
          <a:off x="0" y="0"/>
          <a:ext cx="0" cy="0"/>
          <a:chOff x="0" y="0"/>
          <a:chExt cx="0" cy="0"/>
        </a:xfrm>
      </p:grpSpPr>
      <p:pic>
        <p:nvPicPr>
          <p:cNvPr id="6" name="Afbeelding 5" descr="Afbeelding met schermopname&#10;&#10;Door AI gegenereerde inhoud is mogelijk onjuist.">
            <a:extLst>
              <a:ext uri="{FF2B5EF4-FFF2-40B4-BE49-F238E27FC236}">
                <a16:creationId xmlns:a16="http://schemas.microsoft.com/office/drawing/2014/main" id="{5C568D28-C5F1-A2E3-DF2C-29A58B372B37}"/>
              </a:ext>
            </a:extLst>
          </p:cNvPr>
          <p:cNvPicPr>
            <a:picLocks noChangeAspect="1"/>
          </p:cNvPicPr>
          <p:nvPr userDrawn="1"/>
        </p:nvPicPr>
        <p:blipFill>
          <a:blip r:embed="rId2"/>
          <a:srcRect t="30601"/>
          <a:stretch>
            <a:fillRect/>
          </a:stretch>
        </p:blipFill>
        <p:spPr>
          <a:xfrm>
            <a:off x="0" y="0"/>
            <a:ext cx="12191999" cy="6858000"/>
          </a:xfrm>
          <a:prstGeom prst="rect">
            <a:avLst/>
          </a:prstGeom>
        </p:spPr>
      </p:pic>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3"/>
          <a:srcRect t="106871" b="-39615"/>
          <a:stretch>
            <a:fillRect/>
          </a:stretch>
        </p:blipFill>
        <p:spPr>
          <a:xfrm>
            <a:off x="6488150" y="10910816"/>
            <a:ext cx="5497552" cy="1800000"/>
          </a:xfrm>
          <a:prstGeom prst="rect">
            <a:avLst/>
          </a:prstGeom>
        </p:spPr>
      </p:pic>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Afgeronde rechthoek 8">
            <a:extLst>
              <a:ext uri="{FF2B5EF4-FFF2-40B4-BE49-F238E27FC236}">
                <a16:creationId xmlns:a16="http://schemas.microsoft.com/office/drawing/2014/main" id="{06B730B4-3652-A707-3F44-655FD8B96885}"/>
              </a:ext>
            </a:extLst>
          </p:cNvPr>
          <p:cNvSpPr/>
          <p:nvPr userDrawn="1"/>
        </p:nvSpPr>
        <p:spPr>
          <a:xfrm>
            <a:off x="359998" y="359999"/>
            <a:ext cx="11462547" cy="6118860"/>
          </a:xfrm>
          <a:prstGeom prst="roundRect">
            <a:avLst>
              <a:gd name="adj" fmla="val 548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tel 19">
            <a:extLst>
              <a:ext uri="{FF2B5EF4-FFF2-40B4-BE49-F238E27FC236}">
                <a16:creationId xmlns:a16="http://schemas.microsoft.com/office/drawing/2014/main" id="{E2B7BADE-4109-0999-FA14-784F5D9418A3}"/>
              </a:ext>
            </a:extLst>
          </p:cNvPr>
          <p:cNvSpPr>
            <a:spLocks noGrp="1"/>
          </p:cNvSpPr>
          <p:nvPr>
            <p:ph type="title" hasCustomPrompt="1"/>
          </p:nvPr>
        </p:nvSpPr>
        <p:spPr>
          <a:xfrm>
            <a:off x="720000" y="720000"/>
            <a:ext cx="9015015" cy="480131"/>
          </a:xfrm>
        </p:spPr>
        <p:txBody>
          <a:bodyPr wrap="square" anchor="t">
            <a:spAutoFit/>
          </a:bodyPr>
          <a:lstStyle>
            <a:lvl1pPr algn="l">
              <a:defRPr sz="2800">
                <a:solidFill>
                  <a:schemeClr val="accent2"/>
                </a:solidFill>
              </a:defRPr>
            </a:lvl1pPr>
          </a:lstStyle>
          <a:p>
            <a:r>
              <a:rPr lang="nl-NL"/>
              <a:t>Pagina voor afbeeldingen, met of zonder titel</a:t>
            </a:r>
          </a:p>
        </p:txBody>
      </p:sp>
    </p:spTree>
    <p:extLst>
      <p:ext uri="{BB962C8B-B14F-4D97-AF65-F5344CB8AC3E}">
        <p14:creationId xmlns:p14="http://schemas.microsoft.com/office/powerpoint/2010/main" val="41422085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3_Titeldia">
    <p:bg>
      <p:bgPr>
        <a:solidFill>
          <a:schemeClr val="bg1"/>
        </a:solidFill>
        <a:effectLst/>
      </p:bgPr>
    </p:bg>
    <p:spTree>
      <p:nvGrpSpPr>
        <p:cNvPr id="1" name=""/>
        <p:cNvGrpSpPr/>
        <p:nvPr/>
      </p:nvGrpSpPr>
      <p:grpSpPr>
        <a:xfrm>
          <a:off x="0" y="0"/>
          <a:ext cx="0" cy="0"/>
          <a:chOff x="0" y="0"/>
          <a:chExt cx="0" cy="0"/>
        </a:xfrm>
      </p:grpSpPr>
      <p:sp>
        <p:nvSpPr>
          <p:cNvPr id="5" name="Afgeronde rechthoek 4">
            <a:extLst>
              <a:ext uri="{FF2B5EF4-FFF2-40B4-BE49-F238E27FC236}">
                <a16:creationId xmlns:a16="http://schemas.microsoft.com/office/drawing/2014/main" id="{014D16C4-F388-64AF-975B-C6FBC1177A77}"/>
              </a:ext>
            </a:extLst>
          </p:cNvPr>
          <p:cNvSpPr/>
          <p:nvPr userDrawn="1"/>
        </p:nvSpPr>
        <p:spPr>
          <a:xfrm>
            <a:off x="5123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Afgeronde rechthoek 40">
            <a:extLst>
              <a:ext uri="{FF2B5EF4-FFF2-40B4-BE49-F238E27FC236}">
                <a16:creationId xmlns:a16="http://schemas.microsoft.com/office/drawing/2014/main" id="{AB8E6E4F-61BA-E01E-86B2-6A31419BE31B}"/>
              </a:ext>
            </a:extLst>
          </p:cNvPr>
          <p:cNvSpPr/>
          <p:nvPr userDrawn="1"/>
        </p:nvSpPr>
        <p:spPr>
          <a:xfrm>
            <a:off x="3599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2"/>
          <a:srcRect/>
          <a:stretch/>
        </p:blipFill>
        <p:spPr>
          <a:xfrm>
            <a:off x="5738996" y="0"/>
            <a:ext cx="7505386" cy="6991813"/>
          </a:xfrm>
          <a:prstGeom prst="rect">
            <a:avLst/>
          </a:prstGeom>
        </p:spPr>
      </p:pic>
      <p:sp>
        <p:nvSpPr>
          <p:cNvPr id="3" name="Titel 19">
            <a:extLst>
              <a:ext uri="{FF2B5EF4-FFF2-40B4-BE49-F238E27FC236}">
                <a16:creationId xmlns:a16="http://schemas.microsoft.com/office/drawing/2014/main" id="{E2B2F6BB-6AA8-968B-0D50-86062CCAB37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accent4"/>
                </a:solidFill>
              </a:defRPr>
            </a:lvl1pPr>
          </a:lstStyle>
          <a:p>
            <a:r>
              <a:rPr lang="nl-NL"/>
              <a:t>Pagina met grote/lange titel</a:t>
            </a:r>
          </a:p>
        </p:txBody>
      </p:sp>
      <p:pic>
        <p:nvPicPr>
          <p:cNvPr id="7" name="Afbeelding 6" descr="Afbeelding met paddenstoel, schimmel, Eetbare paddenstoel&#10;&#10;Door AI gegenereerde inhoud is mogelijk onjuist.">
            <a:extLst>
              <a:ext uri="{FF2B5EF4-FFF2-40B4-BE49-F238E27FC236}">
                <a16:creationId xmlns:a16="http://schemas.microsoft.com/office/drawing/2014/main" id="{8CFEE730-A0E4-5CB5-8250-AAA04DC5FC07}"/>
              </a:ext>
            </a:extLst>
          </p:cNvPr>
          <p:cNvPicPr>
            <a:picLocks noChangeAspect="1"/>
          </p:cNvPicPr>
          <p:nvPr userDrawn="1"/>
        </p:nvPicPr>
        <p:blipFill>
          <a:blip r:embed="rId3"/>
          <a:stretch>
            <a:fillRect/>
          </a:stretch>
        </p:blipFill>
        <p:spPr>
          <a:xfrm>
            <a:off x="8816827" y="5360817"/>
            <a:ext cx="1306740" cy="1302384"/>
          </a:xfrm>
          <a:prstGeom prst="rect">
            <a:avLst/>
          </a:prstGeom>
        </p:spPr>
      </p:pic>
      <p:pic>
        <p:nvPicPr>
          <p:cNvPr id="2" name="Afbeelding 1" descr="Afbeelding met kunst, schermopname, Rechthoek, ontwerp&#10;&#10;Door AI gegenereerde inhoud is mogelijk onjuist.">
            <a:extLst>
              <a:ext uri="{FF2B5EF4-FFF2-40B4-BE49-F238E27FC236}">
                <a16:creationId xmlns:a16="http://schemas.microsoft.com/office/drawing/2014/main" id="{A60977D7-5957-5172-6FF8-7684DDF188E0}"/>
              </a:ext>
            </a:extLst>
          </p:cNvPr>
          <p:cNvPicPr>
            <a:picLocks noChangeAspect="1"/>
          </p:cNvPicPr>
          <p:nvPr userDrawn="1"/>
        </p:nvPicPr>
        <p:blipFill>
          <a:blip r:embed="rId4"/>
          <a:srcRect l="29061" t="3858" r="1192" b="-3858"/>
          <a:stretch>
            <a:fillRect/>
          </a:stretch>
        </p:blipFill>
        <p:spPr>
          <a:xfrm rot="21480000">
            <a:off x="0" y="913175"/>
            <a:ext cx="2880000" cy="1085434"/>
          </a:xfrm>
          <a:prstGeom prst="rect">
            <a:avLst/>
          </a:prstGeom>
        </p:spPr>
      </p:pic>
      <p:sp>
        <p:nvSpPr>
          <p:cNvPr id="4" name="Titel 19">
            <a:extLst>
              <a:ext uri="{FF2B5EF4-FFF2-40B4-BE49-F238E27FC236}">
                <a16:creationId xmlns:a16="http://schemas.microsoft.com/office/drawing/2014/main" id="{F3F7F36A-7715-2247-BBB8-05883BB68B0E}"/>
              </a:ext>
            </a:extLst>
          </p:cNvPr>
          <p:cNvSpPr txBox="1">
            <a:spLocks/>
          </p:cNvSpPr>
          <p:nvPr userDrawn="1"/>
        </p:nvSpPr>
        <p:spPr>
          <a:xfrm rot="-120000">
            <a:off x="708346" y="1143363"/>
            <a:ext cx="1775482" cy="5223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Les X</a:t>
            </a:r>
          </a:p>
        </p:txBody>
      </p:sp>
    </p:spTree>
    <p:extLst>
      <p:ext uri="{BB962C8B-B14F-4D97-AF65-F5344CB8AC3E}">
        <p14:creationId xmlns:p14="http://schemas.microsoft.com/office/powerpoint/2010/main" val="191854097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tiekop">
    <p:bg>
      <p:bgPr>
        <a:solidFill>
          <a:schemeClr val="accent4"/>
        </a:solidFill>
        <a:effectLst/>
      </p:bgPr>
    </p:bg>
    <p:spTree>
      <p:nvGrpSpPr>
        <p:cNvPr id="1" name=""/>
        <p:cNvGrpSpPr/>
        <p:nvPr/>
      </p:nvGrpSpPr>
      <p:grpSpPr>
        <a:xfrm>
          <a:off x="0" y="0"/>
          <a:ext cx="0" cy="0"/>
          <a:chOff x="0" y="0"/>
          <a:chExt cx="0" cy="0"/>
        </a:xfrm>
      </p:grpSpPr>
      <p:pic>
        <p:nvPicPr>
          <p:cNvPr id="5" name="Afbeelding 4" descr="Afbeelding met schermopname&#10;&#10;Door AI gegenereerde inhoud is mogelijk onjuist.">
            <a:extLst>
              <a:ext uri="{FF2B5EF4-FFF2-40B4-BE49-F238E27FC236}">
                <a16:creationId xmlns:a16="http://schemas.microsoft.com/office/drawing/2014/main" id="{FA04B119-09D7-232E-6C0E-120811A14AEC}"/>
              </a:ext>
            </a:extLst>
          </p:cNvPr>
          <p:cNvPicPr>
            <a:picLocks noChangeAspect="1"/>
          </p:cNvPicPr>
          <p:nvPr userDrawn="1"/>
        </p:nvPicPr>
        <p:blipFill>
          <a:blip r:embed="rId2">
            <a:alphaModFix amt="75000"/>
          </a:blip>
          <a:srcRect l="2" t="37199" r="9682" b="160"/>
          <a:stretch>
            <a:fillRect/>
          </a:stretch>
        </p:blipFill>
        <p:spPr>
          <a:xfrm>
            <a:off x="0" y="0"/>
            <a:ext cx="12167999" cy="6840000"/>
          </a:xfrm>
          <a:prstGeom prst="rect">
            <a:avLst/>
          </a:prstGeom>
        </p:spPr>
      </p:pic>
      <p:sp>
        <p:nvSpPr>
          <p:cNvPr id="9" name="Afgeronde rechthoek 8">
            <a:extLst>
              <a:ext uri="{FF2B5EF4-FFF2-40B4-BE49-F238E27FC236}">
                <a16:creationId xmlns:a16="http://schemas.microsoft.com/office/drawing/2014/main" id="{BAF88DCE-81B8-496C-781E-BDD8A79A9953}"/>
              </a:ext>
            </a:extLst>
          </p:cNvPr>
          <p:cNvSpPr/>
          <p:nvPr userDrawn="1"/>
        </p:nvSpPr>
        <p:spPr>
          <a:xfrm>
            <a:off x="359998" y="359999"/>
            <a:ext cx="11462547" cy="6118860"/>
          </a:xfrm>
          <a:prstGeom prst="roundRect">
            <a:avLst>
              <a:gd name="adj" fmla="val 548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tel 19">
            <a:extLst>
              <a:ext uri="{FF2B5EF4-FFF2-40B4-BE49-F238E27FC236}">
                <a16:creationId xmlns:a16="http://schemas.microsoft.com/office/drawing/2014/main" id="{3F48F6CB-E12F-2EDB-DA04-E7D24311F0BC}"/>
              </a:ext>
            </a:extLst>
          </p:cNvPr>
          <p:cNvSpPr>
            <a:spLocks noGrp="1"/>
          </p:cNvSpPr>
          <p:nvPr>
            <p:ph type="title" hasCustomPrompt="1"/>
          </p:nvPr>
        </p:nvSpPr>
        <p:spPr>
          <a:xfrm>
            <a:off x="720000" y="720000"/>
            <a:ext cx="9015015" cy="480131"/>
          </a:xfrm>
        </p:spPr>
        <p:txBody>
          <a:bodyPr wrap="square" anchor="t">
            <a:spAutoFit/>
          </a:bodyPr>
          <a:lstStyle>
            <a:lvl1pPr algn="l">
              <a:defRPr sz="2800">
                <a:solidFill>
                  <a:schemeClr val="accent2"/>
                </a:solidFill>
              </a:defRPr>
            </a:lvl1pPr>
          </a:lstStyle>
          <a:p>
            <a:r>
              <a:rPr lang="nl-NL"/>
              <a:t>Pagina voor afbeeldingen, met of zonder titel</a:t>
            </a:r>
          </a:p>
        </p:txBody>
      </p:sp>
      <p:sp>
        <p:nvSpPr>
          <p:cNvPr id="2" name="Tekstvak 1">
            <a:extLst>
              <a:ext uri="{FF2B5EF4-FFF2-40B4-BE49-F238E27FC236}">
                <a16:creationId xmlns:a16="http://schemas.microsoft.com/office/drawing/2014/main" id="{D0415892-1B7E-B539-7BC7-350C052D75BC}"/>
              </a:ext>
            </a:extLst>
          </p:cNvPr>
          <p:cNvSpPr txBox="1"/>
          <p:nvPr userDrawn="1"/>
        </p:nvSpPr>
        <p:spPr>
          <a:xfrm>
            <a:off x="6937248" y="7632192"/>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667881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_Sectiekop">
    <p:bg>
      <p:bgPr>
        <a:solidFill>
          <a:schemeClr val="accent1"/>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B6F0475-2FE4-29B9-619F-CE016B823ABC}"/>
              </a:ext>
            </a:extLst>
          </p:cNvPr>
          <p:cNvPicPr>
            <a:picLocks noChangeAspect="1"/>
          </p:cNvPicPr>
          <p:nvPr userDrawn="1"/>
        </p:nvPicPr>
        <p:blipFill>
          <a:blip r:embed="rId2">
            <a:alphaModFix amt="75000"/>
          </a:blip>
          <a:srcRect l="8949" t="10240" r="785" b="233"/>
          <a:stretch>
            <a:fillRect/>
          </a:stretch>
        </p:blipFill>
        <p:spPr>
          <a:xfrm flipH="1">
            <a:off x="3" y="0"/>
            <a:ext cx="12167999" cy="6840000"/>
          </a:xfrm>
          <a:prstGeom prst="rect">
            <a:avLst/>
          </a:prstGeom>
        </p:spPr>
      </p:pic>
      <p:sp>
        <p:nvSpPr>
          <p:cNvPr id="5" name="Afgeronde rechthoek 8">
            <a:extLst>
              <a:ext uri="{FF2B5EF4-FFF2-40B4-BE49-F238E27FC236}">
                <a16:creationId xmlns:a16="http://schemas.microsoft.com/office/drawing/2014/main" id="{8665C0E6-61F3-0C3B-6AE1-373F7E79028F}"/>
              </a:ext>
            </a:extLst>
          </p:cNvPr>
          <p:cNvSpPr/>
          <p:nvPr userDrawn="1"/>
        </p:nvSpPr>
        <p:spPr>
          <a:xfrm>
            <a:off x="359998" y="359999"/>
            <a:ext cx="11462547" cy="6118860"/>
          </a:xfrm>
          <a:prstGeom prst="roundRect">
            <a:avLst>
              <a:gd name="adj" fmla="val 548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tel 19">
            <a:extLst>
              <a:ext uri="{FF2B5EF4-FFF2-40B4-BE49-F238E27FC236}">
                <a16:creationId xmlns:a16="http://schemas.microsoft.com/office/drawing/2014/main" id="{3F48F6CB-E12F-2EDB-DA04-E7D24311F0BC}"/>
              </a:ext>
            </a:extLst>
          </p:cNvPr>
          <p:cNvSpPr>
            <a:spLocks noGrp="1"/>
          </p:cNvSpPr>
          <p:nvPr>
            <p:ph type="title" hasCustomPrompt="1"/>
          </p:nvPr>
        </p:nvSpPr>
        <p:spPr>
          <a:xfrm>
            <a:off x="720001" y="720000"/>
            <a:ext cx="8550124" cy="480131"/>
          </a:xfrm>
        </p:spPr>
        <p:txBody>
          <a:bodyPr wrap="square" anchor="t">
            <a:spAutoFit/>
          </a:bodyPr>
          <a:lstStyle>
            <a:lvl1pPr algn="l">
              <a:defRPr sz="2800">
                <a:solidFill>
                  <a:schemeClr val="accent2"/>
                </a:solidFill>
              </a:defRPr>
            </a:lvl1pPr>
          </a:lstStyle>
          <a:p>
            <a:r>
              <a:rPr lang="nl-NL"/>
              <a:t>Pagina voor afbeeldingen, met of zonder titel</a:t>
            </a:r>
          </a:p>
        </p:txBody>
      </p:sp>
    </p:spTree>
    <p:extLst>
      <p:ext uri="{BB962C8B-B14F-4D97-AF65-F5344CB8AC3E}">
        <p14:creationId xmlns:p14="http://schemas.microsoft.com/office/powerpoint/2010/main" val="24115123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_Sectiekop">
    <p:bg>
      <p:bgPr>
        <a:solidFill>
          <a:schemeClr val="accent3"/>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A04B119-09D7-232E-6C0E-120811A14AEC}"/>
              </a:ext>
            </a:extLst>
          </p:cNvPr>
          <p:cNvPicPr>
            <a:picLocks noChangeAspect="1"/>
          </p:cNvPicPr>
          <p:nvPr userDrawn="1"/>
        </p:nvPicPr>
        <p:blipFill>
          <a:blip r:embed="rId2">
            <a:alphaModFix amt="75000"/>
          </a:blip>
          <a:srcRect l="8949" t="10240" r="785" b="233"/>
          <a:stretch>
            <a:fillRect/>
          </a:stretch>
        </p:blipFill>
        <p:spPr>
          <a:xfrm flipH="1">
            <a:off x="3" y="0"/>
            <a:ext cx="12167999" cy="6840000"/>
          </a:xfrm>
          <a:prstGeom prst="rect">
            <a:avLst/>
          </a:prstGeom>
        </p:spPr>
      </p:pic>
      <p:sp>
        <p:nvSpPr>
          <p:cNvPr id="2" name="Afgeronde rechthoek 8">
            <a:extLst>
              <a:ext uri="{FF2B5EF4-FFF2-40B4-BE49-F238E27FC236}">
                <a16:creationId xmlns:a16="http://schemas.microsoft.com/office/drawing/2014/main" id="{BEC88D75-EC4D-02C6-2AB3-2D55D48BF5E2}"/>
              </a:ext>
            </a:extLst>
          </p:cNvPr>
          <p:cNvSpPr/>
          <p:nvPr userDrawn="1"/>
        </p:nvSpPr>
        <p:spPr>
          <a:xfrm>
            <a:off x="359998" y="359999"/>
            <a:ext cx="11462547" cy="6118860"/>
          </a:xfrm>
          <a:prstGeom prst="roundRect">
            <a:avLst>
              <a:gd name="adj" fmla="val 548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tel 19">
            <a:extLst>
              <a:ext uri="{FF2B5EF4-FFF2-40B4-BE49-F238E27FC236}">
                <a16:creationId xmlns:a16="http://schemas.microsoft.com/office/drawing/2014/main" id="{3F48F6CB-E12F-2EDB-DA04-E7D24311F0BC}"/>
              </a:ext>
            </a:extLst>
          </p:cNvPr>
          <p:cNvSpPr>
            <a:spLocks noGrp="1"/>
          </p:cNvSpPr>
          <p:nvPr>
            <p:ph type="title" hasCustomPrompt="1"/>
          </p:nvPr>
        </p:nvSpPr>
        <p:spPr>
          <a:xfrm>
            <a:off x="720001" y="720000"/>
            <a:ext cx="8550124" cy="480131"/>
          </a:xfrm>
        </p:spPr>
        <p:txBody>
          <a:bodyPr wrap="square" anchor="t">
            <a:spAutoFit/>
          </a:bodyPr>
          <a:lstStyle>
            <a:lvl1pPr algn="l">
              <a:defRPr sz="2800">
                <a:solidFill>
                  <a:schemeClr val="accent2"/>
                </a:solidFill>
              </a:defRPr>
            </a:lvl1pPr>
          </a:lstStyle>
          <a:p>
            <a:r>
              <a:rPr lang="nl-NL"/>
              <a:t>Pagina voor afbeeldingen, met of zonder titel</a:t>
            </a:r>
          </a:p>
        </p:txBody>
      </p:sp>
    </p:spTree>
    <p:extLst>
      <p:ext uri="{BB962C8B-B14F-4D97-AF65-F5344CB8AC3E}">
        <p14:creationId xmlns:p14="http://schemas.microsoft.com/office/powerpoint/2010/main" val="21331629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9_Sectiekop">
    <p:bg>
      <p:bgPr>
        <a:solidFill>
          <a:schemeClr val="bg1"/>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758E2D09-5295-A330-C896-5F4ED73C41AE}"/>
              </a:ext>
            </a:extLst>
          </p:cNvPr>
          <p:cNvPicPr>
            <a:picLocks noChangeAspect="1"/>
          </p:cNvPicPr>
          <p:nvPr userDrawn="1"/>
        </p:nvPicPr>
        <p:blipFill>
          <a:blip r:embed="rId2">
            <a:alphaModFix amt="30000"/>
          </a:blip>
          <a:srcRect l="55425" t="29619" r="-17771" b="-177"/>
          <a:stretch>
            <a:fillRect/>
          </a:stretch>
        </p:blipFill>
        <p:spPr>
          <a:xfrm>
            <a:off x="0" y="0"/>
            <a:ext cx="10800000" cy="6876000"/>
          </a:xfrm>
          <a:prstGeom prst="rect">
            <a:avLst/>
          </a:prstGeom>
        </p:spPr>
      </p:pic>
      <p:sp>
        <p:nvSpPr>
          <p:cNvPr id="4" name="Titel 19">
            <a:extLst>
              <a:ext uri="{FF2B5EF4-FFF2-40B4-BE49-F238E27FC236}">
                <a16:creationId xmlns:a16="http://schemas.microsoft.com/office/drawing/2014/main" id="{3F48F6CB-E12F-2EDB-DA04-E7D24311F0BC}"/>
              </a:ext>
            </a:extLst>
          </p:cNvPr>
          <p:cNvSpPr>
            <a:spLocks noGrp="1"/>
          </p:cNvSpPr>
          <p:nvPr>
            <p:ph type="title" hasCustomPrompt="1"/>
          </p:nvPr>
        </p:nvSpPr>
        <p:spPr>
          <a:xfrm>
            <a:off x="720001" y="720000"/>
            <a:ext cx="4935732" cy="867930"/>
          </a:xfrm>
        </p:spPr>
        <p:txBody>
          <a:bodyPr wrap="square" anchor="t">
            <a:spAutoFit/>
          </a:bodyPr>
          <a:lstStyle>
            <a:lvl1pPr algn="l">
              <a:defRPr sz="2800">
                <a:solidFill>
                  <a:schemeClr val="accent2"/>
                </a:solidFill>
              </a:defRPr>
            </a:lvl1pPr>
          </a:lstStyle>
          <a:p>
            <a:r>
              <a:rPr lang="nl-NL"/>
              <a:t>Pagina voor afbeeldingen, met of zonder titel</a:t>
            </a:r>
          </a:p>
        </p:txBody>
      </p:sp>
    </p:spTree>
    <p:extLst>
      <p:ext uri="{BB962C8B-B14F-4D97-AF65-F5344CB8AC3E}">
        <p14:creationId xmlns:p14="http://schemas.microsoft.com/office/powerpoint/2010/main" val="1142448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0_Sectiekop">
    <p:bg>
      <p:bgPr>
        <a:solidFill>
          <a:schemeClr val="bg1"/>
        </a:solidFill>
        <a:effectLst/>
      </p:bgPr>
    </p:bg>
    <p:spTree>
      <p:nvGrpSpPr>
        <p:cNvPr id="1" name=""/>
        <p:cNvGrpSpPr/>
        <p:nvPr/>
      </p:nvGrpSpPr>
      <p:grpSpPr>
        <a:xfrm>
          <a:off x="0" y="0"/>
          <a:ext cx="0" cy="0"/>
          <a:chOff x="0" y="0"/>
          <a:chExt cx="0" cy="0"/>
        </a:xfrm>
      </p:grpSpPr>
      <p:sp>
        <p:nvSpPr>
          <p:cNvPr id="4" name="Titel 19">
            <a:extLst>
              <a:ext uri="{FF2B5EF4-FFF2-40B4-BE49-F238E27FC236}">
                <a16:creationId xmlns:a16="http://schemas.microsoft.com/office/drawing/2014/main" id="{3F48F6CB-E12F-2EDB-DA04-E7D24311F0BC}"/>
              </a:ext>
            </a:extLst>
          </p:cNvPr>
          <p:cNvSpPr>
            <a:spLocks noGrp="1"/>
          </p:cNvSpPr>
          <p:nvPr>
            <p:ph type="title" hasCustomPrompt="1"/>
          </p:nvPr>
        </p:nvSpPr>
        <p:spPr>
          <a:xfrm>
            <a:off x="720001" y="720000"/>
            <a:ext cx="4935732" cy="867930"/>
          </a:xfrm>
        </p:spPr>
        <p:txBody>
          <a:bodyPr wrap="square" anchor="t">
            <a:spAutoFit/>
          </a:bodyPr>
          <a:lstStyle>
            <a:lvl1pPr algn="l">
              <a:defRPr sz="2800">
                <a:solidFill>
                  <a:schemeClr val="accent2"/>
                </a:solidFill>
              </a:defRPr>
            </a:lvl1pPr>
          </a:lstStyle>
          <a:p>
            <a:r>
              <a:rPr lang="nl-NL"/>
              <a:t>Pagina voor afbeeldingen, met of zonder titel</a:t>
            </a:r>
          </a:p>
        </p:txBody>
      </p:sp>
    </p:spTree>
    <p:extLst>
      <p:ext uri="{BB962C8B-B14F-4D97-AF65-F5344CB8AC3E}">
        <p14:creationId xmlns:p14="http://schemas.microsoft.com/office/powerpoint/2010/main" val="11890618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Sectiekop">
    <p:bg>
      <p:bgPr>
        <a:solidFill>
          <a:schemeClr val="accent1"/>
        </a:solidFill>
        <a:effectLst/>
      </p:bgPr>
    </p:bg>
    <p:spTree>
      <p:nvGrpSpPr>
        <p:cNvPr id="1" name=""/>
        <p:cNvGrpSpPr/>
        <p:nvPr/>
      </p:nvGrpSpPr>
      <p:grpSpPr>
        <a:xfrm>
          <a:off x="0" y="0"/>
          <a:ext cx="0" cy="0"/>
          <a:chOff x="0" y="0"/>
          <a:chExt cx="0" cy="0"/>
        </a:xfrm>
      </p:grpSpPr>
      <p:pic>
        <p:nvPicPr>
          <p:cNvPr id="2" name="Afbeelding 1" descr="Afbeelding met schermopname&#10;&#10;Door AI gegenereerde inhoud is mogelijk onjuist.">
            <a:extLst>
              <a:ext uri="{FF2B5EF4-FFF2-40B4-BE49-F238E27FC236}">
                <a16:creationId xmlns:a16="http://schemas.microsoft.com/office/drawing/2014/main" id="{273CF196-D9B9-02FB-BE96-EDB12A1A7B87}"/>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pic>
        <p:nvPicPr>
          <p:cNvPr id="5" name="Afbeelding 4">
            <a:extLst>
              <a:ext uri="{FF2B5EF4-FFF2-40B4-BE49-F238E27FC236}">
                <a16:creationId xmlns:a16="http://schemas.microsoft.com/office/drawing/2014/main" id="{EB283C44-8284-8E13-4D09-E87FC7CDEB7B}"/>
              </a:ext>
            </a:extLst>
          </p:cNvPr>
          <p:cNvPicPr>
            <a:picLocks noChangeAspect="1"/>
          </p:cNvPicPr>
          <p:nvPr userDrawn="1"/>
        </p:nvPicPr>
        <p:blipFill>
          <a:blip r:embed="rId3"/>
          <a:srcRect r="45888" b="3979"/>
          <a:stretch>
            <a:fillRect/>
          </a:stretch>
        </p:blipFill>
        <p:spPr>
          <a:xfrm rot="5400000">
            <a:off x="2131251" y="-2520000"/>
            <a:ext cx="8316000" cy="10440000"/>
          </a:xfrm>
          <a:prstGeom prst="rect">
            <a:avLst/>
          </a:prstGeom>
        </p:spPr>
      </p:pic>
      <p:sp>
        <p:nvSpPr>
          <p:cNvPr id="8" name="Tijdelijke aanduiding voor onlineafbeelding 7">
            <a:extLst>
              <a:ext uri="{FF2B5EF4-FFF2-40B4-BE49-F238E27FC236}">
                <a16:creationId xmlns:a16="http://schemas.microsoft.com/office/drawing/2014/main" id="{BFABC48E-5838-F8F6-B7C8-09EF584DDA61}"/>
              </a:ext>
            </a:extLst>
          </p:cNvPr>
          <p:cNvSpPr>
            <a:spLocks noGrp="1"/>
          </p:cNvSpPr>
          <p:nvPr>
            <p:ph type="clipArt" sz="quarter" idx="20"/>
          </p:nvPr>
        </p:nvSpPr>
        <p:spPr>
          <a:xfrm>
            <a:off x="3367169" y="1750402"/>
            <a:ext cx="5670550" cy="3235325"/>
          </a:xfrm>
          <a:ln w="19050">
            <a:noFill/>
          </a:ln>
        </p:spPr>
        <p:txBody>
          <a:bodyPr/>
          <a:lstStyle/>
          <a:p>
            <a:endParaRPr lang="nl-NL"/>
          </a:p>
        </p:txBody>
      </p:sp>
    </p:spTree>
    <p:extLst>
      <p:ext uri="{BB962C8B-B14F-4D97-AF65-F5344CB8AC3E}">
        <p14:creationId xmlns:p14="http://schemas.microsoft.com/office/powerpoint/2010/main" val="381222328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2_Sectiekop">
    <p:bg>
      <p:bgPr>
        <a:solidFill>
          <a:schemeClr val="accent1"/>
        </a:solidFill>
        <a:effectLst/>
      </p:bgPr>
    </p:bg>
    <p:spTree>
      <p:nvGrpSpPr>
        <p:cNvPr id="1" name=""/>
        <p:cNvGrpSpPr/>
        <p:nvPr/>
      </p:nvGrpSpPr>
      <p:grpSpPr>
        <a:xfrm>
          <a:off x="0" y="0"/>
          <a:ext cx="0" cy="0"/>
          <a:chOff x="0" y="0"/>
          <a:chExt cx="0" cy="0"/>
        </a:xfrm>
      </p:grpSpPr>
      <p:pic>
        <p:nvPicPr>
          <p:cNvPr id="2" name="Afbeelding 1" descr="Afbeelding met schermopname&#10;&#10;Door AI gegenereerde inhoud is mogelijk onjuist.">
            <a:extLst>
              <a:ext uri="{FF2B5EF4-FFF2-40B4-BE49-F238E27FC236}">
                <a16:creationId xmlns:a16="http://schemas.microsoft.com/office/drawing/2014/main" id="{273CF196-D9B9-02FB-BE96-EDB12A1A7B87}"/>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Tree>
    <p:extLst>
      <p:ext uri="{BB962C8B-B14F-4D97-AF65-F5344CB8AC3E}">
        <p14:creationId xmlns:p14="http://schemas.microsoft.com/office/powerpoint/2010/main" val="356963614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5_Sectiekop">
    <p:bg>
      <p:bgPr>
        <a:solidFill>
          <a:schemeClr val="accent3"/>
        </a:solidFill>
        <a:effectLst/>
      </p:bgPr>
    </p:bg>
    <p:spTree>
      <p:nvGrpSpPr>
        <p:cNvPr id="1" name=""/>
        <p:cNvGrpSpPr/>
        <p:nvPr/>
      </p:nvGrpSpPr>
      <p:grpSpPr>
        <a:xfrm>
          <a:off x="0" y="0"/>
          <a:ext cx="0" cy="0"/>
          <a:chOff x="0" y="0"/>
          <a:chExt cx="0" cy="0"/>
        </a:xfrm>
      </p:grpSpPr>
      <p:pic>
        <p:nvPicPr>
          <p:cNvPr id="2" name="Afbeelding 1" descr="Afbeelding met schermopname&#10;&#10;Door AI gegenereerde inhoud is mogelijk onjuist.">
            <a:extLst>
              <a:ext uri="{FF2B5EF4-FFF2-40B4-BE49-F238E27FC236}">
                <a16:creationId xmlns:a16="http://schemas.microsoft.com/office/drawing/2014/main" id="{273CF196-D9B9-02FB-BE96-EDB12A1A7B87}"/>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pic>
        <p:nvPicPr>
          <p:cNvPr id="15" name="Afbeelding 14">
            <a:extLst>
              <a:ext uri="{FF2B5EF4-FFF2-40B4-BE49-F238E27FC236}">
                <a16:creationId xmlns:a16="http://schemas.microsoft.com/office/drawing/2014/main" id="{B2D57851-CA4C-03EA-5C4E-736AA577A775}"/>
              </a:ext>
            </a:extLst>
          </p:cNvPr>
          <p:cNvPicPr>
            <a:picLocks noChangeAspect="1"/>
          </p:cNvPicPr>
          <p:nvPr userDrawn="1"/>
        </p:nvPicPr>
        <p:blipFill>
          <a:blip r:embed="rId3"/>
          <a:srcRect/>
          <a:stretch/>
        </p:blipFill>
        <p:spPr>
          <a:xfrm>
            <a:off x="2064818" y="397593"/>
            <a:ext cx="8128467" cy="5935474"/>
          </a:xfrm>
          <a:prstGeom prst="rect">
            <a:avLst/>
          </a:prstGeom>
        </p:spPr>
      </p:pic>
      <p:sp>
        <p:nvSpPr>
          <p:cNvPr id="8" name="Tijdelijke aanduiding voor onlineafbeelding 7">
            <a:extLst>
              <a:ext uri="{FF2B5EF4-FFF2-40B4-BE49-F238E27FC236}">
                <a16:creationId xmlns:a16="http://schemas.microsoft.com/office/drawing/2014/main" id="{BFABC48E-5838-F8F6-B7C8-09EF584DDA61}"/>
              </a:ext>
            </a:extLst>
          </p:cNvPr>
          <p:cNvSpPr>
            <a:spLocks noGrp="1"/>
          </p:cNvSpPr>
          <p:nvPr>
            <p:ph type="clipArt" sz="quarter" idx="20"/>
          </p:nvPr>
        </p:nvSpPr>
        <p:spPr>
          <a:xfrm>
            <a:off x="3260725" y="1747668"/>
            <a:ext cx="5670550" cy="3235325"/>
          </a:xfrm>
          <a:ln w="19050">
            <a:noFill/>
          </a:ln>
        </p:spPr>
        <p:txBody>
          <a:bodyPr/>
          <a:lstStyle/>
          <a:p>
            <a:endParaRPr lang="nl-NL"/>
          </a:p>
        </p:txBody>
      </p:sp>
      <p:sp>
        <p:nvSpPr>
          <p:cNvPr id="9" name="Tekstvak 8">
            <a:extLst>
              <a:ext uri="{FF2B5EF4-FFF2-40B4-BE49-F238E27FC236}">
                <a16:creationId xmlns:a16="http://schemas.microsoft.com/office/drawing/2014/main" id="{78F5BBA6-C1EA-2E3F-D285-442EBB42952B}"/>
              </a:ext>
            </a:extLst>
          </p:cNvPr>
          <p:cNvSpPr txBox="1"/>
          <p:nvPr userDrawn="1"/>
        </p:nvSpPr>
        <p:spPr>
          <a:xfrm>
            <a:off x="2099733" y="-15578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kstvak 11">
            <a:extLst>
              <a:ext uri="{FF2B5EF4-FFF2-40B4-BE49-F238E27FC236}">
                <a16:creationId xmlns:a16="http://schemas.microsoft.com/office/drawing/2014/main" id="{3C762977-2B14-BD8E-83EC-16D1F55B3AD5}"/>
              </a:ext>
            </a:extLst>
          </p:cNvPr>
          <p:cNvSpPr txBox="1"/>
          <p:nvPr userDrawn="1"/>
        </p:nvSpPr>
        <p:spPr>
          <a:xfrm>
            <a:off x="12649200" y="-15070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8813838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Aangepaste indeling">
    <p:bg>
      <p:bgPr>
        <a:solidFill>
          <a:srgbClr val="641C76"/>
        </a:solidFill>
        <a:effectLst/>
      </p:bgPr>
    </p:bg>
    <p:spTree>
      <p:nvGrpSpPr>
        <p:cNvPr id="1" name=""/>
        <p:cNvGrpSpPr/>
        <p:nvPr/>
      </p:nvGrpSpPr>
      <p:grpSpPr>
        <a:xfrm>
          <a:off x="0" y="0"/>
          <a:ext cx="0" cy="0"/>
          <a:chOff x="0" y="0"/>
          <a:chExt cx="0" cy="0"/>
        </a:xfrm>
      </p:grpSpPr>
      <p:pic>
        <p:nvPicPr>
          <p:cNvPr id="2" name="Afbeelding 1" descr="Afbeelding met schermopname&#10;&#10;Door AI gegenereerde inhoud is mogelijk onjuist.">
            <a:extLst>
              <a:ext uri="{FF2B5EF4-FFF2-40B4-BE49-F238E27FC236}">
                <a16:creationId xmlns:a16="http://schemas.microsoft.com/office/drawing/2014/main" id="{F4951AD5-2926-5C36-D7B9-1A5D758CADED}"/>
              </a:ext>
            </a:extLst>
          </p:cNvPr>
          <p:cNvPicPr>
            <a:picLocks noChangeAspect="1"/>
          </p:cNvPicPr>
          <p:nvPr userDrawn="1"/>
        </p:nvPicPr>
        <p:blipFill>
          <a:blip r:embed="rId2">
            <a:alphaModFix/>
          </a:blip>
          <a:srcRect t="30601"/>
          <a:stretch>
            <a:fillRect/>
          </a:stretch>
        </p:blipFill>
        <p:spPr>
          <a:xfrm>
            <a:off x="0" y="0"/>
            <a:ext cx="12191999" cy="6858000"/>
          </a:xfrm>
          <a:prstGeom prst="rect">
            <a:avLst/>
          </a:prstGeom>
        </p:spPr>
      </p:pic>
      <p:pic>
        <p:nvPicPr>
          <p:cNvPr id="5" name="Afbeelding 4" descr="Afbeelding met clipart, wit, Graphics, Lettertype&#10;&#10;Automatisch gegenereerde beschrijving">
            <a:extLst>
              <a:ext uri="{FF2B5EF4-FFF2-40B4-BE49-F238E27FC236}">
                <a16:creationId xmlns:a16="http://schemas.microsoft.com/office/drawing/2014/main" id="{34995D09-93C5-4DF4-5DE9-BDD30E45EFA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88440" y="1046589"/>
            <a:ext cx="6188004" cy="3434751"/>
          </a:xfrm>
          <a:prstGeom prst="rect">
            <a:avLst/>
          </a:prstGeom>
        </p:spPr>
      </p:pic>
      <p:sp>
        <p:nvSpPr>
          <p:cNvPr id="3" name="Rechthoek 2">
            <a:extLst>
              <a:ext uri="{FF2B5EF4-FFF2-40B4-BE49-F238E27FC236}">
                <a16:creationId xmlns:a16="http://schemas.microsoft.com/office/drawing/2014/main" id="{06CD56F0-5416-FAD2-A52A-23FDC6F10FE5}"/>
              </a:ext>
            </a:extLst>
          </p:cNvPr>
          <p:cNvSpPr/>
          <p:nvPr userDrawn="1"/>
        </p:nvSpPr>
        <p:spPr>
          <a:xfrm>
            <a:off x="0" y="5876692"/>
            <a:ext cx="12192001" cy="9813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C72FA550-FF8C-2428-BD13-F28D24A45743}"/>
              </a:ext>
            </a:extLst>
          </p:cNvPr>
          <p:cNvSpPr txBox="1"/>
          <p:nvPr userDrawn="1"/>
        </p:nvSpPr>
        <p:spPr>
          <a:xfrm rot="5400000">
            <a:off x="10680464" y="4159208"/>
            <a:ext cx="2034987" cy="246221"/>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0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WEEKVANHETGELD.NL</a:t>
            </a:r>
          </a:p>
        </p:txBody>
      </p:sp>
      <p:pic>
        <p:nvPicPr>
          <p:cNvPr id="10" name="Afbeelding 9" descr="Afbeelding met Lettertype, Graphics, grafische vormgeving, typografie&#10;&#10;Door AI gegenereerde inhoud is mogelijk onjuist.">
            <a:extLst>
              <a:ext uri="{FF2B5EF4-FFF2-40B4-BE49-F238E27FC236}">
                <a16:creationId xmlns:a16="http://schemas.microsoft.com/office/drawing/2014/main" id="{5B45E346-4291-461B-A481-79D5BA96D444}"/>
              </a:ext>
            </a:extLst>
          </p:cNvPr>
          <p:cNvPicPr>
            <a:picLocks noChangeAspect="1"/>
          </p:cNvPicPr>
          <p:nvPr userDrawn="1"/>
        </p:nvPicPr>
        <p:blipFill>
          <a:blip r:embed="rId4"/>
          <a:stretch>
            <a:fillRect/>
          </a:stretch>
        </p:blipFill>
        <p:spPr>
          <a:xfrm>
            <a:off x="8419170" y="6166624"/>
            <a:ext cx="3280650" cy="393679"/>
          </a:xfrm>
          <a:prstGeom prst="rect">
            <a:avLst/>
          </a:prstGeom>
        </p:spPr>
      </p:pic>
      <p:sp>
        <p:nvSpPr>
          <p:cNvPr id="11" name="Tekstvak 10">
            <a:extLst>
              <a:ext uri="{FF2B5EF4-FFF2-40B4-BE49-F238E27FC236}">
                <a16:creationId xmlns:a16="http://schemas.microsoft.com/office/drawing/2014/main" id="{8159546A-DD70-FFCA-0DD3-4FFB3A3A15FE}"/>
              </a:ext>
            </a:extLst>
          </p:cNvPr>
          <p:cNvSpPr txBox="1"/>
          <p:nvPr userDrawn="1"/>
        </p:nvSpPr>
        <p:spPr>
          <a:xfrm>
            <a:off x="6257217" y="6266788"/>
            <a:ext cx="2034987" cy="246221"/>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4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INITIATIEF VAN</a:t>
            </a:r>
          </a:p>
        </p:txBody>
      </p:sp>
      <p:sp>
        <p:nvSpPr>
          <p:cNvPr id="12" name="Tekstvak 11">
            <a:extLst>
              <a:ext uri="{FF2B5EF4-FFF2-40B4-BE49-F238E27FC236}">
                <a16:creationId xmlns:a16="http://schemas.microsoft.com/office/drawing/2014/main" id="{51532613-DE39-6A2E-DAD8-8B0D5A59C114}"/>
              </a:ext>
            </a:extLst>
          </p:cNvPr>
          <p:cNvSpPr txBox="1"/>
          <p:nvPr userDrawn="1"/>
        </p:nvSpPr>
        <p:spPr>
          <a:xfrm>
            <a:off x="451077" y="6251920"/>
            <a:ext cx="3050405" cy="3273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WEEKVANHETGELD.NL</a:t>
            </a:r>
          </a:p>
        </p:txBody>
      </p:sp>
    </p:spTree>
    <p:extLst>
      <p:ext uri="{BB962C8B-B14F-4D97-AF65-F5344CB8AC3E}">
        <p14:creationId xmlns:p14="http://schemas.microsoft.com/office/powerpoint/2010/main" val="64552060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Aangepaste indeling">
    <p:bg>
      <p:bgPr>
        <a:solidFill>
          <a:srgbClr val="641C76"/>
        </a:solidFill>
        <a:effectLst/>
      </p:bgPr>
    </p:bg>
    <p:spTree>
      <p:nvGrpSpPr>
        <p:cNvPr id="1" name=""/>
        <p:cNvGrpSpPr/>
        <p:nvPr/>
      </p:nvGrpSpPr>
      <p:grpSpPr>
        <a:xfrm>
          <a:off x="0" y="0"/>
          <a:ext cx="0" cy="0"/>
          <a:chOff x="0" y="0"/>
          <a:chExt cx="0" cy="0"/>
        </a:xfrm>
      </p:grpSpPr>
      <p:pic>
        <p:nvPicPr>
          <p:cNvPr id="2" name="Afbeelding 1" descr="Afbeelding met schermopname&#10;&#10;Door AI gegenereerde inhoud is mogelijk onjuist.">
            <a:extLst>
              <a:ext uri="{FF2B5EF4-FFF2-40B4-BE49-F238E27FC236}">
                <a16:creationId xmlns:a16="http://schemas.microsoft.com/office/drawing/2014/main" id="{F4951AD5-2926-5C36-D7B9-1A5D758CADED}"/>
              </a:ext>
            </a:extLst>
          </p:cNvPr>
          <p:cNvPicPr>
            <a:picLocks noChangeAspect="1"/>
          </p:cNvPicPr>
          <p:nvPr userDrawn="1"/>
        </p:nvPicPr>
        <p:blipFill>
          <a:blip r:embed="rId2">
            <a:alphaModFix/>
          </a:blip>
          <a:srcRect t="30601"/>
          <a:stretch>
            <a:fillRect/>
          </a:stretch>
        </p:blipFill>
        <p:spPr>
          <a:xfrm>
            <a:off x="0" y="0"/>
            <a:ext cx="12191999" cy="6858000"/>
          </a:xfrm>
          <a:prstGeom prst="rect">
            <a:avLst/>
          </a:prstGeom>
        </p:spPr>
      </p:pic>
      <p:sp>
        <p:nvSpPr>
          <p:cNvPr id="3" name="Rechthoek 2">
            <a:extLst>
              <a:ext uri="{FF2B5EF4-FFF2-40B4-BE49-F238E27FC236}">
                <a16:creationId xmlns:a16="http://schemas.microsoft.com/office/drawing/2014/main" id="{06CD56F0-5416-FAD2-A52A-23FDC6F10FE5}"/>
              </a:ext>
            </a:extLst>
          </p:cNvPr>
          <p:cNvSpPr/>
          <p:nvPr userDrawn="1"/>
        </p:nvSpPr>
        <p:spPr>
          <a:xfrm>
            <a:off x="0" y="5876692"/>
            <a:ext cx="12192001" cy="9813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C72FA550-FF8C-2428-BD13-F28D24A45743}"/>
              </a:ext>
            </a:extLst>
          </p:cNvPr>
          <p:cNvSpPr txBox="1"/>
          <p:nvPr userDrawn="1"/>
        </p:nvSpPr>
        <p:spPr>
          <a:xfrm rot="5400000">
            <a:off x="10680464" y="4159208"/>
            <a:ext cx="2034987" cy="246221"/>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0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WEEKVANHETGELD.NL</a:t>
            </a:r>
          </a:p>
        </p:txBody>
      </p:sp>
      <p:pic>
        <p:nvPicPr>
          <p:cNvPr id="10" name="Afbeelding 9" descr="Afbeelding met Lettertype, Graphics, grafische vormgeving, typografie&#10;&#10;Door AI gegenereerde inhoud is mogelijk onjuist.">
            <a:extLst>
              <a:ext uri="{FF2B5EF4-FFF2-40B4-BE49-F238E27FC236}">
                <a16:creationId xmlns:a16="http://schemas.microsoft.com/office/drawing/2014/main" id="{5B45E346-4291-461B-A481-79D5BA96D444}"/>
              </a:ext>
            </a:extLst>
          </p:cNvPr>
          <p:cNvPicPr>
            <a:picLocks noChangeAspect="1"/>
          </p:cNvPicPr>
          <p:nvPr userDrawn="1"/>
        </p:nvPicPr>
        <p:blipFill>
          <a:blip r:embed="rId3"/>
          <a:stretch>
            <a:fillRect/>
          </a:stretch>
        </p:blipFill>
        <p:spPr>
          <a:xfrm>
            <a:off x="8419170" y="6166624"/>
            <a:ext cx="3280650" cy="393679"/>
          </a:xfrm>
          <a:prstGeom prst="rect">
            <a:avLst/>
          </a:prstGeom>
        </p:spPr>
      </p:pic>
      <p:sp>
        <p:nvSpPr>
          <p:cNvPr id="11" name="Tekstvak 10">
            <a:extLst>
              <a:ext uri="{FF2B5EF4-FFF2-40B4-BE49-F238E27FC236}">
                <a16:creationId xmlns:a16="http://schemas.microsoft.com/office/drawing/2014/main" id="{8159546A-DD70-FFCA-0DD3-4FFB3A3A15FE}"/>
              </a:ext>
            </a:extLst>
          </p:cNvPr>
          <p:cNvSpPr txBox="1"/>
          <p:nvPr userDrawn="1"/>
        </p:nvSpPr>
        <p:spPr>
          <a:xfrm>
            <a:off x="6257217" y="6266788"/>
            <a:ext cx="2034987" cy="246221"/>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4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INITIATIEF VAN</a:t>
            </a:r>
          </a:p>
        </p:txBody>
      </p:sp>
      <p:sp>
        <p:nvSpPr>
          <p:cNvPr id="12" name="Tekstvak 11">
            <a:extLst>
              <a:ext uri="{FF2B5EF4-FFF2-40B4-BE49-F238E27FC236}">
                <a16:creationId xmlns:a16="http://schemas.microsoft.com/office/drawing/2014/main" id="{51532613-DE39-6A2E-DAD8-8B0D5A59C114}"/>
              </a:ext>
            </a:extLst>
          </p:cNvPr>
          <p:cNvSpPr txBox="1"/>
          <p:nvPr userDrawn="1"/>
        </p:nvSpPr>
        <p:spPr>
          <a:xfrm>
            <a:off x="451077" y="6251920"/>
            <a:ext cx="3050405" cy="3273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WEEKVANHETGELD.NL</a:t>
            </a:r>
          </a:p>
        </p:txBody>
      </p:sp>
    </p:spTree>
    <p:extLst>
      <p:ext uri="{BB962C8B-B14F-4D97-AF65-F5344CB8AC3E}">
        <p14:creationId xmlns:p14="http://schemas.microsoft.com/office/powerpoint/2010/main" val="22167832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4_Titeldia">
    <p:bg>
      <p:bgPr>
        <a:solidFill>
          <a:schemeClr val="bg1"/>
        </a:solidFill>
        <a:effectLst/>
      </p:bgPr>
    </p:bg>
    <p:spTree>
      <p:nvGrpSpPr>
        <p:cNvPr id="1" name=""/>
        <p:cNvGrpSpPr/>
        <p:nvPr/>
      </p:nvGrpSpPr>
      <p:grpSpPr>
        <a:xfrm>
          <a:off x="0" y="0"/>
          <a:ext cx="0" cy="0"/>
          <a:chOff x="0" y="0"/>
          <a:chExt cx="0" cy="0"/>
        </a:xfrm>
      </p:grpSpPr>
      <p:sp>
        <p:nvSpPr>
          <p:cNvPr id="5" name="Afgeronde rechthoek 4">
            <a:extLst>
              <a:ext uri="{FF2B5EF4-FFF2-40B4-BE49-F238E27FC236}">
                <a16:creationId xmlns:a16="http://schemas.microsoft.com/office/drawing/2014/main" id="{014D16C4-F388-64AF-975B-C6FBC1177A77}"/>
              </a:ext>
            </a:extLst>
          </p:cNvPr>
          <p:cNvSpPr/>
          <p:nvPr userDrawn="1"/>
        </p:nvSpPr>
        <p:spPr>
          <a:xfrm>
            <a:off x="5123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Afgeronde rechthoek 40">
            <a:extLst>
              <a:ext uri="{FF2B5EF4-FFF2-40B4-BE49-F238E27FC236}">
                <a16:creationId xmlns:a16="http://schemas.microsoft.com/office/drawing/2014/main" id="{AB8E6E4F-61BA-E01E-86B2-6A31419BE31B}"/>
              </a:ext>
            </a:extLst>
          </p:cNvPr>
          <p:cNvSpPr/>
          <p:nvPr userDrawn="1"/>
        </p:nvSpPr>
        <p:spPr>
          <a:xfrm>
            <a:off x="3599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2"/>
          <a:srcRect/>
          <a:stretch/>
        </p:blipFill>
        <p:spPr>
          <a:xfrm>
            <a:off x="5738996" y="0"/>
            <a:ext cx="7505386" cy="6991813"/>
          </a:xfrm>
          <a:prstGeom prst="rect">
            <a:avLst/>
          </a:prstGeom>
        </p:spPr>
      </p:pic>
      <p:sp>
        <p:nvSpPr>
          <p:cNvPr id="3" name="Titel 19">
            <a:extLst>
              <a:ext uri="{FF2B5EF4-FFF2-40B4-BE49-F238E27FC236}">
                <a16:creationId xmlns:a16="http://schemas.microsoft.com/office/drawing/2014/main" id="{E2B2F6BB-6AA8-968B-0D50-86062CCAB37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accent4"/>
                </a:solidFill>
              </a:defRPr>
            </a:lvl1pPr>
          </a:lstStyle>
          <a:p>
            <a:r>
              <a:rPr lang="nl-NL"/>
              <a:t>Pagina met grote/lange titel</a:t>
            </a:r>
          </a:p>
        </p:txBody>
      </p:sp>
      <p:pic>
        <p:nvPicPr>
          <p:cNvPr id="7" name="Afbeelding 6" descr="Afbeelding met paddenstoel, schimmel, Eetbare paddenstoel&#10;&#10;Door AI gegenereerde inhoud is mogelijk onjuist.">
            <a:extLst>
              <a:ext uri="{FF2B5EF4-FFF2-40B4-BE49-F238E27FC236}">
                <a16:creationId xmlns:a16="http://schemas.microsoft.com/office/drawing/2014/main" id="{8CFEE730-A0E4-5CB5-8250-AAA04DC5FC07}"/>
              </a:ext>
            </a:extLst>
          </p:cNvPr>
          <p:cNvPicPr>
            <a:picLocks noChangeAspect="1"/>
          </p:cNvPicPr>
          <p:nvPr userDrawn="1"/>
        </p:nvPicPr>
        <p:blipFill>
          <a:blip r:embed="rId3"/>
          <a:stretch>
            <a:fillRect/>
          </a:stretch>
        </p:blipFill>
        <p:spPr>
          <a:xfrm>
            <a:off x="8816827" y="5360817"/>
            <a:ext cx="1306740" cy="1302384"/>
          </a:xfrm>
          <a:prstGeom prst="rect">
            <a:avLst/>
          </a:prstGeom>
        </p:spPr>
      </p:pic>
      <p:pic>
        <p:nvPicPr>
          <p:cNvPr id="2" name="Afbeelding 1" descr="Afbeelding met kunst, schermopname, Rechthoek, ontwerp&#10;&#10;Door AI gegenereerde inhoud is mogelijk onjuist.">
            <a:extLst>
              <a:ext uri="{FF2B5EF4-FFF2-40B4-BE49-F238E27FC236}">
                <a16:creationId xmlns:a16="http://schemas.microsoft.com/office/drawing/2014/main" id="{A60977D7-5957-5172-6FF8-7684DDF188E0}"/>
              </a:ext>
            </a:extLst>
          </p:cNvPr>
          <p:cNvPicPr>
            <a:picLocks noChangeAspect="1"/>
          </p:cNvPicPr>
          <p:nvPr userDrawn="1"/>
        </p:nvPicPr>
        <p:blipFill>
          <a:blip r:embed="rId4"/>
          <a:srcRect l="29061" t="3858" r="1192" b="-3858"/>
          <a:stretch>
            <a:fillRect/>
          </a:stretch>
        </p:blipFill>
        <p:spPr>
          <a:xfrm rot="21480000">
            <a:off x="0" y="913175"/>
            <a:ext cx="2880000" cy="1085434"/>
          </a:xfrm>
          <a:prstGeom prst="rect">
            <a:avLst/>
          </a:prstGeom>
        </p:spPr>
      </p:pic>
      <p:pic>
        <p:nvPicPr>
          <p:cNvPr id="6" name="Afbeelding 5">
            <a:extLst>
              <a:ext uri="{FF2B5EF4-FFF2-40B4-BE49-F238E27FC236}">
                <a16:creationId xmlns:a16="http://schemas.microsoft.com/office/drawing/2014/main" id="{CCDE4219-A50B-A331-353F-D94EE99F4E9D}"/>
              </a:ext>
            </a:extLst>
          </p:cNvPr>
          <p:cNvPicPr>
            <a:picLocks noChangeAspect="1"/>
          </p:cNvPicPr>
          <p:nvPr userDrawn="1"/>
        </p:nvPicPr>
        <p:blipFill>
          <a:blip r:embed="rId5"/>
          <a:srcRect/>
          <a:stretch/>
        </p:blipFill>
        <p:spPr>
          <a:xfrm rot="5400000">
            <a:off x="10523418" y="4769438"/>
            <a:ext cx="2218878" cy="266265"/>
          </a:xfrm>
          <a:prstGeom prst="rect">
            <a:avLst/>
          </a:prstGeom>
        </p:spPr>
      </p:pic>
    </p:spTree>
    <p:extLst>
      <p:ext uri="{BB962C8B-B14F-4D97-AF65-F5344CB8AC3E}">
        <p14:creationId xmlns:p14="http://schemas.microsoft.com/office/powerpoint/2010/main" val="348043739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Aangepaste indeling">
    <p:bg>
      <p:bgPr>
        <a:solidFill>
          <a:srgbClr val="641C76"/>
        </a:solidFill>
        <a:effectLst/>
      </p:bgPr>
    </p:bg>
    <p:spTree>
      <p:nvGrpSpPr>
        <p:cNvPr id="1" name=""/>
        <p:cNvGrpSpPr/>
        <p:nvPr/>
      </p:nvGrpSpPr>
      <p:grpSpPr>
        <a:xfrm>
          <a:off x="0" y="0"/>
          <a:ext cx="0" cy="0"/>
          <a:chOff x="0" y="0"/>
          <a:chExt cx="0" cy="0"/>
        </a:xfrm>
      </p:grpSpPr>
      <p:pic>
        <p:nvPicPr>
          <p:cNvPr id="2" name="Afbeelding 1" descr="Afbeelding met schermopname&#10;&#10;Door AI gegenereerde inhoud is mogelijk onjuist.">
            <a:extLst>
              <a:ext uri="{FF2B5EF4-FFF2-40B4-BE49-F238E27FC236}">
                <a16:creationId xmlns:a16="http://schemas.microsoft.com/office/drawing/2014/main" id="{F4951AD5-2926-5C36-D7B9-1A5D758CADED}"/>
              </a:ext>
            </a:extLst>
          </p:cNvPr>
          <p:cNvPicPr>
            <a:picLocks noChangeAspect="1"/>
          </p:cNvPicPr>
          <p:nvPr userDrawn="1"/>
        </p:nvPicPr>
        <p:blipFill>
          <a:blip r:embed="rId2">
            <a:alphaModFix/>
          </a:blip>
          <a:srcRect t="30601"/>
          <a:stretch>
            <a:fillRect/>
          </a:stretch>
        </p:blipFill>
        <p:spPr>
          <a:xfrm>
            <a:off x="0" y="0"/>
            <a:ext cx="12191999" cy="6858000"/>
          </a:xfrm>
          <a:prstGeom prst="rect">
            <a:avLst/>
          </a:prstGeom>
        </p:spPr>
      </p:pic>
      <p:sp>
        <p:nvSpPr>
          <p:cNvPr id="7" name="Tekstvak 6">
            <a:extLst>
              <a:ext uri="{FF2B5EF4-FFF2-40B4-BE49-F238E27FC236}">
                <a16:creationId xmlns:a16="http://schemas.microsoft.com/office/drawing/2014/main" id="{C72FA550-FF8C-2428-BD13-F28D24A45743}"/>
              </a:ext>
            </a:extLst>
          </p:cNvPr>
          <p:cNvSpPr txBox="1"/>
          <p:nvPr userDrawn="1"/>
        </p:nvSpPr>
        <p:spPr>
          <a:xfrm rot="5400000">
            <a:off x="10680464" y="4159208"/>
            <a:ext cx="2034987" cy="246221"/>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0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WEEKVANHETGELD.NL</a:t>
            </a:r>
          </a:p>
        </p:txBody>
      </p:sp>
    </p:spTree>
    <p:extLst>
      <p:ext uri="{BB962C8B-B14F-4D97-AF65-F5344CB8AC3E}">
        <p14:creationId xmlns:p14="http://schemas.microsoft.com/office/powerpoint/2010/main" val="303733922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A7F8CB-E936-0B01-E4BE-F5A7395F927C}"/>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C4603D9C-BC41-C50A-8F3C-CF95329A66CE}"/>
              </a:ext>
            </a:extLst>
          </p:cNvPr>
          <p:cNvSpPr>
            <a:spLocks noGrp="1"/>
          </p:cNvSpPr>
          <p:nvPr>
            <p:ph type="dt" sz="half" idx="10"/>
          </p:nvPr>
        </p:nvSpPr>
        <p:spPr/>
        <p:txBody>
          <a:bodyPr/>
          <a:lstStyle/>
          <a:p>
            <a:fld id="{0D6257B2-D069-482C-B9B6-6513C46C83C9}" type="datetimeFigureOut">
              <a:rPr lang="nl-NL" smtClean="0"/>
              <a:t>5-3-2026</a:t>
            </a:fld>
            <a:endParaRPr lang="nl-NL"/>
          </a:p>
        </p:txBody>
      </p:sp>
      <p:sp>
        <p:nvSpPr>
          <p:cNvPr id="4" name="Tijdelijke aanduiding voor voettekst 3">
            <a:extLst>
              <a:ext uri="{FF2B5EF4-FFF2-40B4-BE49-F238E27FC236}">
                <a16:creationId xmlns:a16="http://schemas.microsoft.com/office/drawing/2014/main" id="{988CD446-C3B7-7478-853F-93FC449DF68B}"/>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AC7106BB-2536-F413-06AF-F4A97C862D24}"/>
              </a:ext>
            </a:extLst>
          </p:cNvPr>
          <p:cNvSpPr>
            <a:spLocks noGrp="1"/>
          </p:cNvSpPr>
          <p:nvPr>
            <p:ph type="sldNum" sz="quarter" idx="12"/>
          </p:nvPr>
        </p:nvSpPr>
        <p:spPr/>
        <p:txBody>
          <a:bodyPr/>
          <a:lstStyle/>
          <a:p>
            <a:fld id="{C1982F7E-5A3D-48F1-935E-B158F59D548C}" type="slidenum">
              <a:rPr lang="nl-NL" smtClean="0"/>
              <a:t>‹nr.›</a:t>
            </a:fld>
            <a:endParaRPr lang="nl-NL"/>
          </a:p>
        </p:txBody>
      </p:sp>
    </p:spTree>
    <p:extLst>
      <p:ext uri="{BB962C8B-B14F-4D97-AF65-F5344CB8AC3E}">
        <p14:creationId xmlns:p14="http://schemas.microsoft.com/office/powerpoint/2010/main" val="25499534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6_Titeldia">
    <p:bg>
      <p:bgPr>
        <a:solidFill>
          <a:schemeClr val="bg1"/>
        </a:solidFill>
        <a:effectLst/>
      </p:bgPr>
    </p:bg>
    <p:spTree>
      <p:nvGrpSpPr>
        <p:cNvPr id="1" name=""/>
        <p:cNvGrpSpPr/>
        <p:nvPr/>
      </p:nvGrpSpPr>
      <p:grpSpPr>
        <a:xfrm>
          <a:off x="0" y="0"/>
          <a:ext cx="0" cy="0"/>
          <a:chOff x="0" y="0"/>
          <a:chExt cx="0" cy="0"/>
        </a:xfrm>
      </p:grpSpPr>
      <p:sp>
        <p:nvSpPr>
          <p:cNvPr id="5" name="Afgeronde rechthoek 4">
            <a:extLst>
              <a:ext uri="{FF2B5EF4-FFF2-40B4-BE49-F238E27FC236}">
                <a16:creationId xmlns:a16="http://schemas.microsoft.com/office/drawing/2014/main" id="{014D16C4-F388-64AF-975B-C6FBC1177A77}"/>
              </a:ext>
            </a:extLst>
          </p:cNvPr>
          <p:cNvSpPr/>
          <p:nvPr userDrawn="1"/>
        </p:nvSpPr>
        <p:spPr>
          <a:xfrm>
            <a:off x="5123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Afgeronde rechthoek 40">
            <a:extLst>
              <a:ext uri="{FF2B5EF4-FFF2-40B4-BE49-F238E27FC236}">
                <a16:creationId xmlns:a16="http://schemas.microsoft.com/office/drawing/2014/main" id="{AB8E6E4F-61BA-E01E-86B2-6A31419BE31B}"/>
              </a:ext>
            </a:extLst>
          </p:cNvPr>
          <p:cNvSpPr/>
          <p:nvPr userDrawn="1"/>
        </p:nvSpPr>
        <p:spPr>
          <a:xfrm>
            <a:off x="3599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2"/>
          <a:srcRect/>
          <a:stretch/>
        </p:blipFill>
        <p:spPr>
          <a:xfrm>
            <a:off x="5738996" y="0"/>
            <a:ext cx="7505386" cy="6991813"/>
          </a:xfrm>
          <a:prstGeom prst="rect">
            <a:avLst/>
          </a:prstGeom>
        </p:spPr>
      </p:pic>
      <p:pic>
        <p:nvPicPr>
          <p:cNvPr id="7" name="Afbeelding 6" descr="Afbeelding met paddenstoel, schimmel, Eetbare paddenstoel&#10;&#10;Door AI gegenereerde inhoud is mogelijk onjuist.">
            <a:extLst>
              <a:ext uri="{FF2B5EF4-FFF2-40B4-BE49-F238E27FC236}">
                <a16:creationId xmlns:a16="http://schemas.microsoft.com/office/drawing/2014/main" id="{8CFEE730-A0E4-5CB5-8250-AAA04DC5FC07}"/>
              </a:ext>
            </a:extLst>
          </p:cNvPr>
          <p:cNvPicPr>
            <a:picLocks noChangeAspect="1"/>
          </p:cNvPicPr>
          <p:nvPr userDrawn="1"/>
        </p:nvPicPr>
        <p:blipFill>
          <a:blip r:embed="rId3"/>
          <a:stretch>
            <a:fillRect/>
          </a:stretch>
        </p:blipFill>
        <p:spPr>
          <a:xfrm>
            <a:off x="8816827" y="5360817"/>
            <a:ext cx="1306740" cy="1302384"/>
          </a:xfrm>
          <a:prstGeom prst="rect">
            <a:avLst/>
          </a:prstGeom>
        </p:spPr>
      </p:pic>
      <p:pic>
        <p:nvPicPr>
          <p:cNvPr id="2" name="Afbeelding 1" descr="Afbeelding met kunst, schermopname, Rechthoek, ontwerp&#10;&#10;Door AI gegenereerde inhoud is mogelijk onjuist.">
            <a:extLst>
              <a:ext uri="{FF2B5EF4-FFF2-40B4-BE49-F238E27FC236}">
                <a16:creationId xmlns:a16="http://schemas.microsoft.com/office/drawing/2014/main" id="{C68DC842-8039-F436-4F45-DFCF39001C71}"/>
              </a:ext>
            </a:extLst>
          </p:cNvPr>
          <p:cNvPicPr>
            <a:picLocks noChangeAspect="1"/>
          </p:cNvPicPr>
          <p:nvPr userDrawn="1"/>
        </p:nvPicPr>
        <p:blipFill>
          <a:blip r:embed="rId4"/>
          <a:srcRect l="29061" t="3858" r="1192" b="-3858"/>
          <a:stretch>
            <a:fillRect/>
          </a:stretch>
        </p:blipFill>
        <p:spPr>
          <a:xfrm rot="21480000">
            <a:off x="0" y="913175"/>
            <a:ext cx="2880000" cy="1085434"/>
          </a:xfrm>
          <a:prstGeom prst="rect">
            <a:avLst/>
          </a:prstGeom>
        </p:spPr>
      </p:pic>
      <p:sp>
        <p:nvSpPr>
          <p:cNvPr id="3" name="Titel 19">
            <a:extLst>
              <a:ext uri="{FF2B5EF4-FFF2-40B4-BE49-F238E27FC236}">
                <a16:creationId xmlns:a16="http://schemas.microsoft.com/office/drawing/2014/main" id="{F1012A1A-8284-A0B6-E13A-24465636DF39}"/>
              </a:ext>
            </a:extLst>
          </p:cNvPr>
          <p:cNvSpPr>
            <a:spLocks noGrp="1"/>
          </p:cNvSpPr>
          <p:nvPr>
            <p:ph type="title" hasCustomPrompt="1"/>
          </p:nvPr>
        </p:nvSpPr>
        <p:spPr>
          <a:xfrm rot="-120000">
            <a:off x="708346" y="1143363"/>
            <a:ext cx="1775482" cy="522381"/>
          </a:xfrm>
        </p:spPr>
        <p:txBody>
          <a:bodyPr>
            <a:noAutofit/>
          </a:bodyPr>
          <a:lstStyle>
            <a:lvl1pPr algn="l">
              <a:defRPr sz="3600">
                <a:solidFill>
                  <a:schemeClr val="bg1"/>
                </a:solidFill>
              </a:defRPr>
            </a:lvl1pPr>
          </a:lstStyle>
          <a:p>
            <a:r>
              <a:rPr lang="nl-NL"/>
              <a:t>Les X</a:t>
            </a:r>
          </a:p>
        </p:txBody>
      </p:sp>
      <p:sp>
        <p:nvSpPr>
          <p:cNvPr id="4" name="Titel 19">
            <a:extLst>
              <a:ext uri="{FF2B5EF4-FFF2-40B4-BE49-F238E27FC236}">
                <a16:creationId xmlns:a16="http://schemas.microsoft.com/office/drawing/2014/main" id="{FCE634E1-5E83-D553-0CBC-F5E06608BFDF}"/>
              </a:ext>
            </a:extLst>
          </p:cNvPr>
          <p:cNvSpPr txBox="1">
            <a:spLocks/>
          </p:cNvSpPr>
          <p:nvPr userDrawn="1"/>
        </p:nvSpPr>
        <p:spPr>
          <a:xfrm>
            <a:off x="1042437" y="2766218"/>
            <a:ext cx="5793785" cy="132556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i="0" kern="1200">
                <a:solidFill>
                  <a:schemeClr val="accent4"/>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grote/lange titel</a:t>
            </a:r>
          </a:p>
        </p:txBody>
      </p:sp>
    </p:spTree>
    <p:extLst>
      <p:ext uri="{BB962C8B-B14F-4D97-AF65-F5344CB8AC3E}">
        <p14:creationId xmlns:p14="http://schemas.microsoft.com/office/powerpoint/2010/main" val="4114506666"/>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95294A0-2E62-B29E-C545-32B337FDF8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19400FC8-9078-BC19-DC50-44181BE7C4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voettekst 4">
            <a:extLst>
              <a:ext uri="{FF2B5EF4-FFF2-40B4-BE49-F238E27FC236}">
                <a16:creationId xmlns:a16="http://schemas.microsoft.com/office/drawing/2014/main" id="{5A463F31-9A78-8F61-66BB-452F8E68A05C}"/>
              </a:ext>
            </a:extLst>
          </p:cNvPr>
          <p:cNvSpPr>
            <a:spLocks noGrp="1"/>
          </p:cNvSpPr>
          <p:nvPr>
            <p:ph type="ftr" sz="quarter" idx="3"/>
          </p:nvPr>
        </p:nvSpPr>
        <p:spPr>
          <a:xfrm>
            <a:off x="2555631" y="6356350"/>
            <a:ext cx="7338645"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Tijdelijke aanduiding voor dianummer 5">
            <a:extLst>
              <a:ext uri="{FF2B5EF4-FFF2-40B4-BE49-F238E27FC236}">
                <a16:creationId xmlns:a16="http://schemas.microsoft.com/office/drawing/2014/main" id="{551B3052-F165-B940-0B1D-0CB6DFB0B3C8}"/>
              </a:ext>
            </a:extLst>
          </p:cNvPr>
          <p:cNvSpPr>
            <a:spLocks noGrp="1"/>
          </p:cNvSpPr>
          <p:nvPr>
            <p:ph type="sldNum" sz="quarter" idx="4"/>
          </p:nvPr>
        </p:nvSpPr>
        <p:spPr>
          <a:xfrm>
            <a:off x="10070122" y="6356350"/>
            <a:ext cx="1283677"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31EDBDF-5166-7F4E-A780-EAEFE6F9BDD1}" type="slidenum">
              <a:rPr lang="nl-NL" smtClean="0"/>
              <a:t>‹nr.›</a:t>
            </a:fld>
            <a:endParaRPr lang="nl-NL"/>
          </a:p>
        </p:txBody>
      </p:sp>
    </p:spTree>
    <p:extLst>
      <p:ext uri="{BB962C8B-B14F-4D97-AF65-F5344CB8AC3E}">
        <p14:creationId xmlns:p14="http://schemas.microsoft.com/office/powerpoint/2010/main" val="1302210213"/>
      </p:ext>
    </p:extLst>
  </p:cSld>
  <p:clrMap bg1="lt1" tx1="dk1" bg2="lt2" tx2="dk2" accent1="accent1" accent2="accent2" accent3="accent3" accent4="accent4" accent5="accent5" accent6="accent6" hlink="hlink" folHlink="folHlink"/>
  <p:sldLayoutIdLst>
    <p:sldLayoutId id="2147483719" r:id="rId1"/>
    <p:sldLayoutId id="2147483718" r:id="rId2"/>
    <p:sldLayoutId id="2147483649" r:id="rId3"/>
    <p:sldLayoutId id="2147483706" r:id="rId4"/>
    <p:sldLayoutId id="2147483671" r:id="rId5"/>
    <p:sldLayoutId id="2147483735" r:id="rId6"/>
    <p:sldLayoutId id="2147483737" r:id="rId7"/>
    <p:sldLayoutId id="2147483738" r:id="rId8"/>
    <p:sldLayoutId id="2147483722" r:id="rId9"/>
    <p:sldLayoutId id="2147483693" r:id="rId10"/>
    <p:sldLayoutId id="2147483695" r:id="rId11"/>
    <p:sldLayoutId id="2147483691" r:id="rId12"/>
    <p:sldLayoutId id="2147483694" r:id="rId13"/>
    <p:sldLayoutId id="2147483685" r:id="rId14"/>
    <p:sldLayoutId id="2147483724" r:id="rId15"/>
    <p:sldLayoutId id="2147483708" r:id="rId16"/>
    <p:sldLayoutId id="2147483687" r:id="rId17"/>
    <p:sldLayoutId id="2147483707" r:id="rId18"/>
    <p:sldLayoutId id="2147483650" r:id="rId19"/>
    <p:sldLayoutId id="2147483748" r:id="rId20"/>
    <p:sldLayoutId id="2147483750" r:id="rId21"/>
    <p:sldLayoutId id="2147483749" r:id="rId22"/>
    <p:sldLayoutId id="2147483746" r:id="rId23"/>
    <p:sldLayoutId id="2147483747" r:id="rId24"/>
    <p:sldLayoutId id="2147483732" r:id="rId25"/>
    <p:sldLayoutId id="2147483705" r:id="rId26"/>
    <p:sldLayoutId id="2147483663" r:id="rId27"/>
    <p:sldLayoutId id="2147483699" r:id="rId28"/>
    <p:sldLayoutId id="2147483684" r:id="rId29"/>
    <p:sldLayoutId id="2147483723" r:id="rId30"/>
    <p:sldLayoutId id="2147483700" r:id="rId31"/>
    <p:sldLayoutId id="2147483701" r:id="rId32"/>
    <p:sldLayoutId id="2147483662" r:id="rId33"/>
    <p:sldLayoutId id="2147483709" r:id="rId34"/>
    <p:sldLayoutId id="2147483683" r:id="rId35"/>
    <p:sldLayoutId id="2147483734" r:id="rId36"/>
    <p:sldLayoutId id="2147483721" r:id="rId37"/>
    <p:sldLayoutId id="2147483696" r:id="rId38"/>
    <p:sldLayoutId id="2147483679" r:id="rId39"/>
    <p:sldLayoutId id="2147483728" r:id="rId40"/>
    <p:sldLayoutId id="2147483744" r:id="rId41"/>
    <p:sldLayoutId id="2147483745" r:id="rId42"/>
    <p:sldLayoutId id="2147483751" r:id="rId43"/>
    <p:sldLayoutId id="2147483697" r:id="rId44"/>
    <p:sldLayoutId id="2147483664" r:id="rId45"/>
    <p:sldLayoutId id="2147483698" r:id="rId46"/>
    <p:sldLayoutId id="2147483678" r:id="rId47"/>
    <p:sldLayoutId id="2147483716" r:id="rId48"/>
    <p:sldLayoutId id="2147483702" r:id="rId49"/>
    <p:sldLayoutId id="2147483703" r:id="rId50"/>
    <p:sldLayoutId id="2147483704" r:id="rId51"/>
    <p:sldLayoutId id="2147483726" r:id="rId52"/>
    <p:sldLayoutId id="2147483715" r:id="rId53"/>
    <p:sldLayoutId id="2147483741" r:id="rId54"/>
    <p:sldLayoutId id="2147483672" r:id="rId55"/>
    <p:sldLayoutId id="2147483729" r:id="rId56"/>
    <p:sldLayoutId id="2147483681" r:id="rId57"/>
    <p:sldLayoutId id="2147483673" r:id="rId58"/>
    <p:sldLayoutId id="2147483675" r:id="rId59"/>
    <p:sldLayoutId id="2147483710" r:id="rId60"/>
    <p:sldLayoutId id="2147483711" r:id="rId61"/>
    <p:sldLayoutId id="2147483712" r:id="rId62"/>
    <p:sldLayoutId id="2147483713" r:id="rId63"/>
    <p:sldLayoutId id="2147483742" r:id="rId64"/>
    <p:sldLayoutId id="2147483667" r:id="rId65"/>
    <p:sldLayoutId id="2147483680" r:id="rId66"/>
    <p:sldLayoutId id="2147483727" r:id="rId67"/>
    <p:sldLayoutId id="2147483740" r:id="rId68"/>
    <p:sldLayoutId id="2147483739" r:id="rId69"/>
    <p:sldLayoutId id="2147483651" r:id="rId70"/>
    <p:sldLayoutId id="2147483688" r:id="rId71"/>
    <p:sldLayoutId id="2147483689" r:id="rId72"/>
    <p:sldLayoutId id="2147483714" r:id="rId73"/>
    <p:sldLayoutId id="2147483717" r:id="rId74"/>
    <p:sldLayoutId id="2147483677" r:id="rId75"/>
    <p:sldLayoutId id="2147483725" r:id="rId76"/>
    <p:sldLayoutId id="2147483690" r:id="rId77"/>
    <p:sldLayoutId id="2147483676" r:id="rId78"/>
    <p:sldLayoutId id="2147483720" r:id="rId79"/>
    <p:sldLayoutId id="2147483730" r:id="rId80"/>
    <p:sldLayoutId id="2147483743" r:id="rId81"/>
  </p:sldLayoutIdLst>
  <p:txStyles>
    <p:titleStyle>
      <a:lvl1pPr algn="l" defTabSz="914400" rtl="0" eaLnBrk="1" latinLnBrk="0" hangingPunct="1">
        <a:lnSpc>
          <a:spcPct val="90000"/>
        </a:lnSpc>
        <a:spcBef>
          <a:spcPct val="0"/>
        </a:spcBef>
        <a:buNone/>
        <a:defRPr sz="4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3.png"/><Relationship Id="rId7"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81.xml"/><Relationship Id="rId6" Type="http://schemas.openxmlformats.org/officeDocument/2006/relationships/image" Target="../media/image7.png"/><Relationship Id="rId11" Type="http://schemas.openxmlformats.org/officeDocument/2006/relationships/image" Target="../media/image40.png"/><Relationship Id="rId5" Type="http://schemas.openxmlformats.org/officeDocument/2006/relationships/image" Target="../media/image36.png"/><Relationship Id="rId10" Type="http://schemas.openxmlformats.org/officeDocument/2006/relationships/image" Target="../media/image39.png"/><Relationship Id="rId4" Type="http://schemas.openxmlformats.org/officeDocument/2006/relationships/image" Target="../media/image3.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1.png"/><Relationship Id="rId5" Type="http://schemas.openxmlformats.org/officeDocument/2006/relationships/image" Target="../media/image5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3.png"/><Relationship Id="rId7"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43.xml"/><Relationship Id="rId6" Type="http://schemas.openxmlformats.org/officeDocument/2006/relationships/image" Target="../media/image57.png"/><Relationship Id="rId11" Type="http://schemas.openxmlformats.org/officeDocument/2006/relationships/image" Target="../media/image51.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0.xml"/><Relationship Id="rId5" Type="http://schemas.openxmlformats.org/officeDocument/2006/relationships/image" Target="../media/image43.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39.png"/><Relationship Id="rId3" Type="http://schemas.openxmlformats.org/officeDocument/2006/relationships/slideLayout" Target="../slideLayouts/slideLayout81.xml"/><Relationship Id="rId7" Type="http://schemas.openxmlformats.org/officeDocument/2006/relationships/image" Target="../media/image3.png"/><Relationship Id="rId12" Type="http://schemas.openxmlformats.org/officeDocument/2006/relationships/image" Target="../media/image4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6.png"/><Relationship Id="rId11" Type="http://schemas.openxmlformats.org/officeDocument/2006/relationships/image" Target="../media/image14.png"/><Relationship Id="rId5" Type="http://schemas.openxmlformats.org/officeDocument/2006/relationships/image" Target="../media/image41.png"/><Relationship Id="rId10" Type="http://schemas.openxmlformats.org/officeDocument/2006/relationships/image" Target="../media/image38.png"/><Relationship Id="rId4" Type="http://schemas.openxmlformats.org/officeDocument/2006/relationships/notesSlide" Target="../notesSlides/notesSlide2.xml"/><Relationship Id="rId9" Type="http://schemas.openxmlformats.org/officeDocument/2006/relationships/image" Target="../media/image37.png"/><Relationship Id="rId1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7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0.xml"/><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png"/><Relationship Id="rId7"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s/_rels/slide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3.png"/><Relationship Id="rId9" Type="http://schemas.openxmlformats.org/officeDocument/2006/relationships/image" Target="../media/image49.png"/></Relationships>
</file>

<file path=ppt/slides/_rels/slide7.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43.xml"/><Relationship Id="rId5" Type="http://schemas.openxmlformats.org/officeDocument/2006/relationships/image" Target="../media/image51.png"/><Relationship Id="rId4" Type="http://schemas.openxmlformats.org/officeDocument/2006/relationships/image" Target="../media/image52.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image" Target="../media/image26.png"/><Relationship Id="rId5" Type="http://schemas.openxmlformats.org/officeDocument/2006/relationships/image" Target="../media/image44.png"/><Relationship Id="rId4"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3B537190-1939-1E51-4C98-C76A94F1ED45}"/>
              </a:ext>
            </a:extLst>
          </p:cNvPr>
          <p:cNvSpPr/>
          <p:nvPr/>
        </p:nvSpPr>
        <p:spPr>
          <a:xfrm>
            <a:off x="0" y="0"/>
            <a:ext cx="12192000" cy="6858000"/>
          </a:xfrm>
          <a:prstGeom prst="rect">
            <a:avLst/>
          </a:prstGeom>
          <a:solidFill>
            <a:srgbClr val="641C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descr="Afbeelding met groen, schermopname&#10;&#10;Door AI gegenereerde inhoud is mogelijk onjuist.">
            <a:extLst>
              <a:ext uri="{FF2B5EF4-FFF2-40B4-BE49-F238E27FC236}">
                <a16:creationId xmlns:a16="http://schemas.microsoft.com/office/drawing/2014/main" id="{562BE244-9DEE-CCBD-E508-B352229D5783}"/>
              </a:ext>
            </a:extLst>
          </p:cNvPr>
          <p:cNvPicPr>
            <a:picLocks noChangeAspect="1"/>
          </p:cNvPicPr>
          <p:nvPr/>
        </p:nvPicPr>
        <p:blipFill>
          <a:blip r:embed="rId3"/>
          <a:stretch>
            <a:fillRect/>
          </a:stretch>
        </p:blipFill>
        <p:spPr>
          <a:xfrm>
            <a:off x="0" y="5137151"/>
            <a:ext cx="12192001" cy="1720849"/>
          </a:xfrm>
          <a:prstGeom prst="rect">
            <a:avLst/>
          </a:prstGeom>
        </p:spPr>
      </p:pic>
      <p:pic>
        <p:nvPicPr>
          <p:cNvPr id="7" name="Afbeelding 6">
            <a:extLst>
              <a:ext uri="{FF2B5EF4-FFF2-40B4-BE49-F238E27FC236}">
                <a16:creationId xmlns:a16="http://schemas.microsoft.com/office/drawing/2014/main" id="{470A19E5-67CF-F3E8-8317-A8FF6B5FE835}"/>
              </a:ext>
            </a:extLst>
          </p:cNvPr>
          <p:cNvPicPr>
            <a:picLocks noChangeAspect="1"/>
          </p:cNvPicPr>
          <p:nvPr/>
        </p:nvPicPr>
        <p:blipFill>
          <a:blip r:embed="rId4"/>
          <a:srcRect/>
          <a:stretch/>
        </p:blipFill>
        <p:spPr>
          <a:xfrm flipH="1">
            <a:off x="-653370" y="-13512"/>
            <a:ext cx="6745254" cy="6283695"/>
          </a:xfrm>
          <a:prstGeom prst="rect">
            <a:avLst/>
          </a:prstGeom>
        </p:spPr>
      </p:pic>
      <p:pic>
        <p:nvPicPr>
          <p:cNvPr id="9" name="Afbeelding 8" descr="Afbeelding met clipart, wit, Graphics, Lettertype&#10;&#10;Automatisch gegenereerde beschrijving">
            <a:extLst>
              <a:ext uri="{FF2B5EF4-FFF2-40B4-BE49-F238E27FC236}">
                <a16:creationId xmlns:a16="http://schemas.microsoft.com/office/drawing/2014/main" id="{CC72FAC2-560C-5AE3-2F30-43167F9A65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55896" y="1487346"/>
            <a:ext cx="3280208" cy="1820732"/>
          </a:xfrm>
          <a:prstGeom prst="rect">
            <a:avLst/>
          </a:prstGeom>
        </p:spPr>
      </p:pic>
      <p:sp>
        <p:nvSpPr>
          <p:cNvPr id="3" name="Ovaal 2">
            <a:extLst>
              <a:ext uri="{FF2B5EF4-FFF2-40B4-BE49-F238E27FC236}">
                <a16:creationId xmlns:a16="http://schemas.microsoft.com/office/drawing/2014/main" id="{3C63351E-F384-1516-0222-68C466E9CE1C}"/>
              </a:ext>
            </a:extLst>
          </p:cNvPr>
          <p:cNvSpPr/>
          <p:nvPr/>
        </p:nvSpPr>
        <p:spPr>
          <a:xfrm>
            <a:off x="5065552" y="3471565"/>
            <a:ext cx="2052664" cy="1984647"/>
          </a:xfrm>
          <a:prstGeom prst="ellipse">
            <a:avLst/>
          </a:prstGeom>
          <a:solidFill>
            <a:srgbClr val="E41C7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b="1">
                <a:latin typeface="Calabri"/>
              </a:rPr>
              <a:t>niveau</a:t>
            </a:r>
          </a:p>
          <a:p>
            <a:pPr algn="ctr"/>
            <a:r>
              <a:rPr lang="nl-NL" sz="4400" b="1">
                <a:latin typeface="Calabri"/>
              </a:rPr>
              <a:t>7 &amp; 8</a:t>
            </a:r>
          </a:p>
        </p:txBody>
      </p:sp>
      <p:pic>
        <p:nvPicPr>
          <p:cNvPr id="8" name="Afbeelding 7" descr="Afbeelding met paddenstoel, schimmel, Eetbare paddenstoel&#10;&#10;Door AI gegenereerde inhoud is mogelijk onjuist.">
            <a:extLst>
              <a:ext uri="{FF2B5EF4-FFF2-40B4-BE49-F238E27FC236}">
                <a16:creationId xmlns:a16="http://schemas.microsoft.com/office/drawing/2014/main" id="{C9F96A86-D71C-4952-B663-2CC9D958198A}"/>
              </a:ext>
            </a:extLst>
          </p:cNvPr>
          <p:cNvPicPr>
            <a:picLocks noChangeAspect="1"/>
          </p:cNvPicPr>
          <p:nvPr/>
        </p:nvPicPr>
        <p:blipFill>
          <a:blip r:embed="rId6"/>
          <a:stretch>
            <a:fillRect/>
          </a:stretch>
        </p:blipFill>
        <p:spPr>
          <a:xfrm>
            <a:off x="332233" y="4879318"/>
            <a:ext cx="1306740" cy="1302384"/>
          </a:xfrm>
          <a:prstGeom prst="rect">
            <a:avLst/>
          </a:prstGeom>
        </p:spPr>
      </p:pic>
      <p:grpSp>
        <p:nvGrpSpPr>
          <p:cNvPr id="19" name="Groep 18">
            <a:extLst>
              <a:ext uri="{FF2B5EF4-FFF2-40B4-BE49-F238E27FC236}">
                <a16:creationId xmlns:a16="http://schemas.microsoft.com/office/drawing/2014/main" id="{2C43F86F-579C-9609-B28C-C452F552F3E7}"/>
              </a:ext>
            </a:extLst>
          </p:cNvPr>
          <p:cNvGrpSpPr/>
          <p:nvPr/>
        </p:nvGrpSpPr>
        <p:grpSpPr>
          <a:xfrm>
            <a:off x="8950569" y="4614852"/>
            <a:ext cx="2563204" cy="1533611"/>
            <a:chOff x="8950569" y="4614852"/>
            <a:chExt cx="2563204" cy="1533611"/>
          </a:xfrm>
        </p:grpSpPr>
        <p:pic>
          <p:nvPicPr>
            <p:cNvPr id="16" name="Afbeelding 15" descr="Afbeelding met groen&#10;&#10;Door AI gegenereerde inhoud is mogelijk onjuist.">
              <a:extLst>
                <a:ext uri="{FF2B5EF4-FFF2-40B4-BE49-F238E27FC236}">
                  <a16:creationId xmlns:a16="http://schemas.microsoft.com/office/drawing/2014/main" id="{7E6942E7-E6FB-B008-623D-93EA4976AC8C}"/>
                </a:ext>
              </a:extLst>
            </p:cNvPr>
            <p:cNvPicPr>
              <a:picLocks noChangeAspect="1"/>
            </p:cNvPicPr>
            <p:nvPr/>
          </p:nvPicPr>
          <p:blipFill>
            <a:blip r:embed="rId7"/>
            <a:stretch>
              <a:fillRect/>
            </a:stretch>
          </p:blipFill>
          <p:spPr>
            <a:xfrm flipH="1">
              <a:off x="10773287" y="4614852"/>
              <a:ext cx="740486" cy="1306740"/>
            </a:xfrm>
            <a:prstGeom prst="rect">
              <a:avLst/>
            </a:prstGeom>
          </p:spPr>
        </p:pic>
        <p:pic>
          <p:nvPicPr>
            <p:cNvPr id="17" name="Afbeelding 16" descr="Afbeelding met ontwerp&#10;&#10;Door AI gegenereerde inhoud is mogelijk onjuist.">
              <a:extLst>
                <a:ext uri="{FF2B5EF4-FFF2-40B4-BE49-F238E27FC236}">
                  <a16:creationId xmlns:a16="http://schemas.microsoft.com/office/drawing/2014/main" id="{71E09B7B-27D8-63CD-1389-999C3E2052B4}"/>
                </a:ext>
              </a:extLst>
            </p:cNvPr>
            <p:cNvPicPr>
              <a:picLocks noChangeAspect="1"/>
            </p:cNvPicPr>
            <p:nvPr/>
          </p:nvPicPr>
          <p:blipFill>
            <a:blip r:embed="rId8"/>
            <a:stretch>
              <a:fillRect/>
            </a:stretch>
          </p:blipFill>
          <p:spPr>
            <a:xfrm>
              <a:off x="9598819" y="5422505"/>
              <a:ext cx="1306740" cy="688216"/>
            </a:xfrm>
            <a:prstGeom prst="rect">
              <a:avLst/>
            </a:prstGeom>
          </p:spPr>
        </p:pic>
        <p:pic>
          <p:nvPicPr>
            <p:cNvPr id="15" name="Afbeelding 14" descr="Afbeelding met bloem, roze, Graphics, creativiteit&#10;&#10;Door AI gegenereerde inhoud is mogelijk onjuist.">
              <a:extLst>
                <a:ext uri="{FF2B5EF4-FFF2-40B4-BE49-F238E27FC236}">
                  <a16:creationId xmlns:a16="http://schemas.microsoft.com/office/drawing/2014/main" id="{DA3C8209-C71C-B7A2-1565-F00169AA36E2}"/>
                </a:ext>
              </a:extLst>
            </p:cNvPr>
            <p:cNvPicPr>
              <a:picLocks noChangeAspect="1"/>
            </p:cNvPicPr>
            <p:nvPr/>
          </p:nvPicPr>
          <p:blipFill>
            <a:blip r:embed="rId9"/>
            <a:stretch>
              <a:fillRect/>
            </a:stretch>
          </p:blipFill>
          <p:spPr>
            <a:xfrm>
              <a:off x="8950569" y="5382598"/>
              <a:ext cx="1100293" cy="765865"/>
            </a:xfrm>
            <a:prstGeom prst="rect">
              <a:avLst/>
            </a:prstGeom>
          </p:spPr>
        </p:pic>
      </p:grpSp>
      <p:pic>
        <p:nvPicPr>
          <p:cNvPr id="12" name="Afbeelding 11" descr="Afbeelding met geel, symbool, schermopname, Graphics&#10;&#10;Door AI gegenereerde inhoud is mogelijk onjuist.">
            <a:extLst>
              <a:ext uri="{FF2B5EF4-FFF2-40B4-BE49-F238E27FC236}">
                <a16:creationId xmlns:a16="http://schemas.microsoft.com/office/drawing/2014/main" id="{A4542F89-0FE5-09FF-1042-05656C092ABC}"/>
              </a:ext>
            </a:extLst>
          </p:cNvPr>
          <p:cNvPicPr>
            <a:picLocks noChangeAspect="1"/>
          </p:cNvPicPr>
          <p:nvPr/>
        </p:nvPicPr>
        <p:blipFill>
          <a:blip r:embed="rId10"/>
          <a:stretch>
            <a:fillRect/>
          </a:stretch>
        </p:blipFill>
        <p:spPr>
          <a:xfrm>
            <a:off x="10373288" y="5374617"/>
            <a:ext cx="1180521" cy="1093949"/>
          </a:xfrm>
          <a:prstGeom prst="rect">
            <a:avLst/>
          </a:prstGeom>
        </p:spPr>
      </p:pic>
      <p:pic>
        <p:nvPicPr>
          <p:cNvPr id="11" name="Afbeelding 10">
            <a:extLst>
              <a:ext uri="{FF2B5EF4-FFF2-40B4-BE49-F238E27FC236}">
                <a16:creationId xmlns:a16="http://schemas.microsoft.com/office/drawing/2014/main" id="{2455457E-C246-9D50-371F-69B1F09C10B9}"/>
              </a:ext>
            </a:extLst>
          </p:cNvPr>
          <p:cNvPicPr>
            <a:picLocks noChangeAspect="1"/>
          </p:cNvPicPr>
          <p:nvPr/>
        </p:nvPicPr>
        <p:blipFill>
          <a:blip r:embed="rId11"/>
          <a:stretch>
            <a:fillRect/>
          </a:stretch>
        </p:blipFill>
        <p:spPr>
          <a:xfrm>
            <a:off x="9746024" y="6257234"/>
            <a:ext cx="2196168" cy="655999"/>
          </a:xfrm>
          <a:prstGeom prst="rect">
            <a:avLst/>
          </a:prstGeom>
        </p:spPr>
      </p:pic>
      <p:sp>
        <p:nvSpPr>
          <p:cNvPr id="13" name="Tekstvak 12">
            <a:extLst>
              <a:ext uri="{FF2B5EF4-FFF2-40B4-BE49-F238E27FC236}">
                <a16:creationId xmlns:a16="http://schemas.microsoft.com/office/drawing/2014/main" id="{4A270E7C-0F45-A5B2-9A61-43E779937406}"/>
              </a:ext>
            </a:extLst>
          </p:cNvPr>
          <p:cNvSpPr txBox="1"/>
          <p:nvPr/>
        </p:nvSpPr>
        <p:spPr>
          <a:xfrm>
            <a:off x="192824" y="6393569"/>
            <a:ext cx="2600301" cy="818707"/>
          </a:xfrm>
          <a:prstGeom prst="rect">
            <a:avLst/>
          </a:prstGeom>
          <a:noFill/>
        </p:spPr>
        <p:txBody>
          <a:bodyPr wrap="none" rtlCol="0">
            <a:noAutofit/>
          </a:bodyPr>
          <a:lstStyle/>
          <a:p>
            <a:r>
              <a:rPr lang="nl-NL" sz="2000" spc="100">
                <a:solidFill>
                  <a:schemeClr val="bg1"/>
                </a:solidFill>
                <a:latin typeface="VAGRounded-Bold" pitchFamily="2" charset="0"/>
                <a:ea typeface="Open Sans" panose="020B0606030504020204" pitchFamily="34" charset="0"/>
                <a:cs typeface="Open Sans" panose="020B0606030504020204" pitchFamily="34" charset="0"/>
              </a:rPr>
              <a:t>weekvanhetgeld.nl</a:t>
            </a:r>
            <a:endParaRPr lang="nl-NL" sz="2800" spc="100">
              <a:solidFill>
                <a:schemeClr val="bg1"/>
              </a:solidFill>
              <a:latin typeface="VAGRounded-Bold"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813866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78BC53-B17F-2292-91E9-0D0B5F415C77}"/>
            </a:ext>
          </a:extLst>
        </p:cNvPr>
        <p:cNvGrpSpPr/>
        <p:nvPr/>
      </p:nvGrpSpPr>
      <p:grpSpPr>
        <a:xfrm>
          <a:off x="0" y="0"/>
          <a:ext cx="0" cy="0"/>
          <a:chOff x="0" y="0"/>
          <a:chExt cx="0" cy="0"/>
        </a:xfrm>
      </p:grpSpPr>
      <p:pic>
        <p:nvPicPr>
          <p:cNvPr id="2" name="freecompress-WIG GELDWAARDE FINAL">
            <a:hlinkClick r:id="" action="ppaction://media"/>
            <a:extLst>
              <a:ext uri="{FF2B5EF4-FFF2-40B4-BE49-F238E27FC236}">
                <a16:creationId xmlns:a16="http://schemas.microsoft.com/office/drawing/2014/main" id="{88D69341-E442-0154-BAAD-9041BCF8E33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pic>
        <p:nvPicPr>
          <p:cNvPr id="4" name="Afbeelding 3" descr="Afbeelding met speelgoed, kleding, pop, beeldje&#10;&#10;Door AI gegenereerde inhoud is mogelijk onjuist.">
            <a:extLst>
              <a:ext uri="{FF2B5EF4-FFF2-40B4-BE49-F238E27FC236}">
                <a16:creationId xmlns:a16="http://schemas.microsoft.com/office/drawing/2014/main" id="{7FC4B2BC-5838-178B-4182-BE40AC3A2396}"/>
              </a:ext>
            </a:extLst>
          </p:cNvPr>
          <p:cNvPicPr>
            <a:picLocks noChangeAspect="1"/>
          </p:cNvPicPr>
          <p:nvPr/>
        </p:nvPicPr>
        <p:blipFill>
          <a:blip r:embed="rId6"/>
          <a:stretch>
            <a:fillRect/>
          </a:stretch>
        </p:blipFill>
        <p:spPr>
          <a:xfrm>
            <a:off x="-2614408" y="3694813"/>
            <a:ext cx="2084870" cy="3046385"/>
          </a:xfrm>
          <a:prstGeom prst="rect">
            <a:avLst/>
          </a:prstGeom>
        </p:spPr>
      </p:pic>
    </p:spTree>
    <p:extLst>
      <p:ext uri="{BB962C8B-B14F-4D97-AF65-F5344CB8AC3E}">
        <p14:creationId xmlns:p14="http://schemas.microsoft.com/office/powerpoint/2010/main" val="131391610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78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alpha val="28000"/>
          </a:schemeClr>
        </a:solidFill>
        <a:effectLst/>
      </p:bgPr>
    </p:bg>
    <p:spTree>
      <p:nvGrpSpPr>
        <p:cNvPr id="1" name="">
          <a:extLst>
            <a:ext uri="{FF2B5EF4-FFF2-40B4-BE49-F238E27FC236}">
              <a16:creationId xmlns:a16="http://schemas.microsoft.com/office/drawing/2014/main" id="{5F43E5C6-C9D2-549E-0504-7C564951C7ED}"/>
            </a:ext>
          </a:extLst>
        </p:cNvPr>
        <p:cNvGrpSpPr/>
        <p:nvPr/>
      </p:nvGrpSpPr>
      <p:grpSpPr>
        <a:xfrm>
          <a:off x="0" y="0"/>
          <a:ext cx="0" cy="0"/>
          <a:chOff x="0" y="0"/>
          <a:chExt cx="0" cy="0"/>
        </a:xfrm>
      </p:grpSpPr>
      <p:pic>
        <p:nvPicPr>
          <p:cNvPr id="8" name="Afbeelding 7">
            <a:extLst>
              <a:ext uri="{FF2B5EF4-FFF2-40B4-BE49-F238E27FC236}">
                <a16:creationId xmlns:a16="http://schemas.microsoft.com/office/drawing/2014/main" id="{E9D16FF0-936E-7590-1780-D33C16DF3262}"/>
              </a:ext>
            </a:extLst>
          </p:cNvPr>
          <p:cNvPicPr>
            <a:picLocks noChangeAspect="1"/>
          </p:cNvPicPr>
          <p:nvPr/>
        </p:nvPicPr>
        <p:blipFill>
          <a:blip r:embed="rId3"/>
          <a:srcRect/>
          <a:stretch/>
        </p:blipFill>
        <p:spPr>
          <a:xfrm flipH="1">
            <a:off x="-2530079" y="-48444"/>
            <a:ext cx="7538014" cy="7022209"/>
          </a:xfrm>
          <a:prstGeom prst="rect">
            <a:avLst/>
          </a:prstGeom>
        </p:spPr>
      </p:pic>
      <p:sp>
        <p:nvSpPr>
          <p:cNvPr id="5" name="Afgeronde rechthoek 15">
            <a:extLst>
              <a:ext uri="{FF2B5EF4-FFF2-40B4-BE49-F238E27FC236}">
                <a16:creationId xmlns:a16="http://schemas.microsoft.com/office/drawing/2014/main" id="{68299DB1-3B53-0C07-799C-7C8F3D7CE4FE}"/>
              </a:ext>
            </a:extLst>
          </p:cNvPr>
          <p:cNvSpPr/>
          <p:nvPr/>
        </p:nvSpPr>
        <p:spPr>
          <a:xfrm>
            <a:off x="2870727" y="1776029"/>
            <a:ext cx="8121527" cy="1222184"/>
          </a:xfrm>
          <a:prstGeom prst="roundRect">
            <a:avLst/>
          </a:prstGeom>
          <a:solidFill>
            <a:srgbClr val="00B05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b="1">
                <a:solidFill>
                  <a:schemeClr val="bg1"/>
                </a:solidFill>
                <a:latin typeface="Calibri" panose="020F0502020204030204" pitchFamily="34" charset="0"/>
                <a:ea typeface="Calibri" panose="020F0502020204030204" pitchFamily="34" charset="0"/>
                <a:cs typeface="Calibri" panose="020F0502020204030204" pitchFamily="34" charset="0"/>
              </a:rPr>
              <a:t>Wat vind jij handiger?</a:t>
            </a:r>
          </a:p>
          <a:p>
            <a:pPr algn="ctr"/>
            <a:r>
              <a:rPr lang="nl-NL" sz="3200">
                <a:solidFill>
                  <a:schemeClr val="bg1"/>
                </a:solidFill>
                <a:latin typeface="Calibri" panose="020F0502020204030204" pitchFamily="34" charset="0"/>
                <a:ea typeface="Calibri" panose="020F0502020204030204" pitchFamily="34" charset="0"/>
                <a:cs typeface="Calibri" panose="020F0502020204030204" pitchFamily="34" charset="0"/>
              </a:rPr>
              <a:t>Contant of digitaal geld?</a:t>
            </a:r>
            <a:endParaRPr lang="nl-NL" sz="280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9" name="Afgeronde rechthoek 18">
            <a:extLst>
              <a:ext uri="{FF2B5EF4-FFF2-40B4-BE49-F238E27FC236}">
                <a16:creationId xmlns:a16="http://schemas.microsoft.com/office/drawing/2014/main" id="{904BD321-7EBE-7CA5-120C-1E9A06A46115}"/>
              </a:ext>
            </a:extLst>
          </p:cNvPr>
          <p:cNvSpPr/>
          <p:nvPr/>
        </p:nvSpPr>
        <p:spPr>
          <a:xfrm>
            <a:off x="2870727" y="3516721"/>
            <a:ext cx="8121527" cy="1233928"/>
          </a:xfrm>
          <a:prstGeom prst="roundRect">
            <a:avLst/>
          </a:prstGeom>
          <a:solidFill>
            <a:srgbClr val="E41C7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b="1" dirty="0">
                <a:solidFill>
                  <a:schemeClr val="bg1"/>
                </a:solidFill>
                <a:latin typeface="Calibri" panose="020F0502020204030204" pitchFamily="34" charset="0"/>
                <a:ea typeface="Calibri" panose="020F0502020204030204" pitchFamily="34" charset="0"/>
                <a:cs typeface="Calibri" panose="020F0502020204030204" pitchFamily="34" charset="0"/>
              </a:rPr>
              <a:t>Ben je weleens geld kwijtgeraakt?</a:t>
            </a:r>
          </a:p>
          <a:p>
            <a:pPr algn="ctr"/>
            <a:r>
              <a:rPr lang="nl-NL" sz="3200" dirty="0">
                <a:solidFill>
                  <a:schemeClr val="bg1"/>
                </a:solidFill>
                <a:latin typeface="Calibri" panose="020F0502020204030204" pitchFamily="34" charset="0"/>
                <a:ea typeface="Calibri" panose="020F0502020204030204" pitchFamily="34" charset="0"/>
                <a:cs typeface="Calibri" panose="020F0502020204030204" pitchFamily="34" charset="0"/>
              </a:rPr>
              <a:t>En hoe gebeurde dat?</a:t>
            </a:r>
            <a:endParaRPr lang="nl-NL" sz="28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Afgeronde rechthoek 16">
            <a:extLst>
              <a:ext uri="{FF2B5EF4-FFF2-40B4-BE49-F238E27FC236}">
                <a16:creationId xmlns:a16="http://schemas.microsoft.com/office/drawing/2014/main" id="{B5CC815B-27C4-6E40-02EA-7F6C1BBE39B5}"/>
              </a:ext>
            </a:extLst>
          </p:cNvPr>
          <p:cNvSpPr/>
          <p:nvPr/>
        </p:nvSpPr>
        <p:spPr>
          <a:xfrm>
            <a:off x="2870727" y="5256655"/>
            <a:ext cx="8121527" cy="1233928"/>
          </a:xfrm>
          <a:prstGeom prst="roundRect">
            <a:avLst/>
          </a:prstGeom>
          <a:solidFill>
            <a:srgbClr val="651C7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b="1">
                <a:solidFill>
                  <a:schemeClr val="bg1"/>
                </a:solidFill>
                <a:latin typeface="Calibri" panose="020F0502020204030204" pitchFamily="34" charset="0"/>
                <a:ea typeface="Calibri" panose="020F0502020204030204" pitchFamily="34" charset="0"/>
                <a:cs typeface="Calibri" panose="020F0502020204030204" pitchFamily="34" charset="0"/>
              </a:rPr>
              <a:t>Waar bewaar jij je geld?</a:t>
            </a:r>
          </a:p>
          <a:p>
            <a:pPr algn="ctr"/>
            <a:r>
              <a:rPr lang="nl-NL" sz="3200">
                <a:solidFill>
                  <a:schemeClr val="bg1"/>
                </a:solidFill>
                <a:latin typeface="Calibri" panose="020F0502020204030204" pitchFamily="34" charset="0"/>
                <a:ea typeface="Calibri" panose="020F0502020204030204" pitchFamily="34" charset="0"/>
                <a:cs typeface="Calibri" panose="020F0502020204030204" pitchFamily="34" charset="0"/>
              </a:rPr>
              <a:t>En waar spaar je voor?</a:t>
            </a:r>
            <a:endParaRPr lang="nl-NL" sz="280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grpSp>
        <p:nvGrpSpPr>
          <p:cNvPr id="12" name="Groep 11">
            <a:extLst>
              <a:ext uri="{FF2B5EF4-FFF2-40B4-BE49-F238E27FC236}">
                <a16:creationId xmlns:a16="http://schemas.microsoft.com/office/drawing/2014/main" id="{D293DF5A-71D4-2964-1421-A3D555451B93}"/>
              </a:ext>
            </a:extLst>
          </p:cNvPr>
          <p:cNvGrpSpPr/>
          <p:nvPr/>
        </p:nvGrpSpPr>
        <p:grpSpPr>
          <a:xfrm rot="20969083">
            <a:off x="2566795" y="5407903"/>
            <a:ext cx="972366" cy="972366"/>
            <a:chOff x="540008" y="3517722"/>
            <a:chExt cx="1149974" cy="1149974"/>
          </a:xfrm>
          <a:effectLst>
            <a:outerShdw blurRad="50800" dist="38100" dir="2700000" algn="tl" rotWithShape="0">
              <a:prstClr val="black">
                <a:alpha val="40000"/>
              </a:prstClr>
            </a:outerShdw>
          </a:effectLst>
        </p:grpSpPr>
        <p:pic>
          <p:nvPicPr>
            <p:cNvPr id="18" name="Picture 8" descr="iOS 16.4">
              <a:extLst>
                <a:ext uri="{FF2B5EF4-FFF2-40B4-BE49-F238E27FC236}">
                  <a16:creationId xmlns:a16="http://schemas.microsoft.com/office/drawing/2014/main" id="{F3C30355-366F-ABF2-D410-1C33027429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008" y="3517722"/>
              <a:ext cx="1149974" cy="1149974"/>
            </a:xfrm>
            <a:prstGeom prst="rect">
              <a:avLst/>
            </a:prstGeom>
            <a:noFill/>
            <a:extLst>
              <a:ext uri="{909E8E84-426E-40DD-AFC4-6F175D3DCCD1}">
                <a14:hiddenFill xmlns:a14="http://schemas.microsoft.com/office/drawing/2010/main">
                  <a:solidFill>
                    <a:srgbClr val="FFFFFF"/>
                  </a:solidFill>
                </a14:hiddenFill>
              </a:ext>
            </a:extLst>
          </p:spPr>
        </p:pic>
        <p:sp>
          <p:nvSpPr>
            <p:cNvPr id="19" name="Ovaal 18">
              <a:extLst>
                <a:ext uri="{FF2B5EF4-FFF2-40B4-BE49-F238E27FC236}">
                  <a16:creationId xmlns:a16="http://schemas.microsoft.com/office/drawing/2014/main" id="{CA7906F7-CC47-301F-BC90-C579EE1C8433}"/>
                </a:ext>
              </a:extLst>
            </p:cNvPr>
            <p:cNvSpPr/>
            <p:nvPr/>
          </p:nvSpPr>
          <p:spPr>
            <a:xfrm>
              <a:off x="894084" y="3716608"/>
              <a:ext cx="441956" cy="441956"/>
            </a:xfrm>
            <a:prstGeom prst="ellipse">
              <a:avLst/>
            </a:prstGeom>
            <a:solidFill>
              <a:srgbClr val="EAD4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ekstvak 19">
              <a:extLst>
                <a:ext uri="{FF2B5EF4-FFF2-40B4-BE49-F238E27FC236}">
                  <a16:creationId xmlns:a16="http://schemas.microsoft.com/office/drawing/2014/main" id="{BE32D435-4774-9720-9B88-8D92CF4B540D}"/>
                </a:ext>
              </a:extLst>
            </p:cNvPr>
            <p:cNvSpPr txBox="1"/>
            <p:nvPr/>
          </p:nvSpPr>
          <p:spPr>
            <a:xfrm>
              <a:off x="869531" y="3601947"/>
              <a:ext cx="393056" cy="584775"/>
            </a:xfrm>
            <a:prstGeom prst="rect">
              <a:avLst/>
            </a:prstGeom>
            <a:noFill/>
          </p:spPr>
          <p:txBody>
            <a:bodyPr wrap="none" rtlCol="0">
              <a:spAutoFit/>
            </a:bodyPr>
            <a:lstStyle/>
            <a:p>
              <a:r>
                <a:rPr lang="nl-NL" sz="3200" b="0" i="0">
                  <a:solidFill>
                    <a:schemeClr val="accent4">
                      <a:lumMod val="50000"/>
                    </a:schemeClr>
                  </a:solidFill>
                  <a:effectLst/>
                  <a:latin typeface="Google Sans"/>
                </a:rPr>
                <a:t>€</a:t>
              </a:r>
              <a:endParaRPr lang="nl-NL" sz="3200">
                <a:solidFill>
                  <a:schemeClr val="accent4">
                    <a:lumMod val="50000"/>
                  </a:schemeClr>
                </a:solidFill>
              </a:endParaRPr>
            </a:p>
          </p:txBody>
        </p:sp>
      </p:grpSp>
      <p:pic>
        <p:nvPicPr>
          <p:cNvPr id="22" name="Afbeelding 21" descr="Afbeelding met Huishoudelijk apparaat, apparaat, paars, ontwerp&#10;&#10;Automatisch gegenereerde beschrijving">
            <a:extLst>
              <a:ext uri="{FF2B5EF4-FFF2-40B4-BE49-F238E27FC236}">
                <a16:creationId xmlns:a16="http://schemas.microsoft.com/office/drawing/2014/main" id="{4E343CEF-06A7-DC0D-EFB6-D9713D022E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30126" flipH="1">
            <a:off x="10287925" y="5116663"/>
            <a:ext cx="948755" cy="907305"/>
          </a:xfrm>
          <a:prstGeom prst="rect">
            <a:avLst/>
          </a:prstGeom>
          <a:effectLst>
            <a:outerShdw blurRad="50800" dist="38100" dir="2700000" algn="tl" rotWithShape="0">
              <a:prstClr val="black">
                <a:alpha val="40000"/>
              </a:prstClr>
            </a:outerShdw>
          </a:effectLst>
        </p:spPr>
      </p:pic>
      <p:pic>
        <p:nvPicPr>
          <p:cNvPr id="23" name="Afbeelding 22" descr="Afbeelding met schermopname, ontwerp&#10;&#10;Automatisch gegenereerde beschrijving">
            <a:extLst>
              <a:ext uri="{FF2B5EF4-FFF2-40B4-BE49-F238E27FC236}">
                <a16:creationId xmlns:a16="http://schemas.microsoft.com/office/drawing/2014/main" id="{973F5565-8B91-BDE0-00D2-210F951AE6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81062">
            <a:off x="10078603" y="1583328"/>
            <a:ext cx="1141027" cy="849777"/>
          </a:xfrm>
          <a:prstGeom prst="rect">
            <a:avLst/>
          </a:prstGeom>
          <a:effectLst>
            <a:outerShdw blurRad="50800" dist="38100" dir="2700000" algn="tl" rotWithShape="0">
              <a:prstClr val="black">
                <a:alpha val="40000"/>
              </a:prstClr>
            </a:outerShdw>
          </a:effectLst>
        </p:spPr>
      </p:pic>
      <p:pic>
        <p:nvPicPr>
          <p:cNvPr id="28" name="Afbeelding 27" descr="Afbeelding met tekst, schermopname, ontwerp&#10;&#10;Automatisch gegenereerde beschrijving">
            <a:extLst>
              <a:ext uri="{FF2B5EF4-FFF2-40B4-BE49-F238E27FC236}">
                <a16:creationId xmlns:a16="http://schemas.microsoft.com/office/drawing/2014/main" id="{7529E410-4C6B-5365-ECDF-D0A8FD3B68A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364571">
            <a:off x="2631619" y="1604579"/>
            <a:ext cx="1209981" cy="1209981"/>
          </a:xfrm>
          <a:prstGeom prst="rect">
            <a:avLst/>
          </a:prstGeom>
          <a:effectLst>
            <a:outerShdw blurRad="50800" dist="76200" dir="2700000" algn="tl" rotWithShape="0">
              <a:prstClr val="black">
                <a:alpha val="40000"/>
              </a:prstClr>
            </a:outerShdw>
          </a:effectLst>
        </p:spPr>
      </p:pic>
      <p:pic>
        <p:nvPicPr>
          <p:cNvPr id="29" name="Picture 4">
            <a:extLst>
              <a:ext uri="{FF2B5EF4-FFF2-40B4-BE49-F238E27FC236}">
                <a16:creationId xmlns:a16="http://schemas.microsoft.com/office/drawing/2014/main" id="{A764B788-5E6A-0E0A-414E-911F0E95615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314059">
            <a:off x="3367498" y="1869014"/>
            <a:ext cx="710315" cy="710315"/>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Rechthoek: afgeronde hoeken 1">
            <a:extLst>
              <a:ext uri="{FF2B5EF4-FFF2-40B4-BE49-F238E27FC236}">
                <a16:creationId xmlns:a16="http://schemas.microsoft.com/office/drawing/2014/main" id="{BC9ABF12-B9F1-B0CA-26E1-44EF660150A1}"/>
              </a:ext>
            </a:extLst>
          </p:cNvPr>
          <p:cNvSpPr/>
          <p:nvPr/>
        </p:nvSpPr>
        <p:spPr>
          <a:xfrm rot="21448618">
            <a:off x="-308037" y="518490"/>
            <a:ext cx="5758687"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kstvak 2">
            <a:extLst>
              <a:ext uri="{FF2B5EF4-FFF2-40B4-BE49-F238E27FC236}">
                <a16:creationId xmlns:a16="http://schemas.microsoft.com/office/drawing/2014/main" id="{C5CFCC88-F053-CC4F-AE11-ACB99DB1D771}"/>
              </a:ext>
            </a:extLst>
          </p:cNvPr>
          <p:cNvSpPr txBox="1"/>
          <p:nvPr/>
        </p:nvSpPr>
        <p:spPr>
          <a:xfrm rot="21448618">
            <a:off x="131791" y="531947"/>
            <a:ext cx="5061097" cy="818707"/>
          </a:xfrm>
          <a:prstGeom prst="rect">
            <a:avLst/>
          </a:prstGeom>
          <a:noFill/>
        </p:spPr>
        <p:txBody>
          <a:bodyPr wrap="none" rtlCol="0">
            <a:noAutofit/>
          </a:bodyPr>
          <a:lstStyle/>
          <a:p>
            <a:r>
              <a:rPr lang="nl-NL" sz="4400" spc="100">
                <a:solidFill>
                  <a:srgbClr val="641C76"/>
                </a:solidFill>
                <a:latin typeface="VAGRounded-Bold" pitchFamily="2" charset="0"/>
                <a:ea typeface="Open Sans" panose="020B0606030504020204" pitchFamily="34" charset="0"/>
                <a:cs typeface="Open Sans" panose="020B0606030504020204" pitchFamily="34" charset="0"/>
              </a:rPr>
              <a:t>Wat vind jij?</a:t>
            </a:r>
            <a:endParaRPr lang="nl-NL" sz="5400" spc="100">
              <a:solidFill>
                <a:srgbClr val="641C76"/>
              </a:solidFill>
              <a:latin typeface="VAGRounded-Bold" pitchFamily="2" charset="0"/>
              <a:ea typeface="Open Sans" panose="020B0606030504020204" pitchFamily="34" charset="0"/>
              <a:cs typeface="Open Sans" panose="020B0606030504020204" pitchFamily="34" charset="0"/>
            </a:endParaRPr>
          </a:p>
        </p:txBody>
      </p:sp>
      <p:pic>
        <p:nvPicPr>
          <p:cNvPr id="4" name="Picture 6" descr="iOS 16.4">
            <a:extLst>
              <a:ext uri="{FF2B5EF4-FFF2-40B4-BE49-F238E27FC236}">
                <a16:creationId xmlns:a16="http://schemas.microsoft.com/office/drawing/2014/main" id="{895833C9-6BCA-5EFB-D86E-F084F959799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0685166">
            <a:off x="2675616" y="3915546"/>
            <a:ext cx="920115" cy="92011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10" descr="iOS 16.4">
            <a:extLst>
              <a:ext uri="{FF2B5EF4-FFF2-40B4-BE49-F238E27FC236}">
                <a16:creationId xmlns:a16="http://schemas.microsoft.com/office/drawing/2014/main" id="{CD632B3D-03EA-F68A-C11F-3FA3773414F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0796348" flipH="1">
            <a:off x="10116105" y="3158201"/>
            <a:ext cx="986528" cy="98652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Afbeelding 6" descr="Afbeelding met speelgoed, kleding, pop, beeldje&#10;&#10;Door AI gegenereerde inhoud is mogelijk onjuist.">
            <a:extLst>
              <a:ext uri="{FF2B5EF4-FFF2-40B4-BE49-F238E27FC236}">
                <a16:creationId xmlns:a16="http://schemas.microsoft.com/office/drawing/2014/main" id="{1B645E1A-3B3D-60A1-D0A7-39173E6AC38E}"/>
              </a:ext>
            </a:extLst>
          </p:cNvPr>
          <p:cNvPicPr>
            <a:picLocks noChangeAspect="1"/>
          </p:cNvPicPr>
          <p:nvPr/>
        </p:nvPicPr>
        <p:blipFill>
          <a:blip r:embed="rId11"/>
          <a:stretch>
            <a:fillRect/>
          </a:stretch>
        </p:blipFill>
        <p:spPr>
          <a:xfrm>
            <a:off x="-10675" y="3756539"/>
            <a:ext cx="2084870" cy="3046385"/>
          </a:xfrm>
          <a:prstGeom prst="rect">
            <a:avLst/>
          </a:prstGeom>
        </p:spPr>
      </p:pic>
    </p:spTree>
    <p:extLst>
      <p:ext uri="{BB962C8B-B14F-4D97-AF65-F5344CB8AC3E}">
        <p14:creationId xmlns:p14="http://schemas.microsoft.com/office/powerpoint/2010/main" val="373837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p:cTn id="13" dur="500" fill="hold"/>
                                        <p:tgtEl>
                                          <p:spTgt spid="29"/>
                                        </p:tgtEl>
                                        <p:attrNameLst>
                                          <p:attrName>ppt_w</p:attrName>
                                        </p:attrNameLst>
                                      </p:cBhvr>
                                      <p:tavLst>
                                        <p:tav tm="0">
                                          <p:val>
                                            <p:fltVal val="0"/>
                                          </p:val>
                                        </p:tav>
                                        <p:tav tm="100000">
                                          <p:val>
                                            <p:strVal val="#ppt_w"/>
                                          </p:val>
                                        </p:tav>
                                      </p:tavLst>
                                    </p:anim>
                                    <p:anim calcmode="lin" valueType="num">
                                      <p:cBhvr>
                                        <p:cTn id="14" dur="500" fill="hold"/>
                                        <p:tgtEl>
                                          <p:spTgt spid="29"/>
                                        </p:tgtEl>
                                        <p:attrNameLst>
                                          <p:attrName>ppt_h</p:attrName>
                                        </p:attrNameLst>
                                      </p:cBhvr>
                                      <p:tavLst>
                                        <p:tav tm="0">
                                          <p:val>
                                            <p:fltVal val="0"/>
                                          </p:val>
                                        </p:tav>
                                        <p:tav tm="100000">
                                          <p:val>
                                            <p:strVal val="#ppt_h"/>
                                          </p:val>
                                        </p:tav>
                                      </p:tavLst>
                                    </p:anim>
                                    <p:animEffect transition="in" filter="fade">
                                      <p:cBhvr>
                                        <p:cTn id="15" dur="500"/>
                                        <p:tgtEl>
                                          <p:spTgt spid="29"/>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500" fill="hold"/>
                                        <p:tgtEl>
                                          <p:spTgt spid="28"/>
                                        </p:tgtEl>
                                        <p:attrNameLst>
                                          <p:attrName>ppt_w</p:attrName>
                                        </p:attrNameLst>
                                      </p:cBhvr>
                                      <p:tavLst>
                                        <p:tav tm="0">
                                          <p:val>
                                            <p:fltVal val="0"/>
                                          </p:val>
                                        </p:tav>
                                        <p:tav tm="100000">
                                          <p:val>
                                            <p:strVal val="#ppt_w"/>
                                          </p:val>
                                        </p:tav>
                                      </p:tavLst>
                                    </p:anim>
                                    <p:anim calcmode="lin" valueType="num">
                                      <p:cBhvr>
                                        <p:cTn id="20" dur="500" fill="hold"/>
                                        <p:tgtEl>
                                          <p:spTgt spid="28"/>
                                        </p:tgtEl>
                                        <p:attrNameLst>
                                          <p:attrName>ppt_h</p:attrName>
                                        </p:attrNameLst>
                                      </p:cBhvr>
                                      <p:tavLst>
                                        <p:tav tm="0">
                                          <p:val>
                                            <p:fltVal val="0"/>
                                          </p:val>
                                        </p:tav>
                                        <p:tav tm="100000">
                                          <p:val>
                                            <p:strVal val="#ppt_h"/>
                                          </p:val>
                                        </p:tav>
                                      </p:tavLst>
                                    </p:anim>
                                    <p:animEffect transition="in" filter="fade">
                                      <p:cBhvr>
                                        <p:cTn id="21" dur="500"/>
                                        <p:tgtEl>
                                          <p:spTgt spid="28"/>
                                        </p:tgtEl>
                                      </p:cBhvr>
                                    </p:animEffect>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fltVal val="0"/>
                                          </p:val>
                                        </p:tav>
                                        <p:tav tm="100000">
                                          <p:val>
                                            <p:strVal val="#ppt_w"/>
                                          </p:val>
                                        </p:tav>
                                      </p:tavLst>
                                    </p:anim>
                                    <p:anim calcmode="lin" valueType="num">
                                      <p:cBhvr>
                                        <p:cTn id="26" dur="500" fill="hold"/>
                                        <p:tgtEl>
                                          <p:spTgt spid="23"/>
                                        </p:tgtEl>
                                        <p:attrNameLst>
                                          <p:attrName>ppt_h</p:attrName>
                                        </p:attrNameLst>
                                      </p:cBhvr>
                                      <p:tavLst>
                                        <p:tav tm="0">
                                          <p:val>
                                            <p:fltVal val="0"/>
                                          </p:val>
                                        </p:tav>
                                        <p:tav tm="100000">
                                          <p:val>
                                            <p:strVal val="#ppt_h"/>
                                          </p:val>
                                        </p:tav>
                                      </p:tavLst>
                                    </p:anim>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53" presetClass="entr" presetSubtype="16" fill="hold" nodeType="after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p:cTn id="38" dur="500" fill="hold"/>
                                        <p:tgtEl>
                                          <p:spTgt spid="4"/>
                                        </p:tgtEl>
                                        <p:attrNameLst>
                                          <p:attrName>ppt_w</p:attrName>
                                        </p:attrNameLst>
                                      </p:cBhvr>
                                      <p:tavLst>
                                        <p:tav tm="0">
                                          <p:val>
                                            <p:fltVal val="0"/>
                                          </p:val>
                                        </p:tav>
                                        <p:tav tm="100000">
                                          <p:val>
                                            <p:strVal val="#ppt_w"/>
                                          </p:val>
                                        </p:tav>
                                      </p:tavLst>
                                    </p:anim>
                                    <p:anim calcmode="lin" valueType="num">
                                      <p:cBhvr>
                                        <p:cTn id="39" dur="500" fill="hold"/>
                                        <p:tgtEl>
                                          <p:spTgt spid="4"/>
                                        </p:tgtEl>
                                        <p:attrNameLst>
                                          <p:attrName>ppt_h</p:attrName>
                                        </p:attrNameLst>
                                      </p:cBhvr>
                                      <p:tavLst>
                                        <p:tav tm="0">
                                          <p:val>
                                            <p:fltVal val="0"/>
                                          </p:val>
                                        </p:tav>
                                        <p:tav tm="100000">
                                          <p:val>
                                            <p:strVal val="#ppt_h"/>
                                          </p:val>
                                        </p:tav>
                                      </p:tavLst>
                                    </p:anim>
                                    <p:animEffect transition="in" filter="fade">
                                      <p:cBhvr>
                                        <p:cTn id="40" dur="500"/>
                                        <p:tgtEl>
                                          <p:spTgt spid="4"/>
                                        </p:tgtEl>
                                      </p:cBhvr>
                                    </p:animEffect>
                                  </p:childTnLst>
                                </p:cTn>
                              </p:par>
                            </p:childTnLst>
                          </p:cTn>
                        </p:par>
                        <p:par>
                          <p:cTn id="41" fill="hold">
                            <p:stCondLst>
                              <p:cond delay="1500"/>
                            </p:stCondLst>
                            <p:childTnLst>
                              <p:par>
                                <p:cTn id="42" presetID="53" presetClass="entr" presetSubtype="16" fill="hold" nodeType="afterEffect">
                                  <p:stCondLst>
                                    <p:cond delay="0"/>
                                  </p:stCondLst>
                                  <p:childTnLst>
                                    <p:set>
                                      <p:cBhvr>
                                        <p:cTn id="43" dur="1" fill="hold">
                                          <p:stCondLst>
                                            <p:cond delay="0"/>
                                          </p:stCondLst>
                                        </p:cTn>
                                        <p:tgtEl>
                                          <p:spTgt spid="6"/>
                                        </p:tgtEl>
                                        <p:attrNameLst>
                                          <p:attrName>style.visibility</p:attrName>
                                        </p:attrNameLst>
                                      </p:cBhvr>
                                      <p:to>
                                        <p:strVal val="visible"/>
                                      </p:to>
                                    </p:set>
                                    <p:anim calcmode="lin" valueType="num">
                                      <p:cBhvr>
                                        <p:cTn id="44" dur="500" fill="hold"/>
                                        <p:tgtEl>
                                          <p:spTgt spid="6"/>
                                        </p:tgtEl>
                                        <p:attrNameLst>
                                          <p:attrName>ppt_w</p:attrName>
                                        </p:attrNameLst>
                                      </p:cBhvr>
                                      <p:tavLst>
                                        <p:tav tm="0">
                                          <p:val>
                                            <p:fltVal val="0"/>
                                          </p:val>
                                        </p:tav>
                                        <p:tav tm="100000">
                                          <p:val>
                                            <p:strVal val="#ppt_w"/>
                                          </p:val>
                                        </p:tav>
                                      </p:tavLst>
                                    </p:anim>
                                    <p:anim calcmode="lin" valueType="num">
                                      <p:cBhvr>
                                        <p:cTn id="45" dur="500" fill="hold"/>
                                        <p:tgtEl>
                                          <p:spTgt spid="6"/>
                                        </p:tgtEl>
                                        <p:attrNameLst>
                                          <p:attrName>ppt_h</p:attrName>
                                        </p:attrNameLst>
                                      </p:cBhvr>
                                      <p:tavLst>
                                        <p:tav tm="0">
                                          <p:val>
                                            <p:fltVal val="0"/>
                                          </p:val>
                                        </p:tav>
                                        <p:tav tm="100000">
                                          <p:val>
                                            <p:strVal val="#ppt_h"/>
                                          </p:val>
                                        </p:tav>
                                      </p:tavLst>
                                    </p:anim>
                                    <p:animEffect transition="in" filter="fade">
                                      <p:cBhvr>
                                        <p:cTn id="46" dur="500"/>
                                        <p:tgtEl>
                                          <p:spTgt spid="6"/>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1000"/>
                                        <p:tgtEl>
                                          <p:spTgt spid="10"/>
                                        </p:tgtEl>
                                      </p:cBhvr>
                                    </p:animEffect>
                                    <p:anim calcmode="lin" valueType="num">
                                      <p:cBhvr>
                                        <p:cTn id="52" dur="1000" fill="hold"/>
                                        <p:tgtEl>
                                          <p:spTgt spid="10"/>
                                        </p:tgtEl>
                                        <p:attrNameLst>
                                          <p:attrName>ppt_x</p:attrName>
                                        </p:attrNameLst>
                                      </p:cBhvr>
                                      <p:tavLst>
                                        <p:tav tm="0">
                                          <p:val>
                                            <p:strVal val="#ppt_x"/>
                                          </p:val>
                                        </p:tav>
                                        <p:tav tm="100000">
                                          <p:val>
                                            <p:strVal val="#ppt_x"/>
                                          </p:val>
                                        </p:tav>
                                      </p:tavLst>
                                    </p:anim>
                                    <p:anim calcmode="lin" valueType="num">
                                      <p:cBhvr>
                                        <p:cTn id="53" dur="1000" fill="hold"/>
                                        <p:tgtEl>
                                          <p:spTgt spid="10"/>
                                        </p:tgtEl>
                                        <p:attrNameLst>
                                          <p:attrName>ppt_y</p:attrName>
                                        </p:attrNameLst>
                                      </p:cBhvr>
                                      <p:tavLst>
                                        <p:tav tm="0">
                                          <p:val>
                                            <p:strVal val="#ppt_y+.1"/>
                                          </p:val>
                                        </p:tav>
                                        <p:tav tm="100000">
                                          <p:val>
                                            <p:strVal val="#ppt_y"/>
                                          </p:val>
                                        </p:tav>
                                      </p:tavLst>
                                    </p:anim>
                                  </p:childTnLst>
                                </p:cTn>
                              </p:par>
                            </p:childTnLst>
                          </p:cTn>
                        </p:par>
                        <p:par>
                          <p:cTn id="54" fill="hold">
                            <p:stCondLst>
                              <p:cond delay="1000"/>
                            </p:stCondLst>
                            <p:childTnLst>
                              <p:par>
                                <p:cTn id="55" presetID="53" presetClass="entr" presetSubtype="16" fill="hold" nodeType="afterEffect">
                                  <p:stCondLst>
                                    <p:cond delay="0"/>
                                  </p:stCondLst>
                                  <p:childTnLst>
                                    <p:set>
                                      <p:cBhvr>
                                        <p:cTn id="56" dur="1" fill="hold">
                                          <p:stCondLst>
                                            <p:cond delay="0"/>
                                          </p:stCondLst>
                                        </p:cTn>
                                        <p:tgtEl>
                                          <p:spTgt spid="22"/>
                                        </p:tgtEl>
                                        <p:attrNameLst>
                                          <p:attrName>style.visibility</p:attrName>
                                        </p:attrNameLst>
                                      </p:cBhvr>
                                      <p:to>
                                        <p:strVal val="visible"/>
                                      </p:to>
                                    </p:set>
                                    <p:anim calcmode="lin" valueType="num">
                                      <p:cBhvr>
                                        <p:cTn id="57" dur="500" fill="hold"/>
                                        <p:tgtEl>
                                          <p:spTgt spid="22"/>
                                        </p:tgtEl>
                                        <p:attrNameLst>
                                          <p:attrName>ppt_w</p:attrName>
                                        </p:attrNameLst>
                                      </p:cBhvr>
                                      <p:tavLst>
                                        <p:tav tm="0">
                                          <p:val>
                                            <p:fltVal val="0"/>
                                          </p:val>
                                        </p:tav>
                                        <p:tav tm="100000">
                                          <p:val>
                                            <p:strVal val="#ppt_w"/>
                                          </p:val>
                                        </p:tav>
                                      </p:tavLst>
                                    </p:anim>
                                    <p:anim calcmode="lin" valueType="num">
                                      <p:cBhvr>
                                        <p:cTn id="58" dur="500" fill="hold"/>
                                        <p:tgtEl>
                                          <p:spTgt spid="22"/>
                                        </p:tgtEl>
                                        <p:attrNameLst>
                                          <p:attrName>ppt_h</p:attrName>
                                        </p:attrNameLst>
                                      </p:cBhvr>
                                      <p:tavLst>
                                        <p:tav tm="0">
                                          <p:val>
                                            <p:fltVal val="0"/>
                                          </p:val>
                                        </p:tav>
                                        <p:tav tm="100000">
                                          <p:val>
                                            <p:strVal val="#ppt_h"/>
                                          </p:val>
                                        </p:tav>
                                      </p:tavLst>
                                    </p:anim>
                                    <p:animEffect transition="in" filter="fade">
                                      <p:cBhvr>
                                        <p:cTn id="59" dur="500"/>
                                        <p:tgtEl>
                                          <p:spTgt spid="22"/>
                                        </p:tgtEl>
                                      </p:cBhvr>
                                    </p:animEffect>
                                  </p:childTnLst>
                                </p:cTn>
                              </p:par>
                            </p:childTnLst>
                          </p:cTn>
                        </p:par>
                        <p:par>
                          <p:cTn id="60" fill="hold">
                            <p:stCondLst>
                              <p:cond delay="1500"/>
                            </p:stCondLst>
                            <p:childTnLst>
                              <p:par>
                                <p:cTn id="61" presetID="53" presetClass="entr" presetSubtype="16" fill="hold" nodeType="after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p:cTn id="63" dur="500" fill="hold"/>
                                        <p:tgtEl>
                                          <p:spTgt spid="12"/>
                                        </p:tgtEl>
                                        <p:attrNameLst>
                                          <p:attrName>ppt_w</p:attrName>
                                        </p:attrNameLst>
                                      </p:cBhvr>
                                      <p:tavLst>
                                        <p:tav tm="0">
                                          <p:val>
                                            <p:fltVal val="0"/>
                                          </p:val>
                                        </p:tav>
                                        <p:tav tm="100000">
                                          <p:val>
                                            <p:strVal val="#ppt_w"/>
                                          </p:val>
                                        </p:tav>
                                      </p:tavLst>
                                    </p:anim>
                                    <p:anim calcmode="lin" valueType="num">
                                      <p:cBhvr>
                                        <p:cTn id="64" dur="500" fill="hold"/>
                                        <p:tgtEl>
                                          <p:spTgt spid="12"/>
                                        </p:tgtEl>
                                        <p:attrNameLst>
                                          <p:attrName>ppt_h</p:attrName>
                                        </p:attrNameLst>
                                      </p:cBhvr>
                                      <p:tavLst>
                                        <p:tav tm="0">
                                          <p:val>
                                            <p:fltVal val="0"/>
                                          </p:val>
                                        </p:tav>
                                        <p:tav tm="100000">
                                          <p:val>
                                            <p:strVal val="#ppt_h"/>
                                          </p:val>
                                        </p:tav>
                                      </p:tavLst>
                                    </p:anim>
                                    <p:animEffect transition="in" filter="fade">
                                      <p:cBhvr>
                                        <p:cTn id="6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FCAF2E-CDDF-B317-4DA8-A85831C99DAA}"/>
            </a:ext>
          </a:extLst>
        </p:cNvPr>
        <p:cNvGrpSpPr/>
        <p:nvPr/>
      </p:nvGrpSpPr>
      <p:grpSpPr>
        <a:xfrm>
          <a:off x="0" y="0"/>
          <a:ext cx="0" cy="0"/>
          <a:chOff x="0" y="0"/>
          <a:chExt cx="0" cy="0"/>
        </a:xfrm>
      </p:grpSpPr>
      <p:pic>
        <p:nvPicPr>
          <p:cNvPr id="7" name="Afbeelding 6">
            <a:extLst>
              <a:ext uri="{FF2B5EF4-FFF2-40B4-BE49-F238E27FC236}">
                <a16:creationId xmlns:a16="http://schemas.microsoft.com/office/drawing/2014/main" id="{B5A4A322-7A45-C276-A7AE-9F73B528BC85}"/>
              </a:ext>
            </a:extLst>
          </p:cNvPr>
          <p:cNvPicPr>
            <a:picLocks noChangeAspect="1"/>
          </p:cNvPicPr>
          <p:nvPr/>
        </p:nvPicPr>
        <p:blipFill>
          <a:blip r:embed="rId3"/>
          <a:srcRect/>
          <a:stretch/>
        </p:blipFill>
        <p:spPr>
          <a:xfrm flipH="1">
            <a:off x="-2530079" y="-36618"/>
            <a:ext cx="7538014" cy="7022209"/>
          </a:xfrm>
          <a:prstGeom prst="rect">
            <a:avLst/>
          </a:prstGeom>
        </p:spPr>
      </p:pic>
      <p:pic>
        <p:nvPicPr>
          <p:cNvPr id="18" name="Afbeelding 17" descr="Afbeelding met speelgoed, kleding, pop, beeldje&#10;&#10;Door AI gegenereerde inhoud is mogelijk onjuist.">
            <a:extLst>
              <a:ext uri="{FF2B5EF4-FFF2-40B4-BE49-F238E27FC236}">
                <a16:creationId xmlns:a16="http://schemas.microsoft.com/office/drawing/2014/main" id="{832207D0-ECF3-410D-18D0-C8DA3F872F12}"/>
              </a:ext>
            </a:extLst>
          </p:cNvPr>
          <p:cNvPicPr>
            <a:picLocks noChangeAspect="1"/>
          </p:cNvPicPr>
          <p:nvPr/>
        </p:nvPicPr>
        <p:blipFill>
          <a:blip r:embed="rId4"/>
          <a:stretch>
            <a:fillRect/>
          </a:stretch>
        </p:blipFill>
        <p:spPr>
          <a:xfrm>
            <a:off x="-2614408" y="3694813"/>
            <a:ext cx="2084870" cy="3046385"/>
          </a:xfrm>
          <a:prstGeom prst="rect">
            <a:avLst/>
          </a:prstGeom>
        </p:spPr>
      </p:pic>
      <p:sp>
        <p:nvSpPr>
          <p:cNvPr id="20" name="Titel 1">
            <a:extLst>
              <a:ext uri="{FF2B5EF4-FFF2-40B4-BE49-F238E27FC236}">
                <a16:creationId xmlns:a16="http://schemas.microsoft.com/office/drawing/2014/main" id="{AAC37D51-0CAC-207B-4A93-6402DD4BCE25}"/>
              </a:ext>
            </a:extLst>
          </p:cNvPr>
          <p:cNvSpPr txBox="1">
            <a:spLocks/>
          </p:cNvSpPr>
          <p:nvPr/>
        </p:nvSpPr>
        <p:spPr>
          <a:xfrm>
            <a:off x="2662339" y="4568714"/>
            <a:ext cx="3325906" cy="1421168"/>
          </a:xfrm>
          <a:prstGeom prst="wedgeRoundRectCallout">
            <a:avLst>
              <a:gd name="adj1" fmla="val 93623"/>
              <a:gd name="adj2" fmla="val -89935"/>
              <a:gd name="adj3" fmla="val 16667"/>
            </a:avLst>
          </a:prstGeom>
          <a:solidFill>
            <a:schemeClr val="bg1"/>
          </a:solidFill>
        </p:spPr>
        <p:txBody>
          <a:bodyPr vert="horz" wrap="square" lIns="251999" tIns="251999" rIns="251999" bIns="251999" rtlCol="0" anchor="t">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b="0" dirty="0">
                <a:latin typeface="Calibri" panose="020F0502020204030204" pitchFamily="34" charset="0"/>
                <a:ea typeface="Calibri" panose="020F0502020204030204" pitchFamily="34" charset="0"/>
                <a:cs typeface="Calibri" panose="020F0502020204030204" pitchFamily="34" charset="0"/>
              </a:rPr>
              <a:t>...over geld! </a:t>
            </a:r>
          </a:p>
          <a:p>
            <a:pPr algn="ctr"/>
            <a:r>
              <a:rPr lang="nl-NL" sz="2800" dirty="0">
                <a:latin typeface="Calibri" panose="020F0502020204030204" pitchFamily="34" charset="0"/>
                <a:ea typeface="Calibri" panose="020F0502020204030204" pitchFamily="34" charset="0"/>
                <a:cs typeface="Calibri" panose="020F0502020204030204" pitchFamily="34" charset="0"/>
              </a:rPr>
              <a:t>Veel plezier!</a:t>
            </a:r>
          </a:p>
        </p:txBody>
      </p:sp>
      <p:sp>
        <p:nvSpPr>
          <p:cNvPr id="3" name="Titel 1">
            <a:extLst>
              <a:ext uri="{FF2B5EF4-FFF2-40B4-BE49-F238E27FC236}">
                <a16:creationId xmlns:a16="http://schemas.microsoft.com/office/drawing/2014/main" id="{AC1DFE58-9581-2220-D695-79FA4EC06017}"/>
              </a:ext>
            </a:extLst>
          </p:cNvPr>
          <p:cNvSpPr txBox="1">
            <a:spLocks/>
          </p:cNvSpPr>
          <p:nvPr/>
        </p:nvSpPr>
        <p:spPr>
          <a:xfrm>
            <a:off x="2042809" y="1904184"/>
            <a:ext cx="4146128" cy="1850221"/>
          </a:xfrm>
          <a:prstGeom prst="wedgeRoundRectCallout">
            <a:avLst>
              <a:gd name="adj1" fmla="val 81757"/>
              <a:gd name="adj2" fmla="val -17920"/>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b="0" dirty="0">
                <a:latin typeface="Calibri" panose="020F0502020204030204" pitchFamily="34" charset="0"/>
                <a:ea typeface="Calibri" panose="020F0502020204030204" pitchFamily="34" charset="0"/>
                <a:cs typeface="Calibri" panose="020F0502020204030204" pitchFamily="34" charset="0"/>
              </a:rPr>
              <a:t>In de lessen hierna </a:t>
            </a:r>
            <a:r>
              <a:rPr lang="nl-NL" sz="2800" dirty="0">
                <a:latin typeface="Calibri" panose="020F0502020204030204" pitchFamily="34" charset="0"/>
                <a:ea typeface="Calibri" panose="020F0502020204030204" pitchFamily="34" charset="0"/>
                <a:cs typeface="Calibri" panose="020F0502020204030204" pitchFamily="34" charset="0"/>
              </a:rPr>
              <a:t>gaan we samen </a:t>
            </a:r>
            <a:r>
              <a:rPr lang="nl-NL" sz="2800" b="0" dirty="0">
                <a:latin typeface="Calibri" panose="020F0502020204030204" pitchFamily="34" charset="0"/>
                <a:ea typeface="Calibri" panose="020F0502020204030204" pitchFamily="34" charset="0"/>
                <a:cs typeface="Calibri" panose="020F0502020204030204" pitchFamily="34" charset="0"/>
              </a:rPr>
              <a:t>nog meer leren...</a:t>
            </a:r>
            <a:endParaRPr lang="nl-NL" sz="2800" b="0" dirty="0"/>
          </a:p>
        </p:txBody>
      </p:sp>
      <p:sp>
        <p:nvSpPr>
          <p:cNvPr id="4" name="Rechthoek: afgeronde hoeken 3">
            <a:extLst>
              <a:ext uri="{FF2B5EF4-FFF2-40B4-BE49-F238E27FC236}">
                <a16:creationId xmlns:a16="http://schemas.microsoft.com/office/drawing/2014/main" id="{48A75A5E-10A2-8580-FCA3-0AEABEA3EF47}"/>
              </a:ext>
            </a:extLst>
          </p:cNvPr>
          <p:cNvSpPr/>
          <p:nvPr/>
        </p:nvSpPr>
        <p:spPr>
          <a:xfrm rot="21448618">
            <a:off x="-308037" y="518490"/>
            <a:ext cx="5758687"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a:extLst>
              <a:ext uri="{FF2B5EF4-FFF2-40B4-BE49-F238E27FC236}">
                <a16:creationId xmlns:a16="http://schemas.microsoft.com/office/drawing/2014/main" id="{70D1D933-5771-9743-D3F6-91F80707867F}"/>
              </a:ext>
            </a:extLst>
          </p:cNvPr>
          <p:cNvSpPr txBox="1"/>
          <p:nvPr/>
        </p:nvSpPr>
        <p:spPr>
          <a:xfrm rot="21448618">
            <a:off x="131791" y="531947"/>
            <a:ext cx="5061097" cy="818707"/>
          </a:xfrm>
          <a:prstGeom prst="rect">
            <a:avLst/>
          </a:prstGeom>
          <a:noFill/>
        </p:spPr>
        <p:txBody>
          <a:bodyPr wrap="none" rtlCol="0">
            <a:noAutofit/>
          </a:bodyPr>
          <a:lstStyle/>
          <a:p>
            <a:r>
              <a:rPr lang="nl-NL" sz="4400" spc="100">
                <a:solidFill>
                  <a:srgbClr val="641C76"/>
                </a:solidFill>
                <a:latin typeface="VAGRounded-Bold" pitchFamily="2" charset="0"/>
                <a:ea typeface="Open Sans" panose="020B0606030504020204" pitchFamily="34" charset="0"/>
                <a:cs typeface="Open Sans" panose="020B0606030504020204" pitchFamily="34" charset="0"/>
              </a:rPr>
              <a:t>Week van het geld</a:t>
            </a:r>
            <a:endParaRPr lang="nl-NL" sz="5400" spc="100">
              <a:solidFill>
                <a:srgbClr val="641C76"/>
              </a:solidFill>
              <a:latin typeface="VAGRounded-Bold" pitchFamily="2" charset="0"/>
              <a:ea typeface="Open Sans" panose="020B0606030504020204" pitchFamily="34" charset="0"/>
              <a:cs typeface="Open Sans" panose="020B0606030504020204" pitchFamily="34" charset="0"/>
            </a:endParaRPr>
          </a:p>
        </p:txBody>
      </p:sp>
      <p:pic>
        <p:nvPicPr>
          <p:cNvPr id="2" name="Afbeelding 1" descr="Afbeelding met kleding, tekenfilm, beeldje, schoeisel&#10;&#10;Door AI gegenereerde inhoud is mogelijk onjuist.">
            <a:extLst>
              <a:ext uri="{FF2B5EF4-FFF2-40B4-BE49-F238E27FC236}">
                <a16:creationId xmlns:a16="http://schemas.microsoft.com/office/drawing/2014/main" id="{E7A22526-3F50-AB46-02F2-F98C094CF595}"/>
              </a:ext>
            </a:extLst>
          </p:cNvPr>
          <p:cNvPicPr>
            <a:picLocks noChangeAspect="1"/>
          </p:cNvPicPr>
          <p:nvPr/>
        </p:nvPicPr>
        <p:blipFill>
          <a:blip r:embed="rId5"/>
          <a:stretch>
            <a:fillRect/>
          </a:stretch>
        </p:blipFill>
        <p:spPr>
          <a:xfrm>
            <a:off x="7112515" y="580041"/>
            <a:ext cx="3506786" cy="5994507"/>
          </a:xfrm>
          <a:prstGeom prst="rect">
            <a:avLst/>
          </a:prstGeom>
        </p:spPr>
      </p:pic>
    </p:spTree>
    <p:extLst>
      <p:ext uri="{BB962C8B-B14F-4D97-AF65-F5344CB8AC3E}">
        <p14:creationId xmlns:p14="http://schemas.microsoft.com/office/powerpoint/2010/main" val="18497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0" presetClass="entr" presetSubtype="0" fill="hold" grpId="0" nodeType="afterEffect">
                                  <p:stCondLst>
                                    <p:cond delay="100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3B537190-1939-1E51-4C98-C76A94F1ED45}"/>
              </a:ext>
            </a:extLst>
          </p:cNvPr>
          <p:cNvSpPr/>
          <p:nvPr/>
        </p:nvSpPr>
        <p:spPr>
          <a:xfrm>
            <a:off x="0" y="0"/>
            <a:ext cx="12192000" cy="6858000"/>
          </a:xfrm>
          <a:prstGeom prst="rect">
            <a:avLst/>
          </a:prstGeom>
          <a:solidFill>
            <a:srgbClr val="641C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Week van het Geld - 2026_1200px-628px">
            <a:hlinkClick r:id="" action="ppaction://media"/>
            <a:extLst>
              <a:ext uri="{FF2B5EF4-FFF2-40B4-BE49-F238E27FC236}">
                <a16:creationId xmlns:a16="http://schemas.microsoft.com/office/drawing/2014/main" id="{CF98AEBD-24A7-BC06-5D78-45A047094BD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36876" y="58179"/>
            <a:ext cx="11718248" cy="6132549"/>
          </a:xfrm>
          <a:prstGeom prst="rect">
            <a:avLst/>
          </a:prstGeom>
        </p:spPr>
      </p:pic>
      <p:sp>
        <p:nvSpPr>
          <p:cNvPr id="3" name="Ovaal 2">
            <a:extLst>
              <a:ext uri="{FF2B5EF4-FFF2-40B4-BE49-F238E27FC236}">
                <a16:creationId xmlns:a16="http://schemas.microsoft.com/office/drawing/2014/main" id="{3C63351E-F384-1516-0222-68C466E9CE1C}"/>
              </a:ext>
            </a:extLst>
          </p:cNvPr>
          <p:cNvSpPr/>
          <p:nvPr/>
        </p:nvSpPr>
        <p:spPr>
          <a:xfrm rot="415778">
            <a:off x="10806771" y="284986"/>
            <a:ext cx="1106424" cy="1106424"/>
          </a:xfrm>
          <a:prstGeom prst="ellipse">
            <a:avLst/>
          </a:prstGeom>
          <a:solidFill>
            <a:srgbClr val="E41C7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b="1"/>
              <a:t>niveau</a:t>
            </a:r>
          </a:p>
          <a:p>
            <a:pPr algn="ctr"/>
            <a:r>
              <a:rPr lang="nl-NL" sz="2000" b="1"/>
              <a:t>7 &amp; 8</a:t>
            </a:r>
          </a:p>
        </p:txBody>
      </p:sp>
      <p:pic>
        <p:nvPicPr>
          <p:cNvPr id="2" name="Afbeelding 1" descr="Afbeelding met clipart, wit, Graphics, Lettertype&#10;&#10;Automatisch gegenereerde beschrijving">
            <a:extLst>
              <a:ext uri="{FF2B5EF4-FFF2-40B4-BE49-F238E27FC236}">
                <a16:creationId xmlns:a16="http://schemas.microsoft.com/office/drawing/2014/main" id="{DB592097-8DFF-F0EA-4A57-A3E58EDCA0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55896" y="-2083493"/>
            <a:ext cx="3280208" cy="1820732"/>
          </a:xfrm>
          <a:prstGeom prst="rect">
            <a:avLst/>
          </a:prstGeom>
        </p:spPr>
      </p:pic>
      <p:pic>
        <p:nvPicPr>
          <p:cNvPr id="12" name="Afbeelding 11">
            <a:extLst>
              <a:ext uri="{FF2B5EF4-FFF2-40B4-BE49-F238E27FC236}">
                <a16:creationId xmlns:a16="http://schemas.microsoft.com/office/drawing/2014/main" id="{C31C813D-E168-6596-6958-EBFBC33BF187}"/>
              </a:ext>
            </a:extLst>
          </p:cNvPr>
          <p:cNvPicPr>
            <a:picLocks noChangeAspect="1"/>
          </p:cNvPicPr>
          <p:nvPr/>
        </p:nvPicPr>
        <p:blipFill>
          <a:blip r:embed="rId7"/>
          <a:srcRect/>
          <a:stretch/>
        </p:blipFill>
        <p:spPr>
          <a:xfrm flipH="1">
            <a:off x="-6832503" y="-13512"/>
            <a:ext cx="6745254" cy="6283695"/>
          </a:xfrm>
          <a:prstGeom prst="rect">
            <a:avLst/>
          </a:prstGeom>
        </p:spPr>
      </p:pic>
      <p:pic>
        <p:nvPicPr>
          <p:cNvPr id="13" name="Afbeelding 12" descr="Afbeelding met paddenstoel, schimmel, Eetbare paddenstoel&#10;&#10;Door AI gegenereerde inhoud is mogelijk onjuist.">
            <a:extLst>
              <a:ext uri="{FF2B5EF4-FFF2-40B4-BE49-F238E27FC236}">
                <a16:creationId xmlns:a16="http://schemas.microsoft.com/office/drawing/2014/main" id="{0CC671E2-86B3-8801-6AD1-3CB6A2B461A6}"/>
              </a:ext>
            </a:extLst>
          </p:cNvPr>
          <p:cNvPicPr>
            <a:picLocks noChangeAspect="1"/>
          </p:cNvPicPr>
          <p:nvPr/>
        </p:nvPicPr>
        <p:blipFill>
          <a:blip r:embed="rId8"/>
          <a:stretch>
            <a:fillRect/>
          </a:stretch>
        </p:blipFill>
        <p:spPr>
          <a:xfrm>
            <a:off x="-5846900" y="4879318"/>
            <a:ext cx="1306740" cy="1302384"/>
          </a:xfrm>
          <a:prstGeom prst="rect">
            <a:avLst/>
          </a:prstGeom>
        </p:spPr>
      </p:pic>
      <p:grpSp>
        <p:nvGrpSpPr>
          <p:cNvPr id="14" name="Groep 13">
            <a:extLst>
              <a:ext uri="{FF2B5EF4-FFF2-40B4-BE49-F238E27FC236}">
                <a16:creationId xmlns:a16="http://schemas.microsoft.com/office/drawing/2014/main" id="{DC5551D9-A659-3552-1747-E522BFC52C59}"/>
              </a:ext>
            </a:extLst>
          </p:cNvPr>
          <p:cNvGrpSpPr/>
          <p:nvPr/>
        </p:nvGrpSpPr>
        <p:grpSpPr>
          <a:xfrm>
            <a:off x="12512476" y="4614852"/>
            <a:ext cx="2563204" cy="1533611"/>
            <a:chOff x="8950569" y="4614852"/>
            <a:chExt cx="2563204" cy="1533611"/>
          </a:xfrm>
        </p:grpSpPr>
        <p:pic>
          <p:nvPicPr>
            <p:cNvPr id="15" name="Afbeelding 14" descr="Afbeelding met groen&#10;&#10;Door AI gegenereerde inhoud is mogelijk onjuist.">
              <a:extLst>
                <a:ext uri="{FF2B5EF4-FFF2-40B4-BE49-F238E27FC236}">
                  <a16:creationId xmlns:a16="http://schemas.microsoft.com/office/drawing/2014/main" id="{3787ABF3-C0AF-C375-1D35-BCBA99EAF6D2}"/>
                </a:ext>
              </a:extLst>
            </p:cNvPr>
            <p:cNvPicPr>
              <a:picLocks noChangeAspect="1"/>
            </p:cNvPicPr>
            <p:nvPr/>
          </p:nvPicPr>
          <p:blipFill>
            <a:blip r:embed="rId9"/>
            <a:stretch>
              <a:fillRect/>
            </a:stretch>
          </p:blipFill>
          <p:spPr>
            <a:xfrm flipH="1">
              <a:off x="10773287" y="4614852"/>
              <a:ext cx="740486" cy="1306740"/>
            </a:xfrm>
            <a:prstGeom prst="rect">
              <a:avLst/>
            </a:prstGeom>
          </p:spPr>
        </p:pic>
        <p:pic>
          <p:nvPicPr>
            <p:cNvPr id="16" name="Afbeelding 15" descr="Afbeelding met ontwerp&#10;&#10;Door AI gegenereerde inhoud is mogelijk onjuist.">
              <a:extLst>
                <a:ext uri="{FF2B5EF4-FFF2-40B4-BE49-F238E27FC236}">
                  <a16:creationId xmlns:a16="http://schemas.microsoft.com/office/drawing/2014/main" id="{5E6A81C8-0E78-6073-C026-65E7D06289A0}"/>
                </a:ext>
              </a:extLst>
            </p:cNvPr>
            <p:cNvPicPr>
              <a:picLocks noChangeAspect="1"/>
            </p:cNvPicPr>
            <p:nvPr/>
          </p:nvPicPr>
          <p:blipFill>
            <a:blip r:embed="rId10"/>
            <a:stretch>
              <a:fillRect/>
            </a:stretch>
          </p:blipFill>
          <p:spPr>
            <a:xfrm>
              <a:off x="9598819" y="5422505"/>
              <a:ext cx="1306740" cy="688216"/>
            </a:xfrm>
            <a:prstGeom prst="rect">
              <a:avLst/>
            </a:prstGeom>
          </p:spPr>
        </p:pic>
        <p:pic>
          <p:nvPicPr>
            <p:cNvPr id="17" name="Afbeelding 16" descr="Afbeelding met bloem, roze, Graphics, creativiteit&#10;&#10;Door AI gegenereerde inhoud is mogelijk onjuist.">
              <a:extLst>
                <a:ext uri="{FF2B5EF4-FFF2-40B4-BE49-F238E27FC236}">
                  <a16:creationId xmlns:a16="http://schemas.microsoft.com/office/drawing/2014/main" id="{AACABE20-CA18-AE4E-9C46-443046FC0F41}"/>
                </a:ext>
              </a:extLst>
            </p:cNvPr>
            <p:cNvPicPr>
              <a:picLocks noChangeAspect="1"/>
            </p:cNvPicPr>
            <p:nvPr/>
          </p:nvPicPr>
          <p:blipFill>
            <a:blip r:embed="rId11"/>
            <a:stretch>
              <a:fillRect/>
            </a:stretch>
          </p:blipFill>
          <p:spPr>
            <a:xfrm>
              <a:off x="8950569" y="5382598"/>
              <a:ext cx="1100293" cy="765865"/>
            </a:xfrm>
            <a:prstGeom prst="rect">
              <a:avLst/>
            </a:prstGeom>
          </p:spPr>
        </p:pic>
      </p:grpSp>
      <p:pic>
        <p:nvPicPr>
          <p:cNvPr id="7" name="Afbeelding 6">
            <a:extLst>
              <a:ext uri="{FF2B5EF4-FFF2-40B4-BE49-F238E27FC236}">
                <a16:creationId xmlns:a16="http://schemas.microsoft.com/office/drawing/2014/main" id="{60952D8F-473E-2AC8-051A-68AA85583BB6}"/>
              </a:ext>
            </a:extLst>
          </p:cNvPr>
          <p:cNvPicPr>
            <a:picLocks noChangeAspect="1"/>
          </p:cNvPicPr>
          <p:nvPr/>
        </p:nvPicPr>
        <p:blipFill>
          <a:blip r:embed="rId12"/>
          <a:stretch>
            <a:fillRect/>
          </a:stretch>
        </p:blipFill>
        <p:spPr>
          <a:xfrm>
            <a:off x="9746024" y="6257234"/>
            <a:ext cx="2196168" cy="655999"/>
          </a:xfrm>
          <a:prstGeom prst="rect">
            <a:avLst/>
          </a:prstGeom>
        </p:spPr>
      </p:pic>
      <p:sp>
        <p:nvSpPr>
          <p:cNvPr id="9" name="Tekstvak 8">
            <a:extLst>
              <a:ext uri="{FF2B5EF4-FFF2-40B4-BE49-F238E27FC236}">
                <a16:creationId xmlns:a16="http://schemas.microsoft.com/office/drawing/2014/main" id="{92EFC7D9-97D6-5680-BEB9-0A133566DB37}"/>
              </a:ext>
            </a:extLst>
          </p:cNvPr>
          <p:cNvSpPr txBox="1"/>
          <p:nvPr/>
        </p:nvSpPr>
        <p:spPr>
          <a:xfrm>
            <a:off x="192824" y="6393569"/>
            <a:ext cx="2600301" cy="818707"/>
          </a:xfrm>
          <a:prstGeom prst="rect">
            <a:avLst/>
          </a:prstGeom>
          <a:noFill/>
        </p:spPr>
        <p:txBody>
          <a:bodyPr wrap="none" rtlCol="0">
            <a:noAutofit/>
          </a:bodyPr>
          <a:lstStyle/>
          <a:p>
            <a:r>
              <a:rPr lang="nl-NL" sz="2000" spc="100">
                <a:solidFill>
                  <a:schemeClr val="bg1"/>
                </a:solidFill>
                <a:latin typeface="VAGRounded-Bold" pitchFamily="2" charset="0"/>
                <a:ea typeface="Open Sans" panose="020B0606030504020204" pitchFamily="34" charset="0"/>
                <a:cs typeface="Open Sans" panose="020B0606030504020204" pitchFamily="34" charset="0"/>
              </a:rPr>
              <a:t>weekvanhetgeld.nl</a:t>
            </a:r>
            <a:endParaRPr lang="nl-NL" sz="2800" spc="100">
              <a:solidFill>
                <a:schemeClr val="bg1"/>
              </a:solidFill>
              <a:latin typeface="VAGRounded-Bold" pitchFamily="2" charset="0"/>
              <a:ea typeface="Open Sans" panose="020B0606030504020204" pitchFamily="34" charset="0"/>
              <a:cs typeface="Open Sans" panose="020B0606030504020204" pitchFamily="34" charset="0"/>
            </a:endParaRPr>
          </a:p>
        </p:txBody>
      </p:sp>
      <p:pic>
        <p:nvPicPr>
          <p:cNvPr id="11" name="Afbeelding 10" descr="Afbeelding met geel, symbool, schermopname, Graphics&#10;&#10;Door AI gegenereerde inhoud is mogelijk onjuist.">
            <a:extLst>
              <a:ext uri="{FF2B5EF4-FFF2-40B4-BE49-F238E27FC236}">
                <a16:creationId xmlns:a16="http://schemas.microsoft.com/office/drawing/2014/main" id="{5F75F164-0948-EB0F-9B5C-965BFD7BAC65}"/>
              </a:ext>
            </a:extLst>
          </p:cNvPr>
          <p:cNvPicPr>
            <a:picLocks noChangeAspect="1"/>
          </p:cNvPicPr>
          <p:nvPr/>
        </p:nvPicPr>
        <p:blipFill>
          <a:blip r:embed="rId13"/>
          <a:stretch>
            <a:fillRect/>
          </a:stretch>
        </p:blipFill>
        <p:spPr>
          <a:xfrm>
            <a:off x="13935195" y="5284314"/>
            <a:ext cx="1180521" cy="1093949"/>
          </a:xfrm>
          <a:prstGeom prst="rect">
            <a:avLst/>
          </a:prstGeom>
        </p:spPr>
      </p:pic>
      <p:pic>
        <p:nvPicPr>
          <p:cNvPr id="4" name="Afbeelding 3" descr="Afbeelding met groen, schermopname&#10;&#10;Door AI gegenereerde inhoud is mogelijk onjuist.">
            <a:extLst>
              <a:ext uri="{FF2B5EF4-FFF2-40B4-BE49-F238E27FC236}">
                <a16:creationId xmlns:a16="http://schemas.microsoft.com/office/drawing/2014/main" id="{4615EAA2-007F-0984-FF9B-8FCFB2D11283}"/>
              </a:ext>
            </a:extLst>
          </p:cNvPr>
          <p:cNvPicPr>
            <a:picLocks noChangeAspect="1"/>
          </p:cNvPicPr>
          <p:nvPr/>
        </p:nvPicPr>
        <p:blipFill>
          <a:blip r:embed="rId14"/>
          <a:stretch>
            <a:fillRect/>
          </a:stretch>
        </p:blipFill>
        <p:spPr>
          <a:xfrm>
            <a:off x="0" y="6963396"/>
            <a:ext cx="12192001" cy="1720849"/>
          </a:xfrm>
          <a:prstGeom prst="rect">
            <a:avLst/>
          </a:prstGeom>
        </p:spPr>
      </p:pic>
    </p:spTree>
    <p:extLst>
      <p:ext uri="{BB962C8B-B14F-4D97-AF65-F5344CB8AC3E}">
        <p14:creationId xmlns:p14="http://schemas.microsoft.com/office/powerpoint/2010/main" val="35424109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1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A9E830B4-1F04-BABD-EC2A-23892ECBF551}"/>
              </a:ext>
            </a:extLst>
          </p:cNvPr>
          <p:cNvPicPr>
            <a:picLocks noChangeAspect="1"/>
          </p:cNvPicPr>
          <p:nvPr/>
        </p:nvPicPr>
        <p:blipFill>
          <a:blip r:embed="rId3"/>
          <a:stretch>
            <a:fillRect/>
          </a:stretch>
        </p:blipFill>
        <p:spPr>
          <a:xfrm>
            <a:off x="2811780" y="1213024"/>
            <a:ext cx="6766560" cy="4249072"/>
          </a:xfrm>
          <a:prstGeom prst="rect">
            <a:avLst/>
          </a:prstGeom>
        </p:spPr>
      </p:pic>
    </p:spTree>
    <p:extLst>
      <p:ext uri="{BB962C8B-B14F-4D97-AF65-F5344CB8AC3E}">
        <p14:creationId xmlns:p14="http://schemas.microsoft.com/office/powerpoint/2010/main" val="1844670787"/>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02B7F-2774-A585-CDFB-1CF47CB38482}"/>
            </a:ext>
          </a:extLst>
        </p:cNvPr>
        <p:cNvGrpSpPr/>
        <p:nvPr/>
      </p:nvGrpSpPr>
      <p:grpSpPr>
        <a:xfrm>
          <a:off x="0" y="0"/>
          <a:ext cx="0" cy="0"/>
          <a:chOff x="0" y="0"/>
          <a:chExt cx="0" cy="0"/>
        </a:xfrm>
      </p:grpSpPr>
      <p:pic>
        <p:nvPicPr>
          <p:cNvPr id="3" name="Afbeelding 2">
            <a:extLst>
              <a:ext uri="{FF2B5EF4-FFF2-40B4-BE49-F238E27FC236}">
                <a16:creationId xmlns:a16="http://schemas.microsoft.com/office/drawing/2014/main" id="{77462130-81CC-A548-290F-92EA82355EBD}"/>
              </a:ext>
            </a:extLst>
          </p:cNvPr>
          <p:cNvPicPr>
            <a:picLocks noChangeAspect="1"/>
          </p:cNvPicPr>
          <p:nvPr/>
        </p:nvPicPr>
        <p:blipFill>
          <a:blip r:embed="rId3"/>
          <a:srcRect/>
          <a:stretch/>
        </p:blipFill>
        <p:spPr>
          <a:xfrm flipH="1">
            <a:off x="-2530079" y="-36618"/>
            <a:ext cx="7538014" cy="7022209"/>
          </a:xfrm>
          <a:prstGeom prst="rect">
            <a:avLst/>
          </a:prstGeom>
        </p:spPr>
      </p:pic>
      <p:pic>
        <p:nvPicPr>
          <p:cNvPr id="9" name="Afbeelding 8" descr="Afbeelding met kleding, tekenfilm, beeldje, schoeisel&#10;&#10;Door AI gegenereerde inhoud is mogelijk onjuist.">
            <a:extLst>
              <a:ext uri="{FF2B5EF4-FFF2-40B4-BE49-F238E27FC236}">
                <a16:creationId xmlns:a16="http://schemas.microsoft.com/office/drawing/2014/main" id="{79304AF6-39D5-C0DB-DF98-44DEDF48293A}"/>
              </a:ext>
            </a:extLst>
          </p:cNvPr>
          <p:cNvPicPr>
            <a:picLocks noChangeAspect="1"/>
          </p:cNvPicPr>
          <p:nvPr/>
        </p:nvPicPr>
        <p:blipFill>
          <a:blip r:embed="rId4"/>
          <a:stretch>
            <a:fillRect/>
          </a:stretch>
        </p:blipFill>
        <p:spPr>
          <a:xfrm>
            <a:off x="7112515" y="580041"/>
            <a:ext cx="3506786" cy="5994507"/>
          </a:xfrm>
          <a:prstGeom prst="rect">
            <a:avLst/>
          </a:prstGeom>
        </p:spPr>
      </p:pic>
      <p:sp>
        <p:nvSpPr>
          <p:cNvPr id="4" name="Rechthoek: afgeronde hoeken 3">
            <a:extLst>
              <a:ext uri="{FF2B5EF4-FFF2-40B4-BE49-F238E27FC236}">
                <a16:creationId xmlns:a16="http://schemas.microsoft.com/office/drawing/2014/main" id="{81328BCC-282C-4672-64BB-C48B0CD306E2}"/>
              </a:ext>
            </a:extLst>
          </p:cNvPr>
          <p:cNvSpPr/>
          <p:nvPr/>
        </p:nvSpPr>
        <p:spPr>
          <a:xfrm rot="21448618">
            <a:off x="-308037" y="518490"/>
            <a:ext cx="5758687"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a:extLst>
              <a:ext uri="{FF2B5EF4-FFF2-40B4-BE49-F238E27FC236}">
                <a16:creationId xmlns:a16="http://schemas.microsoft.com/office/drawing/2014/main" id="{809C389B-E6A9-5BF4-CC11-206376BC1A8D}"/>
              </a:ext>
            </a:extLst>
          </p:cNvPr>
          <p:cNvSpPr txBox="1"/>
          <p:nvPr/>
        </p:nvSpPr>
        <p:spPr>
          <a:xfrm rot="21448618">
            <a:off x="513879" y="523533"/>
            <a:ext cx="4678823" cy="818707"/>
          </a:xfrm>
          <a:prstGeom prst="rect">
            <a:avLst/>
          </a:prstGeom>
          <a:noFill/>
        </p:spPr>
        <p:txBody>
          <a:bodyPr wrap="none" rtlCol="0">
            <a:noAutofit/>
          </a:bodyPr>
          <a:lstStyle/>
          <a:p>
            <a:r>
              <a:rPr lang="nl-NL" sz="4400" spc="100">
                <a:solidFill>
                  <a:srgbClr val="641C76"/>
                </a:solidFill>
                <a:latin typeface="VAGRounded-Bold" pitchFamily="2" charset="0"/>
                <a:ea typeface="Open Sans" panose="020B0606030504020204" pitchFamily="34" charset="0"/>
                <a:cs typeface="Open Sans" panose="020B0606030504020204" pitchFamily="34" charset="0"/>
              </a:rPr>
              <a:t>Even voorstellen</a:t>
            </a:r>
            <a:endParaRPr lang="nl-NL" sz="5400" spc="100">
              <a:solidFill>
                <a:srgbClr val="641C76"/>
              </a:solidFill>
              <a:latin typeface="VAGRounded-Bold" pitchFamily="2" charset="0"/>
              <a:ea typeface="Open Sans" panose="020B0606030504020204" pitchFamily="34" charset="0"/>
              <a:cs typeface="Open Sans" panose="020B0606030504020204" pitchFamily="34" charset="0"/>
            </a:endParaRPr>
          </a:p>
        </p:txBody>
      </p:sp>
      <p:sp>
        <p:nvSpPr>
          <p:cNvPr id="10" name="Titel 1">
            <a:extLst>
              <a:ext uri="{FF2B5EF4-FFF2-40B4-BE49-F238E27FC236}">
                <a16:creationId xmlns:a16="http://schemas.microsoft.com/office/drawing/2014/main" id="{A015CDCB-ADC0-2FA9-69F1-CAF3349E4CC0}"/>
              </a:ext>
            </a:extLst>
          </p:cNvPr>
          <p:cNvSpPr txBox="1">
            <a:spLocks/>
          </p:cNvSpPr>
          <p:nvPr/>
        </p:nvSpPr>
        <p:spPr>
          <a:xfrm>
            <a:off x="2684834" y="3577294"/>
            <a:ext cx="3155098" cy="1850221"/>
          </a:xfrm>
          <a:prstGeom prst="wedgeRoundRectCallout">
            <a:avLst>
              <a:gd name="adj1" fmla="val 114335"/>
              <a:gd name="adj2" fmla="val -93983"/>
              <a:gd name="adj3" fmla="val 16667"/>
            </a:avLst>
          </a:prstGeom>
          <a:solidFill>
            <a:schemeClr val="bg1"/>
          </a:solidFill>
        </p:spPr>
        <p:txBody>
          <a:bodyPr vert="horz" wrap="square" lIns="251999" tIns="251999" rIns="251999" bIns="251999" rtlCol="0" anchor="t">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b="0" dirty="0">
                <a:latin typeface="Calibri" panose="020F0502020204030204" pitchFamily="34" charset="0"/>
                <a:ea typeface="Calibri" panose="020F0502020204030204" pitchFamily="34" charset="0"/>
                <a:cs typeface="Calibri" panose="020F0502020204030204" pitchFamily="34" charset="0"/>
              </a:rPr>
              <a:t>Wie weet wie ik ben? En wie kent </a:t>
            </a:r>
            <a:r>
              <a:rPr lang="nl-NL" sz="2800" dirty="0">
                <a:latin typeface="Calibri" panose="020F0502020204030204" pitchFamily="34" charset="0"/>
                <a:ea typeface="Calibri" panose="020F0502020204030204" pitchFamily="34" charset="0"/>
                <a:cs typeface="Calibri" panose="020F0502020204030204" pitchFamily="34" charset="0"/>
              </a:rPr>
              <a:t>mijn verhaal</a:t>
            </a:r>
            <a:r>
              <a:rPr lang="nl-NL" sz="2800" b="0" dirty="0">
                <a:latin typeface="Calibri" panose="020F0502020204030204" pitchFamily="34" charset="0"/>
                <a:ea typeface="Calibri" panose="020F0502020204030204" pitchFamily="34" charset="0"/>
                <a:cs typeface="Calibri" panose="020F0502020204030204" pitchFamily="34" charset="0"/>
              </a:rPr>
              <a:t>?</a:t>
            </a:r>
          </a:p>
        </p:txBody>
      </p:sp>
      <p:sp>
        <p:nvSpPr>
          <p:cNvPr id="11" name="Titel 1">
            <a:extLst>
              <a:ext uri="{FF2B5EF4-FFF2-40B4-BE49-F238E27FC236}">
                <a16:creationId xmlns:a16="http://schemas.microsoft.com/office/drawing/2014/main" id="{06855D1F-8221-6E46-557D-4EC1DA91B37A}"/>
              </a:ext>
            </a:extLst>
          </p:cNvPr>
          <p:cNvSpPr txBox="1">
            <a:spLocks/>
          </p:cNvSpPr>
          <p:nvPr/>
        </p:nvSpPr>
        <p:spPr>
          <a:xfrm>
            <a:off x="3646966" y="1892306"/>
            <a:ext cx="2293689" cy="1421168"/>
          </a:xfrm>
          <a:prstGeom prst="wedgeRoundRectCallout">
            <a:avLst>
              <a:gd name="adj1" fmla="val 109030"/>
              <a:gd name="adj2" fmla="val -17317"/>
              <a:gd name="adj3" fmla="val 16667"/>
            </a:avLst>
          </a:prstGeom>
          <a:solidFill>
            <a:schemeClr val="bg1"/>
          </a:solidFill>
        </p:spPr>
        <p:txBody>
          <a:bodyPr vert="horz" wrap="square" lIns="251999" tIns="251999" rIns="251999" bIns="251999" rtlCol="0" anchor="t">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b="0" dirty="0">
                <a:latin typeface="Calibri" panose="020F0502020204030204" pitchFamily="34" charset="0"/>
                <a:ea typeface="Calibri" panose="020F0502020204030204" pitchFamily="34" charset="0"/>
                <a:cs typeface="Calibri" panose="020F0502020204030204" pitchFamily="34" charset="0"/>
              </a:rPr>
              <a:t>Hoi, ik ben </a:t>
            </a:r>
            <a:r>
              <a:rPr lang="nl-NL" sz="2800" dirty="0">
                <a:latin typeface="Calibri" panose="020F0502020204030204" pitchFamily="34" charset="0"/>
                <a:ea typeface="Calibri" panose="020F0502020204030204" pitchFamily="34" charset="0"/>
                <a:cs typeface="Calibri" panose="020F0502020204030204" pitchFamily="34" charset="0"/>
              </a:rPr>
              <a:t>Roodkapje</a:t>
            </a:r>
            <a:endParaRPr lang="nl-NL" sz="2800" b="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629369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10" presetClass="entr" presetSubtype="0" fill="hold" grpId="0" nodeType="afterEffect">
                                  <p:stCondLst>
                                    <p:cond delay="10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02B7F-2774-A585-CDFB-1CF47CB38482}"/>
            </a:ext>
          </a:extLst>
        </p:cNvPr>
        <p:cNvGrpSpPr/>
        <p:nvPr/>
      </p:nvGrpSpPr>
      <p:grpSpPr>
        <a:xfrm>
          <a:off x="0" y="0"/>
          <a:ext cx="0" cy="0"/>
          <a:chOff x="0" y="0"/>
          <a:chExt cx="0" cy="0"/>
        </a:xfrm>
      </p:grpSpPr>
      <p:pic>
        <p:nvPicPr>
          <p:cNvPr id="3" name="Afbeelding 2">
            <a:extLst>
              <a:ext uri="{FF2B5EF4-FFF2-40B4-BE49-F238E27FC236}">
                <a16:creationId xmlns:a16="http://schemas.microsoft.com/office/drawing/2014/main" id="{77462130-81CC-A548-290F-92EA82355EBD}"/>
              </a:ext>
            </a:extLst>
          </p:cNvPr>
          <p:cNvPicPr>
            <a:picLocks noChangeAspect="1"/>
          </p:cNvPicPr>
          <p:nvPr/>
        </p:nvPicPr>
        <p:blipFill>
          <a:blip r:embed="rId3"/>
          <a:srcRect/>
          <a:stretch/>
        </p:blipFill>
        <p:spPr>
          <a:xfrm flipH="1">
            <a:off x="-2530079" y="-36618"/>
            <a:ext cx="7538014" cy="7022209"/>
          </a:xfrm>
          <a:prstGeom prst="rect">
            <a:avLst/>
          </a:prstGeom>
        </p:spPr>
      </p:pic>
      <p:sp>
        <p:nvSpPr>
          <p:cNvPr id="4" name="Rechthoek: afgeronde hoeken 3">
            <a:extLst>
              <a:ext uri="{FF2B5EF4-FFF2-40B4-BE49-F238E27FC236}">
                <a16:creationId xmlns:a16="http://schemas.microsoft.com/office/drawing/2014/main" id="{81328BCC-282C-4672-64BB-C48B0CD306E2}"/>
              </a:ext>
            </a:extLst>
          </p:cNvPr>
          <p:cNvSpPr/>
          <p:nvPr/>
        </p:nvSpPr>
        <p:spPr>
          <a:xfrm rot="21448618">
            <a:off x="-308037" y="518490"/>
            <a:ext cx="5758687"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1">
            <a:extLst>
              <a:ext uri="{FF2B5EF4-FFF2-40B4-BE49-F238E27FC236}">
                <a16:creationId xmlns:a16="http://schemas.microsoft.com/office/drawing/2014/main" id="{CD923261-B958-7AFF-4925-D3A03F610009}"/>
              </a:ext>
            </a:extLst>
          </p:cNvPr>
          <p:cNvSpPr txBox="1">
            <a:spLocks/>
          </p:cNvSpPr>
          <p:nvPr/>
        </p:nvSpPr>
        <p:spPr>
          <a:xfrm>
            <a:off x="2571306" y="3967753"/>
            <a:ext cx="3721100" cy="2279275"/>
          </a:xfrm>
          <a:prstGeom prst="wedgeRoundRectCallout">
            <a:avLst>
              <a:gd name="adj1" fmla="val 82337"/>
              <a:gd name="adj2" fmla="val -60551"/>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b="0" dirty="0">
                <a:latin typeface="Calibri" panose="020F0502020204030204" pitchFamily="34" charset="0"/>
                <a:ea typeface="Calibri" panose="020F0502020204030204" pitchFamily="34" charset="0"/>
                <a:cs typeface="Calibri" panose="020F0502020204030204" pitchFamily="34" charset="0"/>
              </a:rPr>
              <a:t>Graag vertel ik jullie over mijn</a:t>
            </a:r>
          </a:p>
          <a:p>
            <a:pPr algn="ctr"/>
            <a:r>
              <a:rPr lang="nl-NL" sz="2800" dirty="0">
                <a:latin typeface="Calibri" panose="020F0502020204030204" pitchFamily="34" charset="0"/>
                <a:ea typeface="Calibri" panose="020F0502020204030204" pitchFamily="34" charset="0"/>
                <a:cs typeface="Calibri" panose="020F0502020204030204" pitchFamily="34" charset="0"/>
              </a:rPr>
              <a:t>nieuwe avonturen </a:t>
            </a:r>
            <a:r>
              <a:rPr lang="nl-NL" sz="2800" b="0" dirty="0">
                <a:latin typeface="Calibri" panose="020F0502020204030204" pitchFamily="34" charset="0"/>
                <a:ea typeface="Calibri" panose="020F0502020204030204" pitchFamily="34" charset="0"/>
                <a:cs typeface="Calibri" panose="020F0502020204030204" pitchFamily="34" charset="0"/>
              </a:rPr>
              <a:t>met geld...</a:t>
            </a:r>
          </a:p>
        </p:txBody>
      </p:sp>
      <p:sp>
        <p:nvSpPr>
          <p:cNvPr id="8" name="Titel 1">
            <a:extLst>
              <a:ext uri="{FF2B5EF4-FFF2-40B4-BE49-F238E27FC236}">
                <a16:creationId xmlns:a16="http://schemas.microsoft.com/office/drawing/2014/main" id="{F2B050BC-3ED4-5387-D0FE-A29DD7C53D41}"/>
              </a:ext>
            </a:extLst>
          </p:cNvPr>
          <p:cNvSpPr txBox="1">
            <a:spLocks/>
          </p:cNvSpPr>
          <p:nvPr/>
        </p:nvSpPr>
        <p:spPr>
          <a:xfrm>
            <a:off x="3370521" y="1869314"/>
            <a:ext cx="2725479" cy="1421168"/>
          </a:xfrm>
          <a:prstGeom prst="wedgeRoundRectCallout">
            <a:avLst>
              <a:gd name="adj1" fmla="val 82077"/>
              <a:gd name="adj2" fmla="val -8942"/>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dirty="0">
                <a:latin typeface="Calibri" panose="020F0502020204030204" pitchFamily="34" charset="0"/>
                <a:ea typeface="Calibri" panose="020F0502020204030204" pitchFamily="34" charset="0"/>
                <a:cs typeface="Calibri" panose="020F0502020204030204" pitchFamily="34" charset="0"/>
              </a:rPr>
              <a:t>Leuk</a:t>
            </a:r>
            <a:r>
              <a:rPr lang="nl-NL" sz="2800" b="0" dirty="0">
                <a:latin typeface="Calibri" panose="020F0502020204030204" pitchFamily="34" charset="0"/>
                <a:ea typeface="Calibri" panose="020F0502020204030204" pitchFamily="34" charset="0"/>
                <a:cs typeface="Calibri" panose="020F0502020204030204" pitchFamily="34" charset="0"/>
              </a:rPr>
              <a:t> dat jullie mij kennen!</a:t>
            </a:r>
          </a:p>
        </p:txBody>
      </p:sp>
      <p:pic>
        <p:nvPicPr>
          <p:cNvPr id="9" name="Afbeelding 8" descr="Afbeelding met tekenfilm, pop, beeldje, kleding&#10;&#10;Door AI gegenereerde inhoud is mogelijk onjuist.">
            <a:extLst>
              <a:ext uri="{FF2B5EF4-FFF2-40B4-BE49-F238E27FC236}">
                <a16:creationId xmlns:a16="http://schemas.microsoft.com/office/drawing/2014/main" id="{4582908A-456D-0AD6-2E77-1F5A39480D91}"/>
              </a:ext>
            </a:extLst>
          </p:cNvPr>
          <p:cNvPicPr>
            <a:picLocks noChangeAspect="1"/>
          </p:cNvPicPr>
          <p:nvPr/>
        </p:nvPicPr>
        <p:blipFill>
          <a:blip r:embed="rId4"/>
          <a:stretch>
            <a:fillRect/>
          </a:stretch>
        </p:blipFill>
        <p:spPr>
          <a:xfrm>
            <a:off x="7011792" y="595033"/>
            <a:ext cx="3019655" cy="5979515"/>
          </a:xfrm>
          <a:prstGeom prst="rect">
            <a:avLst/>
          </a:prstGeom>
        </p:spPr>
      </p:pic>
      <p:sp>
        <p:nvSpPr>
          <p:cNvPr id="2" name="Tekstvak 1">
            <a:extLst>
              <a:ext uri="{FF2B5EF4-FFF2-40B4-BE49-F238E27FC236}">
                <a16:creationId xmlns:a16="http://schemas.microsoft.com/office/drawing/2014/main" id="{37837409-1C75-6B1D-9D6F-845407903935}"/>
              </a:ext>
            </a:extLst>
          </p:cNvPr>
          <p:cNvSpPr txBox="1"/>
          <p:nvPr/>
        </p:nvSpPr>
        <p:spPr>
          <a:xfrm rot="21448618">
            <a:off x="513879" y="523533"/>
            <a:ext cx="4678823" cy="818707"/>
          </a:xfrm>
          <a:prstGeom prst="rect">
            <a:avLst/>
          </a:prstGeom>
          <a:noFill/>
        </p:spPr>
        <p:txBody>
          <a:bodyPr wrap="none" rtlCol="0">
            <a:noAutofit/>
          </a:bodyPr>
          <a:lstStyle/>
          <a:p>
            <a:r>
              <a:rPr lang="nl-NL" sz="4400" spc="100">
                <a:solidFill>
                  <a:srgbClr val="641C76"/>
                </a:solidFill>
                <a:latin typeface="VAGRounded-Bold" pitchFamily="2" charset="0"/>
                <a:ea typeface="Open Sans" panose="020B0606030504020204" pitchFamily="34" charset="0"/>
                <a:cs typeface="Open Sans" panose="020B0606030504020204" pitchFamily="34" charset="0"/>
              </a:rPr>
              <a:t>Even voorstellen</a:t>
            </a:r>
            <a:endParaRPr lang="nl-NL" sz="5400" spc="100">
              <a:solidFill>
                <a:srgbClr val="641C76"/>
              </a:solidFill>
              <a:latin typeface="VAGRounded-Bold" pitchFamily="2" charset="0"/>
              <a:ea typeface="Open Sans" panose="020B0606030504020204" pitchFamily="34" charset="0"/>
              <a:cs typeface="Open Sans" panose="020B0606030504020204" pitchFamily="34" charset="0"/>
            </a:endParaRPr>
          </a:p>
        </p:txBody>
      </p:sp>
      <p:pic>
        <p:nvPicPr>
          <p:cNvPr id="7" name="Afbeelding 6" descr="Afbeelding met pop, beeldje, tekenfilm, speelgoed&#10;&#10;Door AI gegenereerde inhoud is mogelijk onjuist.">
            <a:extLst>
              <a:ext uri="{FF2B5EF4-FFF2-40B4-BE49-F238E27FC236}">
                <a16:creationId xmlns:a16="http://schemas.microsoft.com/office/drawing/2014/main" id="{D5480D93-C3FD-FFA4-849A-5CBBCF2A99C5}"/>
              </a:ext>
            </a:extLst>
          </p:cNvPr>
          <p:cNvPicPr>
            <a:picLocks noChangeAspect="1"/>
          </p:cNvPicPr>
          <p:nvPr/>
        </p:nvPicPr>
        <p:blipFill>
          <a:blip r:embed="rId5"/>
          <a:stretch>
            <a:fillRect/>
          </a:stretch>
        </p:blipFill>
        <p:spPr>
          <a:xfrm>
            <a:off x="-6859106" y="3361757"/>
            <a:ext cx="2543734" cy="3490544"/>
          </a:xfrm>
          <a:prstGeom prst="rect">
            <a:avLst/>
          </a:prstGeom>
        </p:spPr>
      </p:pic>
      <p:pic>
        <p:nvPicPr>
          <p:cNvPr id="10" name="Afbeelding 9" descr="Afbeelding met speelgoed, kleding, pop, tekenfilm&#10;&#10;Door AI gegenereerde inhoud is mogelijk onjuist.">
            <a:extLst>
              <a:ext uri="{FF2B5EF4-FFF2-40B4-BE49-F238E27FC236}">
                <a16:creationId xmlns:a16="http://schemas.microsoft.com/office/drawing/2014/main" id="{F488665F-7B37-155E-CF62-5D22E63EE5BB}"/>
              </a:ext>
            </a:extLst>
          </p:cNvPr>
          <p:cNvPicPr>
            <a:picLocks noChangeAspect="1"/>
          </p:cNvPicPr>
          <p:nvPr/>
        </p:nvPicPr>
        <p:blipFill>
          <a:blip r:embed="rId6"/>
          <a:stretch>
            <a:fillRect/>
          </a:stretch>
        </p:blipFill>
        <p:spPr>
          <a:xfrm>
            <a:off x="-9072350" y="2964107"/>
            <a:ext cx="2070838" cy="3739662"/>
          </a:xfrm>
          <a:prstGeom prst="rect">
            <a:avLst/>
          </a:prstGeom>
        </p:spPr>
      </p:pic>
      <p:pic>
        <p:nvPicPr>
          <p:cNvPr id="11" name="Afbeelding 10" descr="Afbeelding met speelgoed, beeldje, tekenfilm, pop&#10;&#10;Door AI gegenereerde inhoud is mogelijk onjuist.">
            <a:extLst>
              <a:ext uri="{FF2B5EF4-FFF2-40B4-BE49-F238E27FC236}">
                <a16:creationId xmlns:a16="http://schemas.microsoft.com/office/drawing/2014/main" id="{2D0D4937-76B4-B822-4018-2A24F8379A01}"/>
              </a:ext>
            </a:extLst>
          </p:cNvPr>
          <p:cNvPicPr>
            <a:picLocks noChangeAspect="1"/>
          </p:cNvPicPr>
          <p:nvPr/>
        </p:nvPicPr>
        <p:blipFill>
          <a:blip r:embed="rId7"/>
          <a:stretch>
            <a:fillRect/>
          </a:stretch>
        </p:blipFill>
        <p:spPr>
          <a:xfrm>
            <a:off x="-3554118" y="2537061"/>
            <a:ext cx="2821080" cy="4242225"/>
          </a:xfrm>
          <a:prstGeom prst="rect">
            <a:avLst/>
          </a:prstGeom>
        </p:spPr>
      </p:pic>
      <p:pic>
        <p:nvPicPr>
          <p:cNvPr id="12" name="Afbeelding 11" descr="Afbeelding met speelgoed, kleding, tekenfilm, pop&#10;&#10;Door AI gegenereerde inhoud is mogelijk onjuist.">
            <a:extLst>
              <a:ext uri="{FF2B5EF4-FFF2-40B4-BE49-F238E27FC236}">
                <a16:creationId xmlns:a16="http://schemas.microsoft.com/office/drawing/2014/main" id="{09E3CE7E-CA42-2C19-F7EB-5E2D337CF1F7}"/>
              </a:ext>
            </a:extLst>
          </p:cNvPr>
          <p:cNvPicPr>
            <a:picLocks noChangeAspect="1"/>
          </p:cNvPicPr>
          <p:nvPr/>
        </p:nvPicPr>
        <p:blipFill>
          <a:blip r:embed="rId8"/>
          <a:stretch>
            <a:fillRect/>
          </a:stretch>
        </p:blipFill>
        <p:spPr>
          <a:xfrm>
            <a:off x="-11027356" y="2761444"/>
            <a:ext cx="2066566" cy="4062046"/>
          </a:xfrm>
          <a:prstGeom prst="rect">
            <a:avLst/>
          </a:prstGeom>
        </p:spPr>
      </p:pic>
      <p:pic>
        <p:nvPicPr>
          <p:cNvPr id="13" name="Afbeelding 12" descr="Afbeelding met snoep, speelgoed, pop, persoon&#10;&#10;Door AI gegenereerde inhoud is mogelijk onjuist.">
            <a:extLst>
              <a:ext uri="{FF2B5EF4-FFF2-40B4-BE49-F238E27FC236}">
                <a16:creationId xmlns:a16="http://schemas.microsoft.com/office/drawing/2014/main" id="{04802F70-91C2-D167-8ED6-0BD9E0D2E5C9}"/>
              </a:ext>
            </a:extLst>
          </p:cNvPr>
          <p:cNvPicPr>
            <a:picLocks noChangeAspect="1"/>
          </p:cNvPicPr>
          <p:nvPr/>
        </p:nvPicPr>
        <p:blipFill>
          <a:blip r:embed="rId9"/>
          <a:stretch>
            <a:fillRect/>
          </a:stretch>
        </p:blipFill>
        <p:spPr>
          <a:xfrm>
            <a:off x="-4234979" y="2954722"/>
            <a:ext cx="2072962" cy="4079631"/>
          </a:xfrm>
          <a:prstGeom prst="rect">
            <a:avLst/>
          </a:prstGeom>
        </p:spPr>
      </p:pic>
    </p:spTree>
    <p:extLst>
      <p:ext uri="{BB962C8B-B14F-4D97-AF65-F5344CB8AC3E}">
        <p14:creationId xmlns:p14="http://schemas.microsoft.com/office/powerpoint/2010/main" val="3826102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10" presetClass="entr" presetSubtype="0" fill="hold" grpId="0" nodeType="afterEffect">
                                  <p:stCondLst>
                                    <p:cond delay="10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BD6505-F3DC-8C11-3BB1-1A936503B5FD}"/>
            </a:ext>
          </a:extLst>
        </p:cNvPr>
        <p:cNvGrpSpPr/>
        <p:nvPr/>
      </p:nvGrpSpPr>
      <p:grpSpPr>
        <a:xfrm>
          <a:off x="0" y="0"/>
          <a:ext cx="0" cy="0"/>
          <a:chOff x="0" y="0"/>
          <a:chExt cx="0" cy="0"/>
        </a:xfrm>
      </p:grpSpPr>
      <p:pic>
        <p:nvPicPr>
          <p:cNvPr id="13" name="Afbeelding 12" descr="Afbeelding met tekenfilm, pop, beeldje, kleding&#10;&#10;Door AI gegenereerde inhoud is mogelijk onjuist.">
            <a:extLst>
              <a:ext uri="{FF2B5EF4-FFF2-40B4-BE49-F238E27FC236}">
                <a16:creationId xmlns:a16="http://schemas.microsoft.com/office/drawing/2014/main" id="{E0E77E3E-836B-DDBC-A3FF-4FF0057199B0}"/>
              </a:ext>
            </a:extLst>
          </p:cNvPr>
          <p:cNvPicPr>
            <a:picLocks noChangeAspect="1"/>
          </p:cNvPicPr>
          <p:nvPr/>
        </p:nvPicPr>
        <p:blipFill>
          <a:blip r:embed="rId3"/>
          <a:stretch>
            <a:fillRect/>
          </a:stretch>
        </p:blipFill>
        <p:spPr>
          <a:xfrm rot="19713527">
            <a:off x="11088552" y="244880"/>
            <a:ext cx="1986996" cy="3934646"/>
          </a:xfrm>
          <a:prstGeom prst="rect">
            <a:avLst/>
          </a:prstGeom>
        </p:spPr>
      </p:pic>
      <p:pic>
        <p:nvPicPr>
          <p:cNvPr id="3" name="Afbeelding 2">
            <a:extLst>
              <a:ext uri="{FF2B5EF4-FFF2-40B4-BE49-F238E27FC236}">
                <a16:creationId xmlns:a16="http://schemas.microsoft.com/office/drawing/2014/main" id="{28279185-DA0D-C59A-EE2F-530AF441642E}"/>
              </a:ext>
            </a:extLst>
          </p:cNvPr>
          <p:cNvPicPr>
            <a:picLocks noChangeAspect="1"/>
          </p:cNvPicPr>
          <p:nvPr/>
        </p:nvPicPr>
        <p:blipFill>
          <a:blip r:embed="rId4"/>
          <a:srcRect/>
          <a:stretch/>
        </p:blipFill>
        <p:spPr>
          <a:xfrm flipH="1">
            <a:off x="-2530079" y="-36618"/>
            <a:ext cx="7538014" cy="7022209"/>
          </a:xfrm>
          <a:prstGeom prst="rect">
            <a:avLst/>
          </a:prstGeom>
        </p:spPr>
      </p:pic>
      <p:sp>
        <p:nvSpPr>
          <p:cNvPr id="4" name="Rechthoek: afgeronde hoeken 3">
            <a:extLst>
              <a:ext uri="{FF2B5EF4-FFF2-40B4-BE49-F238E27FC236}">
                <a16:creationId xmlns:a16="http://schemas.microsoft.com/office/drawing/2014/main" id="{78F64CDD-3486-60E5-E63E-6797401E9239}"/>
              </a:ext>
            </a:extLst>
          </p:cNvPr>
          <p:cNvSpPr/>
          <p:nvPr/>
        </p:nvSpPr>
        <p:spPr>
          <a:xfrm rot="21448618">
            <a:off x="-308037" y="518490"/>
            <a:ext cx="5758687"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itel 1">
            <a:extLst>
              <a:ext uri="{FF2B5EF4-FFF2-40B4-BE49-F238E27FC236}">
                <a16:creationId xmlns:a16="http://schemas.microsoft.com/office/drawing/2014/main" id="{51D9A5EA-54F5-D9E1-18EA-4EA408BDD6EB}"/>
              </a:ext>
            </a:extLst>
          </p:cNvPr>
          <p:cNvSpPr txBox="1">
            <a:spLocks/>
          </p:cNvSpPr>
          <p:nvPr/>
        </p:nvSpPr>
        <p:spPr>
          <a:xfrm>
            <a:off x="5889316" y="907450"/>
            <a:ext cx="4285895" cy="1421168"/>
          </a:xfrm>
          <a:prstGeom prst="wedgeRoundRectCallout">
            <a:avLst>
              <a:gd name="adj1" fmla="val 73095"/>
              <a:gd name="adj2" fmla="val 7538"/>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b="0" dirty="0">
                <a:latin typeface="Calibri" panose="020F0502020204030204" pitchFamily="34" charset="0"/>
                <a:ea typeface="Calibri" panose="020F0502020204030204" pitchFamily="34" charset="0"/>
                <a:cs typeface="Calibri" panose="020F0502020204030204" pitchFamily="34" charset="0"/>
              </a:rPr>
              <a:t>En over de geldverhalen van mijn </a:t>
            </a:r>
            <a:r>
              <a:rPr lang="nl-NL" sz="2800" dirty="0">
                <a:latin typeface="Calibri" panose="020F0502020204030204" pitchFamily="34" charset="0"/>
                <a:ea typeface="Calibri" panose="020F0502020204030204" pitchFamily="34" charset="0"/>
                <a:cs typeface="Calibri" panose="020F0502020204030204" pitchFamily="34" charset="0"/>
              </a:rPr>
              <a:t>vrienden</a:t>
            </a:r>
            <a:r>
              <a:rPr lang="nl-NL" sz="2800" b="0" dirty="0">
                <a:latin typeface="Calibri" panose="020F0502020204030204" pitchFamily="34" charset="0"/>
                <a:ea typeface="Calibri" panose="020F0502020204030204" pitchFamily="34" charset="0"/>
                <a:cs typeface="Calibri" panose="020F0502020204030204" pitchFamily="34" charset="0"/>
              </a:rPr>
              <a:t>!</a:t>
            </a:r>
          </a:p>
        </p:txBody>
      </p:sp>
      <p:pic>
        <p:nvPicPr>
          <p:cNvPr id="9" name="Afbeelding 8" descr="Afbeelding met tekenfilm, pop, beeldje, kleding&#10;&#10;Door AI gegenereerde inhoud is mogelijk onjuist.">
            <a:extLst>
              <a:ext uri="{FF2B5EF4-FFF2-40B4-BE49-F238E27FC236}">
                <a16:creationId xmlns:a16="http://schemas.microsoft.com/office/drawing/2014/main" id="{733DB012-609F-9B20-30CF-9B3EFFCF8528}"/>
              </a:ext>
            </a:extLst>
          </p:cNvPr>
          <p:cNvPicPr>
            <a:picLocks noChangeAspect="1"/>
          </p:cNvPicPr>
          <p:nvPr/>
        </p:nvPicPr>
        <p:blipFill>
          <a:blip r:embed="rId3"/>
          <a:stretch>
            <a:fillRect/>
          </a:stretch>
        </p:blipFill>
        <p:spPr>
          <a:xfrm>
            <a:off x="12523683" y="2600249"/>
            <a:ext cx="2256025" cy="4467377"/>
          </a:xfrm>
          <a:prstGeom prst="rect">
            <a:avLst/>
          </a:prstGeom>
        </p:spPr>
      </p:pic>
      <p:sp>
        <p:nvSpPr>
          <p:cNvPr id="2" name="Tekstvak 1">
            <a:extLst>
              <a:ext uri="{FF2B5EF4-FFF2-40B4-BE49-F238E27FC236}">
                <a16:creationId xmlns:a16="http://schemas.microsoft.com/office/drawing/2014/main" id="{C3505C86-9AB2-6D69-B5B2-D2F2D29E7678}"/>
              </a:ext>
            </a:extLst>
          </p:cNvPr>
          <p:cNvSpPr txBox="1"/>
          <p:nvPr/>
        </p:nvSpPr>
        <p:spPr>
          <a:xfrm rot="21448618">
            <a:off x="513879" y="523533"/>
            <a:ext cx="4678823" cy="818707"/>
          </a:xfrm>
          <a:prstGeom prst="rect">
            <a:avLst/>
          </a:prstGeom>
          <a:noFill/>
        </p:spPr>
        <p:txBody>
          <a:bodyPr wrap="none" rtlCol="0">
            <a:noAutofit/>
          </a:bodyPr>
          <a:lstStyle/>
          <a:p>
            <a:r>
              <a:rPr lang="nl-NL" sz="4400" spc="100">
                <a:solidFill>
                  <a:srgbClr val="641C76"/>
                </a:solidFill>
                <a:latin typeface="VAGRounded-Bold" pitchFamily="2" charset="0"/>
                <a:ea typeface="Open Sans" panose="020B0606030504020204" pitchFamily="34" charset="0"/>
                <a:cs typeface="Open Sans" panose="020B0606030504020204" pitchFamily="34" charset="0"/>
              </a:rPr>
              <a:t>Even voorstellen</a:t>
            </a:r>
            <a:endParaRPr lang="nl-NL" sz="5400" spc="100">
              <a:solidFill>
                <a:srgbClr val="641C76"/>
              </a:solidFill>
              <a:latin typeface="VAGRounded-Bold" pitchFamily="2" charset="0"/>
              <a:ea typeface="Open Sans" panose="020B0606030504020204" pitchFamily="34" charset="0"/>
              <a:cs typeface="Open Sans" panose="020B0606030504020204" pitchFamily="34" charset="0"/>
            </a:endParaRPr>
          </a:p>
        </p:txBody>
      </p:sp>
      <p:pic>
        <p:nvPicPr>
          <p:cNvPr id="5" name="Afbeelding 4" descr="Afbeelding met pop, beeldje, tekenfilm, speelgoed&#10;&#10;Door AI gegenereerde inhoud is mogelijk onjuist.">
            <a:extLst>
              <a:ext uri="{FF2B5EF4-FFF2-40B4-BE49-F238E27FC236}">
                <a16:creationId xmlns:a16="http://schemas.microsoft.com/office/drawing/2014/main" id="{ED3E0C30-4414-E3A9-1A97-C3C93D67CEC0}"/>
              </a:ext>
            </a:extLst>
          </p:cNvPr>
          <p:cNvPicPr>
            <a:picLocks noChangeAspect="1"/>
          </p:cNvPicPr>
          <p:nvPr/>
        </p:nvPicPr>
        <p:blipFill>
          <a:blip r:embed="rId5"/>
          <a:stretch>
            <a:fillRect/>
          </a:stretch>
        </p:blipFill>
        <p:spPr>
          <a:xfrm>
            <a:off x="4634762" y="3025987"/>
            <a:ext cx="2506811" cy="3439878"/>
          </a:xfrm>
          <a:prstGeom prst="rect">
            <a:avLst/>
          </a:prstGeom>
        </p:spPr>
      </p:pic>
      <p:pic>
        <p:nvPicPr>
          <p:cNvPr id="7" name="Afbeelding 6" descr="Afbeelding met speelgoed, kleding, pop, tekenfilm&#10;&#10;Door AI gegenereerde inhoud is mogelijk onjuist.">
            <a:extLst>
              <a:ext uri="{FF2B5EF4-FFF2-40B4-BE49-F238E27FC236}">
                <a16:creationId xmlns:a16="http://schemas.microsoft.com/office/drawing/2014/main" id="{C6241F25-1CB6-33F5-8CA5-C66C5E626373}"/>
              </a:ext>
            </a:extLst>
          </p:cNvPr>
          <p:cNvPicPr>
            <a:picLocks noChangeAspect="1"/>
          </p:cNvPicPr>
          <p:nvPr/>
        </p:nvPicPr>
        <p:blipFill>
          <a:blip r:embed="rId6"/>
          <a:stretch>
            <a:fillRect/>
          </a:stretch>
        </p:blipFill>
        <p:spPr>
          <a:xfrm>
            <a:off x="2731813" y="2627504"/>
            <a:ext cx="2040779" cy="3685379"/>
          </a:xfrm>
          <a:prstGeom prst="rect">
            <a:avLst/>
          </a:prstGeom>
        </p:spPr>
      </p:pic>
      <p:pic>
        <p:nvPicPr>
          <p:cNvPr id="10" name="Afbeelding 9" descr="Afbeelding met speelgoed, beeldje, tekenfilm, pop&#10;&#10;Door AI gegenereerde inhoud is mogelijk onjuist.">
            <a:extLst>
              <a:ext uri="{FF2B5EF4-FFF2-40B4-BE49-F238E27FC236}">
                <a16:creationId xmlns:a16="http://schemas.microsoft.com/office/drawing/2014/main" id="{39E64C1F-0BB8-EAC4-A460-803EF7861D97}"/>
              </a:ext>
            </a:extLst>
          </p:cNvPr>
          <p:cNvPicPr>
            <a:picLocks noChangeAspect="1"/>
          </p:cNvPicPr>
          <p:nvPr/>
        </p:nvPicPr>
        <p:blipFill>
          <a:blip r:embed="rId7"/>
          <a:stretch>
            <a:fillRect/>
          </a:stretch>
        </p:blipFill>
        <p:spPr>
          <a:xfrm>
            <a:off x="7939750" y="2212202"/>
            <a:ext cx="2780131" cy="4180648"/>
          </a:xfrm>
          <a:prstGeom prst="rect">
            <a:avLst/>
          </a:prstGeom>
        </p:spPr>
      </p:pic>
      <p:pic>
        <p:nvPicPr>
          <p:cNvPr id="11" name="Afbeelding 10" descr="Afbeelding met speelgoed, kleding, tekenfilm, pop&#10;&#10;Door AI gegenereerde inhoud is mogelijk onjuist.">
            <a:extLst>
              <a:ext uri="{FF2B5EF4-FFF2-40B4-BE49-F238E27FC236}">
                <a16:creationId xmlns:a16="http://schemas.microsoft.com/office/drawing/2014/main" id="{6AE46F74-DB81-04C7-A002-989F9B5050CD}"/>
              </a:ext>
            </a:extLst>
          </p:cNvPr>
          <p:cNvPicPr>
            <a:picLocks noChangeAspect="1"/>
          </p:cNvPicPr>
          <p:nvPr/>
        </p:nvPicPr>
        <p:blipFill>
          <a:blip r:embed="rId8"/>
          <a:stretch>
            <a:fillRect/>
          </a:stretch>
        </p:blipFill>
        <p:spPr>
          <a:xfrm>
            <a:off x="534737" y="2389766"/>
            <a:ext cx="2036569" cy="4003084"/>
          </a:xfrm>
          <a:prstGeom prst="rect">
            <a:avLst/>
          </a:prstGeom>
        </p:spPr>
      </p:pic>
      <p:pic>
        <p:nvPicPr>
          <p:cNvPr id="12" name="Afbeelding 11" descr="Afbeelding met snoep, speelgoed, pop, persoon&#10;&#10;Door AI gegenereerde inhoud is mogelijk onjuist.">
            <a:extLst>
              <a:ext uri="{FF2B5EF4-FFF2-40B4-BE49-F238E27FC236}">
                <a16:creationId xmlns:a16="http://schemas.microsoft.com/office/drawing/2014/main" id="{79E446C0-65AC-FDAB-62A8-F0B484C928FE}"/>
              </a:ext>
            </a:extLst>
          </p:cNvPr>
          <p:cNvPicPr>
            <a:picLocks noChangeAspect="1"/>
          </p:cNvPicPr>
          <p:nvPr/>
        </p:nvPicPr>
        <p:blipFill>
          <a:blip r:embed="rId9"/>
          <a:stretch>
            <a:fillRect/>
          </a:stretch>
        </p:blipFill>
        <p:spPr>
          <a:xfrm>
            <a:off x="7258889" y="2627504"/>
            <a:ext cx="2042872" cy="4020413"/>
          </a:xfrm>
          <a:prstGeom prst="rect">
            <a:avLst/>
          </a:prstGeom>
        </p:spPr>
      </p:pic>
      <p:pic>
        <p:nvPicPr>
          <p:cNvPr id="14" name="Afbeelding 13" descr="Afbeelding met Menselijk gezicht, speelgoed, schoeisel, pop&#10;&#10;Door AI gegenereerde inhoud is mogelijk onjuist.">
            <a:extLst>
              <a:ext uri="{FF2B5EF4-FFF2-40B4-BE49-F238E27FC236}">
                <a16:creationId xmlns:a16="http://schemas.microsoft.com/office/drawing/2014/main" id="{50DA7F15-9AA3-BAC7-105D-CA2064952A92}"/>
              </a:ext>
            </a:extLst>
          </p:cNvPr>
          <p:cNvPicPr>
            <a:picLocks noChangeAspect="1"/>
          </p:cNvPicPr>
          <p:nvPr/>
        </p:nvPicPr>
        <p:blipFill>
          <a:blip r:embed="rId10"/>
          <a:stretch>
            <a:fillRect/>
          </a:stretch>
        </p:blipFill>
        <p:spPr>
          <a:xfrm>
            <a:off x="13110490" y="1326712"/>
            <a:ext cx="4703462" cy="6286961"/>
          </a:xfrm>
          <a:prstGeom prst="rect">
            <a:avLst/>
          </a:prstGeom>
        </p:spPr>
      </p:pic>
    </p:spTree>
    <p:extLst>
      <p:ext uri="{BB962C8B-B14F-4D97-AF65-F5344CB8AC3E}">
        <p14:creationId xmlns:p14="http://schemas.microsoft.com/office/powerpoint/2010/main" val="20297205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02B7F-2774-A585-CDFB-1CF47CB38482}"/>
            </a:ext>
          </a:extLst>
        </p:cNvPr>
        <p:cNvGrpSpPr/>
        <p:nvPr/>
      </p:nvGrpSpPr>
      <p:grpSpPr>
        <a:xfrm>
          <a:off x="0" y="0"/>
          <a:ext cx="0" cy="0"/>
          <a:chOff x="0" y="0"/>
          <a:chExt cx="0" cy="0"/>
        </a:xfrm>
      </p:grpSpPr>
      <p:pic>
        <p:nvPicPr>
          <p:cNvPr id="6" name="Afbeelding 5" descr="Afbeelding met Menselijk gezicht, speelgoed, schoeisel, pop&#10;&#10;Door AI gegenereerde inhoud is mogelijk onjuist.">
            <a:extLst>
              <a:ext uri="{FF2B5EF4-FFF2-40B4-BE49-F238E27FC236}">
                <a16:creationId xmlns:a16="http://schemas.microsoft.com/office/drawing/2014/main" id="{149B199B-A9B4-AE2E-5F73-18DB272D48D8}"/>
              </a:ext>
            </a:extLst>
          </p:cNvPr>
          <p:cNvPicPr>
            <a:picLocks noChangeAspect="1"/>
          </p:cNvPicPr>
          <p:nvPr/>
        </p:nvPicPr>
        <p:blipFill>
          <a:blip r:embed="rId3"/>
          <a:stretch>
            <a:fillRect/>
          </a:stretch>
        </p:blipFill>
        <p:spPr>
          <a:xfrm>
            <a:off x="7132792" y="540303"/>
            <a:ext cx="4703462" cy="6286961"/>
          </a:xfrm>
          <a:prstGeom prst="rect">
            <a:avLst/>
          </a:prstGeom>
        </p:spPr>
      </p:pic>
      <p:pic>
        <p:nvPicPr>
          <p:cNvPr id="7" name="Afbeelding 6">
            <a:extLst>
              <a:ext uri="{FF2B5EF4-FFF2-40B4-BE49-F238E27FC236}">
                <a16:creationId xmlns:a16="http://schemas.microsoft.com/office/drawing/2014/main" id="{06D6B454-F492-3D76-E5A5-9816381EFC96}"/>
              </a:ext>
            </a:extLst>
          </p:cNvPr>
          <p:cNvPicPr>
            <a:picLocks noChangeAspect="1"/>
          </p:cNvPicPr>
          <p:nvPr/>
        </p:nvPicPr>
        <p:blipFill>
          <a:blip r:embed="rId4"/>
          <a:srcRect/>
          <a:stretch/>
        </p:blipFill>
        <p:spPr>
          <a:xfrm flipH="1">
            <a:off x="-2530079" y="-36618"/>
            <a:ext cx="7538014" cy="7022209"/>
          </a:xfrm>
          <a:prstGeom prst="rect">
            <a:avLst/>
          </a:prstGeom>
        </p:spPr>
      </p:pic>
      <p:sp>
        <p:nvSpPr>
          <p:cNvPr id="8" name="Rechthoek: afgeronde hoeken 7">
            <a:extLst>
              <a:ext uri="{FF2B5EF4-FFF2-40B4-BE49-F238E27FC236}">
                <a16:creationId xmlns:a16="http://schemas.microsoft.com/office/drawing/2014/main" id="{5A91C19A-91E0-E37B-9475-FB03452314E8}"/>
              </a:ext>
            </a:extLst>
          </p:cNvPr>
          <p:cNvSpPr/>
          <p:nvPr/>
        </p:nvSpPr>
        <p:spPr>
          <a:xfrm rot="21448618">
            <a:off x="-308037" y="518490"/>
            <a:ext cx="5758687"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8" name="Afbeelding 17" descr="Afbeelding met speelgoed, kleding, pop, beeldje&#10;&#10;Door AI gegenereerde inhoud is mogelijk onjuist.">
            <a:extLst>
              <a:ext uri="{FF2B5EF4-FFF2-40B4-BE49-F238E27FC236}">
                <a16:creationId xmlns:a16="http://schemas.microsoft.com/office/drawing/2014/main" id="{6EDEDD87-A37B-4FDF-BEE4-329B435872CD}"/>
              </a:ext>
            </a:extLst>
          </p:cNvPr>
          <p:cNvPicPr>
            <a:picLocks noChangeAspect="1"/>
          </p:cNvPicPr>
          <p:nvPr/>
        </p:nvPicPr>
        <p:blipFill>
          <a:blip r:embed="rId5"/>
          <a:stretch>
            <a:fillRect/>
          </a:stretch>
        </p:blipFill>
        <p:spPr>
          <a:xfrm>
            <a:off x="-2614408" y="3694813"/>
            <a:ext cx="2084870" cy="3046385"/>
          </a:xfrm>
          <a:prstGeom prst="rect">
            <a:avLst/>
          </a:prstGeom>
        </p:spPr>
      </p:pic>
      <p:pic>
        <p:nvPicPr>
          <p:cNvPr id="3" name="Afbeelding 2" descr="Afbeelding met blad&#10;&#10;Door AI gegenereerde inhoud is mogelijk onjuist.">
            <a:extLst>
              <a:ext uri="{FF2B5EF4-FFF2-40B4-BE49-F238E27FC236}">
                <a16:creationId xmlns:a16="http://schemas.microsoft.com/office/drawing/2014/main" id="{EAD2FAB6-D68E-98A3-D0FA-7C1C41339F48}"/>
              </a:ext>
            </a:extLst>
          </p:cNvPr>
          <p:cNvPicPr>
            <a:picLocks noChangeAspect="1"/>
          </p:cNvPicPr>
          <p:nvPr/>
        </p:nvPicPr>
        <p:blipFill>
          <a:blip r:embed="rId6"/>
          <a:stretch>
            <a:fillRect/>
          </a:stretch>
        </p:blipFill>
        <p:spPr>
          <a:xfrm rot="21275571">
            <a:off x="-640499" y="-644411"/>
            <a:ext cx="623525" cy="389703"/>
          </a:xfrm>
          <a:prstGeom prst="rect">
            <a:avLst/>
          </a:prstGeom>
          <a:effectLst>
            <a:outerShdw blurRad="50800" dist="38100" dir="2700000" algn="tl" rotWithShape="0">
              <a:prstClr val="black">
                <a:alpha val="40000"/>
              </a:prstClr>
            </a:outerShdw>
          </a:effectLst>
        </p:spPr>
      </p:pic>
      <p:pic>
        <p:nvPicPr>
          <p:cNvPr id="4" name="Afbeelding 3" descr="Afbeelding met blad&#10;&#10;Door AI gegenereerde inhoud is mogelijk onjuist.">
            <a:extLst>
              <a:ext uri="{FF2B5EF4-FFF2-40B4-BE49-F238E27FC236}">
                <a16:creationId xmlns:a16="http://schemas.microsoft.com/office/drawing/2014/main" id="{E3FEBDB1-BFC5-8E90-E82F-42D2E2EBAEB3}"/>
              </a:ext>
            </a:extLst>
          </p:cNvPr>
          <p:cNvPicPr>
            <a:picLocks noChangeAspect="1"/>
          </p:cNvPicPr>
          <p:nvPr/>
        </p:nvPicPr>
        <p:blipFill>
          <a:blip r:embed="rId6"/>
          <a:stretch>
            <a:fillRect/>
          </a:stretch>
        </p:blipFill>
        <p:spPr>
          <a:xfrm rot="7316218">
            <a:off x="-1553460" y="-1015772"/>
            <a:ext cx="623524" cy="389703"/>
          </a:xfrm>
          <a:prstGeom prst="rect">
            <a:avLst/>
          </a:prstGeom>
          <a:effectLst>
            <a:outerShdw blurRad="50800" dist="38100" dir="2700000" algn="tl" rotWithShape="0">
              <a:prstClr val="black">
                <a:alpha val="40000"/>
              </a:prstClr>
            </a:outerShdw>
          </a:effectLst>
        </p:spPr>
      </p:pic>
      <p:pic>
        <p:nvPicPr>
          <p:cNvPr id="5" name="Afbeelding 4" descr="Afbeelding met blad&#10;&#10;Door AI gegenereerde inhoud is mogelijk onjuist.">
            <a:extLst>
              <a:ext uri="{FF2B5EF4-FFF2-40B4-BE49-F238E27FC236}">
                <a16:creationId xmlns:a16="http://schemas.microsoft.com/office/drawing/2014/main" id="{AE598593-508C-C29F-8302-F9CA698DE85A}"/>
              </a:ext>
            </a:extLst>
          </p:cNvPr>
          <p:cNvPicPr>
            <a:picLocks noChangeAspect="1"/>
          </p:cNvPicPr>
          <p:nvPr/>
        </p:nvPicPr>
        <p:blipFill>
          <a:blip r:embed="rId6"/>
          <a:stretch>
            <a:fillRect/>
          </a:stretch>
        </p:blipFill>
        <p:spPr>
          <a:xfrm rot="16823435">
            <a:off x="5802698" y="-1510695"/>
            <a:ext cx="623524" cy="389703"/>
          </a:xfrm>
          <a:prstGeom prst="rect">
            <a:avLst/>
          </a:prstGeom>
          <a:effectLst>
            <a:outerShdw blurRad="50800" dist="38100" dir="2700000" algn="tl" rotWithShape="0">
              <a:prstClr val="black">
                <a:alpha val="40000"/>
              </a:prstClr>
            </a:outerShdw>
          </a:effectLst>
        </p:spPr>
      </p:pic>
      <p:pic>
        <p:nvPicPr>
          <p:cNvPr id="10" name="Afbeelding 9" descr="Afbeelding met blad&#10;&#10;Door AI gegenereerde inhoud is mogelijk onjuist.">
            <a:extLst>
              <a:ext uri="{FF2B5EF4-FFF2-40B4-BE49-F238E27FC236}">
                <a16:creationId xmlns:a16="http://schemas.microsoft.com/office/drawing/2014/main" id="{D9AEEDD7-F8C5-2A91-8F18-F25483B95DDB}"/>
              </a:ext>
            </a:extLst>
          </p:cNvPr>
          <p:cNvPicPr>
            <a:picLocks noChangeAspect="1"/>
          </p:cNvPicPr>
          <p:nvPr/>
        </p:nvPicPr>
        <p:blipFill>
          <a:blip r:embed="rId6"/>
          <a:stretch>
            <a:fillRect/>
          </a:stretch>
        </p:blipFill>
        <p:spPr>
          <a:xfrm rot="4776565" flipH="1">
            <a:off x="390861" y="-1047001"/>
            <a:ext cx="623524" cy="389703"/>
          </a:xfrm>
          <a:prstGeom prst="rect">
            <a:avLst/>
          </a:prstGeom>
          <a:effectLst>
            <a:outerShdw blurRad="50800" dist="38100" dir="2700000" algn="tl" rotWithShape="0">
              <a:prstClr val="black">
                <a:alpha val="40000"/>
              </a:prstClr>
            </a:outerShdw>
          </a:effectLst>
        </p:spPr>
      </p:pic>
      <p:pic>
        <p:nvPicPr>
          <p:cNvPr id="19" name="Afbeelding 18" descr="Afbeelding met blad&#10;&#10;Door AI gegenereerde inhoud is mogelijk onjuist.">
            <a:extLst>
              <a:ext uri="{FF2B5EF4-FFF2-40B4-BE49-F238E27FC236}">
                <a16:creationId xmlns:a16="http://schemas.microsoft.com/office/drawing/2014/main" id="{B2BBE388-BAC4-DA8F-105B-459F2AAAF412}"/>
              </a:ext>
            </a:extLst>
          </p:cNvPr>
          <p:cNvPicPr>
            <a:picLocks noChangeAspect="1"/>
          </p:cNvPicPr>
          <p:nvPr/>
        </p:nvPicPr>
        <p:blipFill>
          <a:blip r:embed="rId6"/>
          <a:stretch>
            <a:fillRect/>
          </a:stretch>
        </p:blipFill>
        <p:spPr>
          <a:xfrm rot="14400000" flipH="1">
            <a:off x="7866708" y="-924117"/>
            <a:ext cx="623524" cy="389703"/>
          </a:xfrm>
          <a:prstGeom prst="rect">
            <a:avLst/>
          </a:prstGeom>
          <a:effectLst>
            <a:outerShdw blurRad="50800" dist="38100" dir="2700000" algn="tl" rotWithShape="0">
              <a:prstClr val="black">
                <a:alpha val="40000"/>
              </a:prstClr>
            </a:outerShdw>
          </a:effectLst>
        </p:spPr>
      </p:pic>
      <p:pic>
        <p:nvPicPr>
          <p:cNvPr id="20" name="Afbeelding 19" descr="Afbeelding met blad&#10;&#10;Door AI gegenereerde inhoud is mogelijk onjuist.">
            <a:extLst>
              <a:ext uri="{FF2B5EF4-FFF2-40B4-BE49-F238E27FC236}">
                <a16:creationId xmlns:a16="http://schemas.microsoft.com/office/drawing/2014/main" id="{07268E25-C2EA-9CDC-8D67-75C6DD664A73}"/>
              </a:ext>
            </a:extLst>
          </p:cNvPr>
          <p:cNvPicPr>
            <a:picLocks noChangeAspect="1"/>
          </p:cNvPicPr>
          <p:nvPr/>
        </p:nvPicPr>
        <p:blipFill>
          <a:blip r:embed="rId6"/>
          <a:stretch>
            <a:fillRect/>
          </a:stretch>
        </p:blipFill>
        <p:spPr>
          <a:xfrm rot="20872146" flipH="1">
            <a:off x="7166778" y="-644410"/>
            <a:ext cx="623525" cy="389703"/>
          </a:xfrm>
          <a:prstGeom prst="rect">
            <a:avLst/>
          </a:prstGeom>
          <a:effectLst>
            <a:outerShdw blurRad="50800" dist="38100" dir="2700000" algn="tl" rotWithShape="0">
              <a:prstClr val="black">
                <a:alpha val="40000"/>
              </a:prstClr>
            </a:outerShdw>
          </a:effectLst>
        </p:spPr>
      </p:pic>
      <p:pic>
        <p:nvPicPr>
          <p:cNvPr id="21" name="Afbeelding 20" descr="Afbeelding met blad&#10;&#10;Door AI gegenereerde inhoud is mogelijk onjuist.">
            <a:extLst>
              <a:ext uri="{FF2B5EF4-FFF2-40B4-BE49-F238E27FC236}">
                <a16:creationId xmlns:a16="http://schemas.microsoft.com/office/drawing/2014/main" id="{AD11F5A5-2B73-3816-6FFF-53FE6DD40E42}"/>
              </a:ext>
            </a:extLst>
          </p:cNvPr>
          <p:cNvPicPr>
            <a:picLocks noChangeAspect="1"/>
          </p:cNvPicPr>
          <p:nvPr/>
        </p:nvPicPr>
        <p:blipFill>
          <a:blip r:embed="rId6"/>
          <a:stretch>
            <a:fillRect/>
          </a:stretch>
        </p:blipFill>
        <p:spPr>
          <a:xfrm rot="21275571">
            <a:off x="1554772" y="-3382271"/>
            <a:ext cx="3955424" cy="2472140"/>
          </a:xfrm>
          <a:prstGeom prst="rect">
            <a:avLst/>
          </a:prstGeom>
          <a:effectLst>
            <a:outerShdw blurRad="50800" dist="38100" dir="2700000" algn="tl" rotWithShape="0">
              <a:prstClr val="black">
                <a:alpha val="40000"/>
              </a:prstClr>
            </a:outerShdw>
          </a:effectLst>
        </p:spPr>
      </p:pic>
      <p:sp>
        <p:nvSpPr>
          <p:cNvPr id="11" name="Titel 1">
            <a:extLst>
              <a:ext uri="{FF2B5EF4-FFF2-40B4-BE49-F238E27FC236}">
                <a16:creationId xmlns:a16="http://schemas.microsoft.com/office/drawing/2014/main" id="{B81C36D4-6800-0817-EB92-BADA4D051510}"/>
              </a:ext>
            </a:extLst>
          </p:cNvPr>
          <p:cNvSpPr txBox="1">
            <a:spLocks/>
          </p:cNvSpPr>
          <p:nvPr/>
        </p:nvSpPr>
        <p:spPr>
          <a:xfrm>
            <a:off x="2832549" y="3028256"/>
            <a:ext cx="3211032" cy="1850221"/>
          </a:xfrm>
          <a:prstGeom prst="wedgeRoundRectCallout">
            <a:avLst>
              <a:gd name="adj1" fmla="val 100639"/>
              <a:gd name="adj2" fmla="val -46779"/>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dirty="0">
                <a:latin typeface="Calibri" panose="020F0502020204030204" pitchFamily="34" charset="0"/>
                <a:ea typeface="Calibri" panose="020F0502020204030204" pitchFamily="34" charset="0"/>
                <a:cs typeface="Calibri" panose="020F0502020204030204" pitchFamily="34" charset="0"/>
              </a:rPr>
              <a:t>Maar eerst </a:t>
            </a:r>
            <a:br>
              <a:rPr lang="nl-NL" sz="2800" dirty="0">
                <a:latin typeface="Calibri" panose="020F0502020204030204" pitchFamily="34" charset="0"/>
                <a:ea typeface="Calibri" panose="020F0502020204030204" pitchFamily="34" charset="0"/>
                <a:cs typeface="Calibri" panose="020F0502020204030204" pitchFamily="34" charset="0"/>
              </a:rPr>
            </a:br>
            <a:r>
              <a:rPr lang="nl-NL" sz="2800" b="0" dirty="0">
                <a:latin typeface="Calibri" panose="020F0502020204030204" pitchFamily="34" charset="0"/>
                <a:ea typeface="Calibri" panose="020F0502020204030204" pitchFamily="34" charset="0"/>
                <a:cs typeface="Calibri" panose="020F0502020204030204" pitchFamily="34" charset="0"/>
              </a:rPr>
              <a:t>heb ik een vraag voor jullie...</a:t>
            </a:r>
            <a:endParaRPr lang="nl-NL" sz="2800" b="0" dirty="0"/>
          </a:p>
        </p:txBody>
      </p:sp>
      <p:sp>
        <p:nvSpPr>
          <p:cNvPr id="2" name="Tekstvak 1">
            <a:extLst>
              <a:ext uri="{FF2B5EF4-FFF2-40B4-BE49-F238E27FC236}">
                <a16:creationId xmlns:a16="http://schemas.microsoft.com/office/drawing/2014/main" id="{D58A3EE8-EFBC-95F0-48E1-F6D75084AA4A}"/>
              </a:ext>
            </a:extLst>
          </p:cNvPr>
          <p:cNvSpPr txBox="1"/>
          <p:nvPr/>
        </p:nvSpPr>
        <p:spPr>
          <a:xfrm rot="21448618">
            <a:off x="513879" y="523533"/>
            <a:ext cx="4678823" cy="818707"/>
          </a:xfrm>
          <a:prstGeom prst="rect">
            <a:avLst/>
          </a:prstGeom>
          <a:noFill/>
        </p:spPr>
        <p:txBody>
          <a:bodyPr wrap="none" rtlCol="0">
            <a:noAutofit/>
          </a:bodyPr>
          <a:lstStyle/>
          <a:p>
            <a:r>
              <a:rPr lang="nl-NL" sz="4400" spc="100">
                <a:solidFill>
                  <a:srgbClr val="641C76"/>
                </a:solidFill>
                <a:latin typeface="VAGRounded-Bold" pitchFamily="2" charset="0"/>
                <a:ea typeface="Open Sans" panose="020B0606030504020204" pitchFamily="34" charset="0"/>
                <a:cs typeface="Open Sans" panose="020B0606030504020204" pitchFamily="34" charset="0"/>
              </a:rPr>
              <a:t>Even voorstellen</a:t>
            </a:r>
            <a:endParaRPr lang="nl-NL" sz="5400" spc="100">
              <a:solidFill>
                <a:srgbClr val="641C76"/>
              </a:solidFill>
              <a:latin typeface="VAGRounded-Bold" pitchFamily="2" charset="0"/>
              <a:ea typeface="Open Sans" panose="020B0606030504020204" pitchFamily="34" charset="0"/>
              <a:cs typeface="Open Sans" panose="020B0606030504020204" pitchFamily="34" charset="0"/>
            </a:endParaRPr>
          </a:p>
        </p:txBody>
      </p:sp>
      <p:pic>
        <p:nvPicPr>
          <p:cNvPr id="12" name="Afbeelding 11" descr="Afbeelding met tekenfilm, pop, beeldje, kleding&#10;&#10;Door AI gegenereerde inhoud is mogelijk onjuist.">
            <a:extLst>
              <a:ext uri="{FF2B5EF4-FFF2-40B4-BE49-F238E27FC236}">
                <a16:creationId xmlns:a16="http://schemas.microsoft.com/office/drawing/2014/main" id="{46E05F25-208B-7A9C-C3CF-2228AF2D99E8}"/>
              </a:ext>
            </a:extLst>
          </p:cNvPr>
          <p:cNvPicPr>
            <a:picLocks noChangeAspect="1"/>
          </p:cNvPicPr>
          <p:nvPr/>
        </p:nvPicPr>
        <p:blipFill>
          <a:blip r:embed="rId7"/>
          <a:stretch>
            <a:fillRect/>
          </a:stretch>
        </p:blipFill>
        <p:spPr>
          <a:xfrm>
            <a:off x="12523683" y="2600249"/>
            <a:ext cx="2256025" cy="4467377"/>
          </a:xfrm>
          <a:prstGeom prst="rect">
            <a:avLst/>
          </a:prstGeom>
        </p:spPr>
      </p:pic>
    </p:spTree>
    <p:extLst>
      <p:ext uri="{BB962C8B-B14F-4D97-AF65-F5344CB8AC3E}">
        <p14:creationId xmlns:p14="http://schemas.microsoft.com/office/powerpoint/2010/main" val="27991501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alpha val="28000"/>
          </a:schemeClr>
        </a:solidFill>
        <a:effectLst/>
      </p:bgPr>
    </p:bg>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933EC64A-6D70-5A50-4AC5-D8D0134411CE}"/>
              </a:ext>
            </a:extLst>
          </p:cNvPr>
          <p:cNvPicPr>
            <a:picLocks noChangeAspect="1"/>
          </p:cNvPicPr>
          <p:nvPr/>
        </p:nvPicPr>
        <p:blipFill>
          <a:blip r:embed="rId3"/>
          <a:srcRect/>
          <a:stretch/>
        </p:blipFill>
        <p:spPr>
          <a:xfrm flipH="1">
            <a:off x="-2530079" y="-48444"/>
            <a:ext cx="7538014" cy="7022209"/>
          </a:xfrm>
          <a:prstGeom prst="rect">
            <a:avLst/>
          </a:prstGeom>
        </p:spPr>
      </p:pic>
      <p:sp>
        <p:nvSpPr>
          <p:cNvPr id="10" name="Rechthoek: afgeronde hoeken 9">
            <a:extLst>
              <a:ext uri="{FF2B5EF4-FFF2-40B4-BE49-F238E27FC236}">
                <a16:creationId xmlns:a16="http://schemas.microsoft.com/office/drawing/2014/main" id="{C0F17364-4E7B-B96B-619D-9FB48A455292}"/>
              </a:ext>
            </a:extLst>
          </p:cNvPr>
          <p:cNvSpPr/>
          <p:nvPr/>
        </p:nvSpPr>
        <p:spPr>
          <a:xfrm rot="21448618">
            <a:off x="-308736" y="486770"/>
            <a:ext cx="7199822"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descr="Afbeelding met blad&#10;&#10;Door AI gegenereerde inhoud is mogelijk onjuist.">
            <a:extLst>
              <a:ext uri="{FF2B5EF4-FFF2-40B4-BE49-F238E27FC236}">
                <a16:creationId xmlns:a16="http://schemas.microsoft.com/office/drawing/2014/main" id="{3045898E-344D-5054-B968-40C8E5535B52}"/>
              </a:ext>
            </a:extLst>
          </p:cNvPr>
          <p:cNvPicPr>
            <a:picLocks noChangeAspect="1"/>
          </p:cNvPicPr>
          <p:nvPr/>
        </p:nvPicPr>
        <p:blipFill>
          <a:blip r:embed="rId4"/>
          <a:stretch>
            <a:fillRect/>
          </a:stretch>
        </p:blipFill>
        <p:spPr>
          <a:xfrm rot="21275571">
            <a:off x="4787070" y="2445418"/>
            <a:ext cx="3955424" cy="2472140"/>
          </a:xfrm>
          <a:prstGeom prst="rect">
            <a:avLst/>
          </a:prstGeom>
          <a:effectLst>
            <a:outerShdw blurRad="50800" dist="38100" dir="2700000" algn="tl" rotWithShape="0">
              <a:prstClr val="black">
                <a:alpha val="40000"/>
              </a:prstClr>
            </a:outerShdw>
          </a:effectLst>
        </p:spPr>
      </p:pic>
      <p:sp>
        <p:nvSpPr>
          <p:cNvPr id="13" name="Rechthoek: afgeronde hoeken 12">
            <a:extLst>
              <a:ext uri="{FF2B5EF4-FFF2-40B4-BE49-F238E27FC236}">
                <a16:creationId xmlns:a16="http://schemas.microsoft.com/office/drawing/2014/main" id="{4966CBF7-0845-306E-E15C-66A9191AD980}"/>
              </a:ext>
            </a:extLst>
          </p:cNvPr>
          <p:cNvSpPr/>
          <p:nvPr/>
        </p:nvSpPr>
        <p:spPr>
          <a:xfrm>
            <a:off x="2707815" y="1490466"/>
            <a:ext cx="3207733" cy="1073814"/>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Rechthoek: afgeronde hoeken 2">
            <a:extLst>
              <a:ext uri="{FF2B5EF4-FFF2-40B4-BE49-F238E27FC236}">
                <a16:creationId xmlns:a16="http://schemas.microsoft.com/office/drawing/2014/main" id="{C595D420-8AE2-C0A1-9192-9301B8AE5600}"/>
              </a:ext>
            </a:extLst>
          </p:cNvPr>
          <p:cNvSpPr/>
          <p:nvPr/>
        </p:nvSpPr>
        <p:spPr>
          <a:xfrm>
            <a:off x="2707815" y="5355708"/>
            <a:ext cx="3207733" cy="1073814"/>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hthoek: afgeronde hoeken 10">
            <a:extLst>
              <a:ext uri="{FF2B5EF4-FFF2-40B4-BE49-F238E27FC236}">
                <a16:creationId xmlns:a16="http://schemas.microsoft.com/office/drawing/2014/main" id="{40E92A06-0C05-1653-9B0A-AF08C8F3EA09}"/>
              </a:ext>
            </a:extLst>
          </p:cNvPr>
          <p:cNvSpPr/>
          <p:nvPr/>
        </p:nvSpPr>
        <p:spPr>
          <a:xfrm>
            <a:off x="1686644" y="3417174"/>
            <a:ext cx="3207733" cy="1073814"/>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afgeronde hoeken 5">
            <a:extLst>
              <a:ext uri="{FF2B5EF4-FFF2-40B4-BE49-F238E27FC236}">
                <a16:creationId xmlns:a16="http://schemas.microsoft.com/office/drawing/2014/main" id="{2775FD82-D267-AFC2-A475-8E1159EAB8AE}"/>
              </a:ext>
            </a:extLst>
          </p:cNvPr>
          <p:cNvSpPr/>
          <p:nvPr/>
        </p:nvSpPr>
        <p:spPr>
          <a:xfrm>
            <a:off x="7554304" y="5393034"/>
            <a:ext cx="3207733" cy="1073814"/>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afgeronde hoeken 6">
            <a:extLst>
              <a:ext uri="{FF2B5EF4-FFF2-40B4-BE49-F238E27FC236}">
                <a16:creationId xmlns:a16="http://schemas.microsoft.com/office/drawing/2014/main" id="{0C2B651C-CF85-BBF5-F3B8-378D4B9D1710}"/>
              </a:ext>
            </a:extLst>
          </p:cNvPr>
          <p:cNvSpPr/>
          <p:nvPr/>
        </p:nvSpPr>
        <p:spPr>
          <a:xfrm>
            <a:off x="8676853" y="3429000"/>
            <a:ext cx="3207733" cy="1073814"/>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hthoek: afgeronde hoeken 11">
            <a:extLst>
              <a:ext uri="{FF2B5EF4-FFF2-40B4-BE49-F238E27FC236}">
                <a16:creationId xmlns:a16="http://schemas.microsoft.com/office/drawing/2014/main" id="{3B57150A-86C4-9AC1-DB74-0B8CE69FDEFC}"/>
              </a:ext>
            </a:extLst>
          </p:cNvPr>
          <p:cNvSpPr/>
          <p:nvPr/>
        </p:nvSpPr>
        <p:spPr>
          <a:xfrm>
            <a:off x="7554305" y="1464966"/>
            <a:ext cx="3207733" cy="1073814"/>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kstvak 3">
            <a:extLst>
              <a:ext uri="{FF2B5EF4-FFF2-40B4-BE49-F238E27FC236}">
                <a16:creationId xmlns:a16="http://schemas.microsoft.com/office/drawing/2014/main" id="{A95FCA65-8B86-5655-4131-B3D9AD4912A0}"/>
              </a:ext>
            </a:extLst>
          </p:cNvPr>
          <p:cNvSpPr txBox="1"/>
          <p:nvPr/>
        </p:nvSpPr>
        <p:spPr>
          <a:xfrm>
            <a:off x="5440104" y="3411185"/>
            <a:ext cx="2100479" cy="914400"/>
          </a:xfrm>
          <a:prstGeom prst="rect">
            <a:avLst/>
          </a:prstGeom>
          <a:noFill/>
          <a:effectLst>
            <a:outerShdw blurRad="50800" dist="38100" dir="2700000" algn="tl" rotWithShape="0">
              <a:prstClr val="black">
                <a:alpha val="40000"/>
              </a:prstClr>
            </a:outerShdw>
          </a:effectLst>
        </p:spPr>
        <p:txBody>
          <a:bodyPr wrap="none" rtlCol="0">
            <a:noAutofit/>
          </a:bodyPr>
          <a:lstStyle/>
          <a:p>
            <a:pPr algn="r"/>
            <a:r>
              <a:rPr lang="nl-NL" sz="6000" spc="100">
                <a:solidFill>
                  <a:schemeClr val="bg1"/>
                </a:solidFill>
                <a:latin typeface="VAGRounded-Bold" pitchFamily="2" charset="0"/>
                <a:ea typeface="Open Sans" panose="020B0606030504020204" pitchFamily="34" charset="0"/>
                <a:cs typeface="Open Sans" panose="020B0606030504020204" pitchFamily="34" charset="0"/>
              </a:rPr>
              <a:t>Geld</a:t>
            </a:r>
            <a:endParaRPr lang="nl-NL" sz="6600" spc="100">
              <a:solidFill>
                <a:schemeClr val="bg1"/>
              </a:solidFill>
              <a:latin typeface="VAGRounded-Bold" pitchFamily="2" charset="0"/>
              <a:ea typeface="Open Sans" panose="020B0606030504020204" pitchFamily="34" charset="0"/>
              <a:cs typeface="Open Sans" panose="020B0606030504020204" pitchFamily="34" charset="0"/>
            </a:endParaRPr>
          </a:p>
        </p:txBody>
      </p:sp>
      <p:pic>
        <p:nvPicPr>
          <p:cNvPr id="21" name="Afbeelding 20" descr="Afbeelding met blad&#10;&#10;Door AI gegenereerde inhoud is mogelijk onjuist.">
            <a:extLst>
              <a:ext uri="{FF2B5EF4-FFF2-40B4-BE49-F238E27FC236}">
                <a16:creationId xmlns:a16="http://schemas.microsoft.com/office/drawing/2014/main" id="{07E92567-2EBD-D8FA-AD06-C3FEC45F8E75}"/>
              </a:ext>
            </a:extLst>
          </p:cNvPr>
          <p:cNvPicPr>
            <a:picLocks noChangeAspect="1"/>
          </p:cNvPicPr>
          <p:nvPr/>
        </p:nvPicPr>
        <p:blipFill>
          <a:blip r:embed="rId4"/>
          <a:stretch>
            <a:fillRect/>
          </a:stretch>
        </p:blipFill>
        <p:spPr>
          <a:xfrm rot="21275571">
            <a:off x="2507428" y="6149794"/>
            <a:ext cx="623525" cy="389703"/>
          </a:xfrm>
          <a:prstGeom prst="rect">
            <a:avLst/>
          </a:prstGeom>
          <a:effectLst>
            <a:outerShdw blurRad="50800" dist="38100" dir="2700000" algn="tl" rotWithShape="0">
              <a:prstClr val="black">
                <a:alpha val="40000"/>
              </a:prstClr>
            </a:outerShdw>
          </a:effectLst>
        </p:spPr>
      </p:pic>
      <p:pic>
        <p:nvPicPr>
          <p:cNvPr id="23" name="Afbeelding 22" descr="Afbeelding met blad&#10;&#10;Door AI gegenereerde inhoud is mogelijk onjuist.">
            <a:extLst>
              <a:ext uri="{FF2B5EF4-FFF2-40B4-BE49-F238E27FC236}">
                <a16:creationId xmlns:a16="http://schemas.microsoft.com/office/drawing/2014/main" id="{0BACFB7A-4CEC-24AA-E7DC-1DF4CED2343A}"/>
              </a:ext>
            </a:extLst>
          </p:cNvPr>
          <p:cNvPicPr>
            <a:picLocks noChangeAspect="1"/>
          </p:cNvPicPr>
          <p:nvPr/>
        </p:nvPicPr>
        <p:blipFill>
          <a:blip r:embed="rId4"/>
          <a:stretch>
            <a:fillRect/>
          </a:stretch>
        </p:blipFill>
        <p:spPr>
          <a:xfrm rot="7316218">
            <a:off x="1455234" y="3317138"/>
            <a:ext cx="623524" cy="389703"/>
          </a:xfrm>
          <a:prstGeom prst="rect">
            <a:avLst/>
          </a:prstGeom>
          <a:effectLst>
            <a:outerShdw blurRad="50800" dist="38100" dir="2700000" algn="tl" rotWithShape="0">
              <a:prstClr val="black">
                <a:alpha val="40000"/>
              </a:prstClr>
            </a:outerShdw>
          </a:effectLst>
        </p:spPr>
      </p:pic>
      <p:pic>
        <p:nvPicPr>
          <p:cNvPr id="24" name="Afbeelding 23" descr="Afbeelding met blad&#10;&#10;Door AI gegenereerde inhoud is mogelijk onjuist.">
            <a:extLst>
              <a:ext uri="{FF2B5EF4-FFF2-40B4-BE49-F238E27FC236}">
                <a16:creationId xmlns:a16="http://schemas.microsoft.com/office/drawing/2014/main" id="{0D4B5278-7ABB-A580-6F50-34C6E24AFFC6}"/>
              </a:ext>
            </a:extLst>
          </p:cNvPr>
          <p:cNvPicPr>
            <a:picLocks noChangeAspect="1"/>
          </p:cNvPicPr>
          <p:nvPr/>
        </p:nvPicPr>
        <p:blipFill>
          <a:blip r:embed="rId4"/>
          <a:stretch>
            <a:fillRect/>
          </a:stretch>
        </p:blipFill>
        <p:spPr>
          <a:xfrm rot="16823435">
            <a:off x="10314705" y="2200068"/>
            <a:ext cx="623524" cy="389703"/>
          </a:xfrm>
          <a:prstGeom prst="rect">
            <a:avLst/>
          </a:prstGeom>
          <a:effectLst>
            <a:outerShdw blurRad="50800" dist="38100" dir="2700000" algn="tl" rotWithShape="0">
              <a:prstClr val="black">
                <a:alpha val="40000"/>
              </a:prstClr>
            </a:outerShdw>
          </a:effectLst>
        </p:spPr>
      </p:pic>
      <p:pic>
        <p:nvPicPr>
          <p:cNvPr id="25" name="Afbeelding 24" descr="Afbeelding met blad&#10;&#10;Door AI gegenereerde inhoud is mogelijk onjuist.">
            <a:extLst>
              <a:ext uri="{FF2B5EF4-FFF2-40B4-BE49-F238E27FC236}">
                <a16:creationId xmlns:a16="http://schemas.microsoft.com/office/drawing/2014/main" id="{C7B24770-133F-5574-E03A-DDD7DAA26725}"/>
              </a:ext>
            </a:extLst>
          </p:cNvPr>
          <p:cNvPicPr>
            <a:picLocks noChangeAspect="1"/>
          </p:cNvPicPr>
          <p:nvPr/>
        </p:nvPicPr>
        <p:blipFill>
          <a:blip r:embed="rId4"/>
          <a:stretch>
            <a:fillRect/>
          </a:stretch>
        </p:blipFill>
        <p:spPr>
          <a:xfrm rot="4776565" flipH="1">
            <a:off x="2507429" y="2192082"/>
            <a:ext cx="623524" cy="389703"/>
          </a:xfrm>
          <a:prstGeom prst="rect">
            <a:avLst/>
          </a:prstGeom>
          <a:effectLst>
            <a:outerShdw blurRad="50800" dist="38100" dir="2700000" algn="tl" rotWithShape="0">
              <a:prstClr val="black">
                <a:alpha val="40000"/>
              </a:prstClr>
            </a:outerShdw>
          </a:effectLst>
        </p:spPr>
      </p:pic>
      <p:pic>
        <p:nvPicPr>
          <p:cNvPr id="26" name="Afbeelding 25" descr="Afbeelding met blad&#10;&#10;Door AI gegenereerde inhoud is mogelijk onjuist.">
            <a:extLst>
              <a:ext uri="{FF2B5EF4-FFF2-40B4-BE49-F238E27FC236}">
                <a16:creationId xmlns:a16="http://schemas.microsoft.com/office/drawing/2014/main" id="{112F5067-A134-6059-E841-A16E282A261F}"/>
              </a:ext>
            </a:extLst>
          </p:cNvPr>
          <p:cNvPicPr>
            <a:picLocks noChangeAspect="1"/>
          </p:cNvPicPr>
          <p:nvPr/>
        </p:nvPicPr>
        <p:blipFill>
          <a:blip r:embed="rId4"/>
          <a:stretch>
            <a:fillRect/>
          </a:stretch>
        </p:blipFill>
        <p:spPr>
          <a:xfrm rot="14400000" flipH="1">
            <a:off x="11467459" y="3403637"/>
            <a:ext cx="623524" cy="389703"/>
          </a:xfrm>
          <a:prstGeom prst="rect">
            <a:avLst/>
          </a:prstGeom>
          <a:effectLst>
            <a:outerShdw blurRad="50800" dist="38100" dir="2700000" algn="tl" rotWithShape="0">
              <a:prstClr val="black">
                <a:alpha val="40000"/>
              </a:prstClr>
            </a:outerShdw>
          </a:effectLst>
        </p:spPr>
      </p:pic>
      <p:pic>
        <p:nvPicPr>
          <p:cNvPr id="27" name="Afbeelding 26" descr="Afbeelding met blad&#10;&#10;Door AI gegenereerde inhoud is mogelijk onjuist.">
            <a:extLst>
              <a:ext uri="{FF2B5EF4-FFF2-40B4-BE49-F238E27FC236}">
                <a16:creationId xmlns:a16="http://schemas.microsoft.com/office/drawing/2014/main" id="{1DB5B807-A8E8-6D25-9201-23651EACF2BF}"/>
              </a:ext>
            </a:extLst>
          </p:cNvPr>
          <p:cNvPicPr>
            <a:picLocks noChangeAspect="1"/>
          </p:cNvPicPr>
          <p:nvPr/>
        </p:nvPicPr>
        <p:blipFill>
          <a:blip r:embed="rId4"/>
          <a:stretch>
            <a:fillRect/>
          </a:stretch>
        </p:blipFill>
        <p:spPr>
          <a:xfrm rot="20872146" flipH="1">
            <a:off x="10314705" y="6149795"/>
            <a:ext cx="623525" cy="389703"/>
          </a:xfrm>
          <a:prstGeom prst="rect">
            <a:avLst/>
          </a:prstGeom>
          <a:effectLst>
            <a:outerShdw blurRad="50800" dist="38100" dir="2700000" algn="tl" rotWithShape="0">
              <a:prstClr val="black">
                <a:alpha val="40000"/>
              </a:prstClr>
            </a:outerShdw>
          </a:effectLst>
        </p:spPr>
      </p:pic>
      <p:pic>
        <p:nvPicPr>
          <p:cNvPr id="30" name="Afbeelding 29" descr="Afbeelding met speelgoed, kleding, pop, beeldje&#10;&#10;Door AI gegenereerde inhoud is mogelijk onjuist.">
            <a:extLst>
              <a:ext uri="{FF2B5EF4-FFF2-40B4-BE49-F238E27FC236}">
                <a16:creationId xmlns:a16="http://schemas.microsoft.com/office/drawing/2014/main" id="{E34F82C1-3104-6077-9EBF-EB31F5FDAF80}"/>
              </a:ext>
            </a:extLst>
          </p:cNvPr>
          <p:cNvPicPr>
            <a:picLocks noChangeAspect="1"/>
          </p:cNvPicPr>
          <p:nvPr/>
        </p:nvPicPr>
        <p:blipFill>
          <a:blip r:embed="rId5"/>
          <a:stretch>
            <a:fillRect/>
          </a:stretch>
        </p:blipFill>
        <p:spPr>
          <a:xfrm>
            <a:off x="-10675" y="3756539"/>
            <a:ext cx="2084870" cy="3046385"/>
          </a:xfrm>
          <a:prstGeom prst="rect">
            <a:avLst/>
          </a:prstGeom>
        </p:spPr>
      </p:pic>
      <p:sp>
        <p:nvSpPr>
          <p:cNvPr id="5" name="Tekstvak 4">
            <a:extLst>
              <a:ext uri="{FF2B5EF4-FFF2-40B4-BE49-F238E27FC236}">
                <a16:creationId xmlns:a16="http://schemas.microsoft.com/office/drawing/2014/main" id="{AEE00005-5734-E81B-3321-49D3A6943D57}"/>
              </a:ext>
            </a:extLst>
          </p:cNvPr>
          <p:cNvSpPr txBox="1"/>
          <p:nvPr/>
        </p:nvSpPr>
        <p:spPr>
          <a:xfrm rot="21448618">
            <a:off x="131791" y="531947"/>
            <a:ext cx="5061097" cy="818707"/>
          </a:xfrm>
          <a:prstGeom prst="rect">
            <a:avLst/>
          </a:prstGeom>
          <a:noFill/>
        </p:spPr>
        <p:txBody>
          <a:bodyPr wrap="none" rtlCol="0">
            <a:noAutofit/>
          </a:bodyPr>
          <a:lstStyle/>
          <a:p>
            <a:r>
              <a:rPr lang="nl-NL" sz="4400" spc="100">
                <a:solidFill>
                  <a:srgbClr val="641C76"/>
                </a:solidFill>
                <a:latin typeface="VAGRounded-Bold" pitchFamily="2" charset="0"/>
                <a:ea typeface="Open Sans" panose="020B0606030504020204" pitchFamily="34" charset="0"/>
                <a:cs typeface="Open Sans" panose="020B0606030504020204" pitchFamily="34" charset="0"/>
              </a:rPr>
              <a:t>Wat weten jullie al over...</a:t>
            </a:r>
            <a:endParaRPr lang="nl-NL" sz="5400" spc="100">
              <a:solidFill>
                <a:srgbClr val="641C76"/>
              </a:solidFill>
              <a:latin typeface="VAGRounded-Bold"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601536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02B7F-2774-A585-CDFB-1CF47CB38482}"/>
            </a:ext>
          </a:extLst>
        </p:cNvPr>
        <p:cNvGrpSpPr/>
        <p:nvPr/>
      </p:nvGrpSpPr>
      <p:grpSpPr>
        <a:xfrm>
          <a:off x="0" y="0"/>
          <a:ext cx="0" cy="0"/>
          <a:chOff x="0" y="0"/>
          <a:chExt cx="0" cy="0"/>
        </a:xfrm>
      </p:grpSpPr>
      <p:pic>
        <p:nvPicPr>
          <p:cNvPr id="7" name="Afbeelding 6">
            <a:extLst>
              <a:ext uri="{FF2B5EF4-FFF2-40B4-BE49-F238E27FC236}">
                <a16:creationId xmlns:a16="http://schemas.microsoft.com/office/drawing/2014/main" id="{06D6B454-F492-3D76-E5A5-9816381EFC96}"/>
              </a:ext>
            </a:extLst>
          </p:cNvPr>
          <p:cNvPicPr>
            <a:picLocks noChangeAspect="1"/>
          </p:cNvPicPr>
          <p:nvPr/>
        </p:nvPicPr>
        <p:blipFill>
          <a:blip r:embed="rId3"/>
          <a:srcRect/>
          <a:stretch/>
        </p:blipFill>
        <p:spPr>
          <a:xfrm flipH="1">
            <a:off x="-2530079" y="-36618"/>
            <a:ext cx="7538014" cy="7022209"/>
          </a:xfrm>
          <a:prstGeom prst="rect">
            <a:avLst/>
          </a:prstGeom>
        </p:spPr>
      </p:pic>
      <p:pic>
        <p:nvPicPr>
          <p:cNvPr id="18" name="Afbeelding 17" descr="Afbeelding met speelgoed, kleding, pop, beeldje&#10;&#10;Door AI gegenereerde inhoud is mogelijk onjuist.">
            <a:extLst>
              <a:ext uri="{FF2B5EF4-FFF2-40B4-BE49-F238E27FC236}">
                <a16:creationId xmlns:a16="http://schemas.microsoft.com/office/drawing/2014/main" id="{6EDEDD87-A37B-4FDF-BEE4-329B435872CD}"/>
              </a:ext>
            </a:extLst>
          </p:cNvPr>
          <p:cNvPicPr>
            <a:picLocks noChangeAspect="1"/>
          </p:cNvPicPr>
          <p:nvPr/>
        </p:nvPicPr>
        <p:blipFill>
          <a:blip r:embed="rId4"/>
          <a:stretch>
            <a:fillRect/>
          </a:stretch>
        </p:blipFill>
        <p:spPr>
          <a:xfrm>
            <a:off x="-2614408" y="3694813"/>
            <a:ext cx="2084870" cy="3046385"/>
          </a:xfrm>
          <a:prstGeom prst="rect">
            <a:avLst/>
          </a:prstGeom>
        </p:spPr>
      </p:pic>
      <p:pic>
        <p:nvPicPr>
          <p:cNvPr id="19" name="Afbeelding 18" descr="Afbeelding met tekenfilm, pop, beeldje, kleding&#10;&#10;Door AI gegenereerde inhoud is mogelijk onjuist.">
            <a:extLst>
              <a:ext uri="{FF2B5EF4-FFF2-40B4-BE49-F238E27FC236}">
                <a16:creationId xmlns:a16="http://schemas.microsoft.com/office/drawing/2014/main" id="{AA35747A-1E50-D4A6-8DDF-B1C06F63221A}"/>
              </a:ext>
            </a:extLst>
          </p:cNvPr>
          <p:cNvPicPr>
            <a:picLocks noChangeAspect="1"/>
          </p:cNvPicPr>
          <p:nvPr/>
        </p:nvPicPr>
        <p:blipFill>
          <a:blip r:embed="rId5"/>
          <a:stretch>
            <a:fillRect/>
          </a:stretch>
        </p:blipFill>
        <p:spPr>
          <a:xfrm>
            <a:off x="6911995" y="673100"/>
            <a:ext cx="3019655" cy="5979515"/>
          </a:xfrm>
          <a:prstGeom prst="rect">
            <a:avLst/>
          </a:prstGeom>
        </p:spPr>
      </p:pic>
      <p:sp>
        <p:nvSpPr>
          <p:cNvPr id="20" name="Titel 1">
            <a:extLst>
              <a:ext uri="{FF2B5EF4-FFF2-40B4-BE49-F238E27FC236}">
                <a16:creationId xmlns:a16="http://schemas.microsoft.com/office/drawing/2014/main" id="{A8FC63CA-8BD1-B4A4-D079-E34377257EA7}"/>
              </a:ext>
            </a:extLst>
          </p:cNvPr>
          <p:cNvSpPr txBox="1">
            <a:spLocks/>
          </p:cNvSpPr>
          <p:nvPr/>
        </p:nvSpPr>
        <p:spPr>
          <a:xfrm>
            <a:off x="1374523" y="4038676"/>
            <a:ext cx="4454778" cy="1850221"/>
          </a:xfrm>
          <a:prstGeom prst="wedgeRoundRectCallout">
            <a:avLst>
              <a:gd name="adj1" fmla="val 86882"/>
              <a:gd name="adj2" fmla="val -67074"/>
              <a:gd name="adj3" fmla="val 16667"/>
            </a:avLst>
          </a:prstGeom>
          <a:solidFill>
            <a:schemeClr val="bg1"/>
          </a:solidFill>
        </p:spPr>
        <p:txBody>
          <a:bodyPr vert="horz" wrap="square" lIns="251999" tIns="251999" rIns="251999" bIns="251999" rtlCol="0" anchor="t">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b="0" dirty="0">
                <a:latin typeface="Calibri" panose="020F0502020204030204" pitchFamily="34" charset="0"/>
                <a:ea typeface="Calibri" panose="020F0502020204030204" pitchFamily="34" charset="0"/>
                <a:cs typeface="Calibri" panose="020F0502020204030204" pitchFamily="34" charset="0"/>
              </a:rPr>
              <a:t>Ik heb nog een </a:t>
            </a:r>
            <a:r>
              <a:rPr lang="nl-NL" sz="2800" dirty="0">
                <a:latin typeface="Calibri" panose="020F0502020204030204" pitchFamily="34" charset="0"/>
                <a:ea typeface="Calibri" panose="020F0502020204030204" pitchFamily="34" charset="0"/>
                <a:cs typeface="Calibri" panose="020F0502020204030204" pitchFamily="34" charset="0"/>
              </a:rPr>
              <a:t>filmpje</a:t>
            </a:r>
            <a:r>
              <a:rPr lang="nl-NL" sz="2800" b="0" dirty="0">
                <a:latin typeface="Calibri" panose="020F0502020204030204" pitchFamily="34" charset="0"/>
                <a:ea typeface="Calibri" panose="020F0502020204030204" pitchFamily="34" charset="0"/>
                <a:cs typeface="Calibri" panose="020F0502020204030204" pitchFamily="34" charset="0"/>
              </a:rPr>
              <a:t> voor jullie met nog meer informatie over geld!</a:t>
            </a:r>
            <a:endParaRPr lang="nl-NL" sz="2800" dirty="0">
              <a:latin typeface="Calibri" panose="020F0502020204030204" pitchFamily="34" charset="0"/>
              <a:ea typeface="Calibri" panose="020F0502020204030204" pitchFamily="34" charset="0"/>
              <a:cs typeface="Calibri" panose="020F0502020204030204" pitchFamily="34" charset="0"/>
            </a:endParaRPr>
          </a:p>
        </p:txBody>
      </p:sp>
      <p:sp>
        <p:nvSpPr>
          <p:cNvPr id="3" name="Titel 1">
            <a:extLst>
              <a:ext uri="{FF2B5EF4-FFF2-40B4-BE49-F238E27FC236}">
                <a16:creationId xmlns:a16="http://schemas.microsoft.com/office/drawing/2014/main" id="{11DA11FE-61A4-CE32-5121-0AAB5CE90DC2}"/>
              </a:ext>
            </a:extLst>
          </p:cNvPr>
          <p:cNvSpPr txBox="1">
            <a:spLocks/>
          </p:cNvSpPr>
          <p:nvPr/>
        </p:nvSpPr>
        <p:spPr>
          <a:xfrm>
            <a:off x="2863031" y="1904184"/>
            <a:ext cx="3325906" cy="1850221"/>
          </a:xfrm>
          <a:prstGeom prst="wedgeRoundRectCallout">
            <a:avLst>
              <a:gd name="adj1" fmla="val 81757"/>
              <a:gd name="adj2" fmla="val -17920"/>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dirty="0">
                <a:latin typeface="Calibri" panose="020F0502020204030204" pitchFamily="34" charset="0"/>
                <a:ea typeface="Calibri" panose="020F0502020204030204" pitchFamily="34" charset="0"/>
                <a:cs typeface="Calibri" panose="020F0502020204030204" pitchFamily="34" charset="0"/>
              </a:rPr>
              <a:t>Wow</a:t>
            </a:r>
            <a:r>
              <a:rPr lang="nl-NL" sz="2800" b="0" dirty="0">
                <a:latin typeface="Calibri" panose="020F0502020204030204" pitchFamily="34" charset="0"/>
                <a:ea typeface="Calibri" panose="020F0502020204030204" pitchFamily="34" charset="0"/>
                <a:cs typeface="Calibri" panose="020F0502020204030204" pitchFamily="34" charset="0"/>
              </a:rPr>
              <a:t>...</a:t>
            </a:r>
            <a:r>
              <a:rPr lang="nl-NL" sz="2800" dirty="0">
                <a:latin typeface="Calibri" panose="020F0502020204030204" pitchFamily="34" charset="0"/>
                <a:ea typeface="Calibri" panose="020F0502020204030204" pitchFamily="34" charset="0"/>
                <a:cs typeface="Calibri" panose="020F0502020204030204" pitchFamily="34" charset="0"/>
              </a:rPr>
              <a:t> </a:t>
            </a:r>
            <a:r>
              <a:rPr lang="nl-NL" sz="2800" b="0" dirty="0">
                <a:latin typeface="Calibri" panose="020F0502020204030204" pitchFamily="34" charset="0"/>
                <a:ea typeface="Calibri" panose="020F0502020204030204" pitchFamily="34" charset="0"/>
                <a:cs typeface="Calibri" panose="020F0502020204030204" pitchFamily="34" charset="0"/>
              </a:rPr>
              <a:t>jullie weten al veel over geld!</a:t>
            </a:r>
            <a:endParaRPr lang="nl-NL" sz="2800" b="0" dirty="0"/>
          </a:p>
        </p:txBody>
      </p:sp>
      <p:grpSp>
        <p:nvGrpSpPr>
          <p:cNvPr id="12" name="Groep 11">
            <a:extLst>
              <a:ext uri="{FF2B5EF4-FFF2-40B4-BE49-F238E27FC236}">
                <a16:creationId xmlns:a16="http://schemas.microsoft.com/office/drawing/2014/main" id="{74B35D19-C689-D904-269E-81B2BBDB6CDC}"/>
              </a:ext>
            </a:extLst>
          </p:cNvPr>
          <p:cNvGrpSpPr/>
          <p:nvPr/>
        </p:nvGrpSpPr>
        <p:grpSpPr>
          <a:xfrm rot="674575">
            <a:off x="6871942" y="-6804935"/>
            <a:ext cx="11159240" cy="7895063"/>
            <a:chOff x="516380" y="-518532"/>
            <a:chExt cx="11159240" cy="7895063"/>
          </a:xfrm>
        </p:grpSpPr>
        <p:pic>
          <p:nvPicPr>
            <p:cNvPr id="13" name="Afbeelding 12">
              <a:extLst>
                <a:ext uri="{FF2B5EF4-FFF2-40B4-BE49-F238E27FC236}">
                  <a16:creationId xmlns:a16="http://schemas.microsoft.com/office/drawing/2014/main" id="{F607CB9E-341B-EEEE-02D3-29374F2D56E5}"/>
                </a:ext>
              </a:extLst>
            </p:cNvPr>
            <p:cNvPicPr>
              <a:picLocks noChangeAspect="1"/>
            </p:cNvPicPr>
            <p:nvPr/>
          </p:nvPicPr>
          <p:blipFill>
            <a:blip r:embed="rId6"/>
            <a:srcRect/>
            <a:stretch/>
          </p:blipFill>
          <p:spPr>
            <a:xfrm rot="157261">
              <a:off x="516380" y="-518532"/>
              <a:ext cx="11159240" cy="7895063"/>
            </a:xfrm>
            <a:prstGeom prst="rect">
              <a:avLst/>
            </a:prstGeom>
          </p:spPr>
        </p:pic>
        <p:sp>
          <p:nvSpPr>
            <p:cNvPr id="14" name="Tekstvak 13">
              <a:extLst>
                <a:ext uri="{FF2B5EF4-FFF2-40B4-BE49-F238E27FC236}">
                  <a16:creationId xmlns:a16="http://schemas.microsoft.com/office/drawing/2014/main" id="{BC315B24-834C-337D-2D6A-57EE4453DAAD}"/>
                </a:ext>
              </a:extLst>
            </p:cNvPr>
            <p:cNvSpPr txBox="1"/>
            <p:nvPr/>
          </p:nvSpPr>
          <p:spPr>
            <a:xfrm rot="172856">
              <a:off x="2225438" y="2838410"/>
              <a:ext cx="4221804" cy="1848404"/>
            </a:xfrm>
            <a:prstGeom prst="rect">
              <a:avLst/>
            </a:prstGeom>
            <a:noFill/>
          </p:spPr>
          <p:txBody>
            <a:bodyPr wrap="none" rtlCol="0">
              <a:noAutofit/>
            </a:bodyPr>
            <a:lstStyle/>
            <a:p>
              <a:pPr algn="ctr"/>
              <a:r>
                <a:rPr lang="nl-NL" sz="3200" spc="100">
                  <a:solidFill>
                    <a:schemeClr val="accent2"/>
                  </a:solidFill>
                  <a:latin typeface="Calibri" panose="020F0502020204030204" pitchFamily="34" charset="0"/>
                  <a:ea typeface="Calibri" panose="020F0502020204030204" pitchFamily="34" charset="0"/>
                  <a:cs typeface="Calibri" panose="020F0502020204030204" pitchFamily="34" charset="0"/>
                </a:rPr>
                <a:t>Geld: wat is dat </a:t>
              </a:r>
            </a:p>
            <a:p>
              <a:pPr algn="ctr"/>
              <a:r>
                <a:rPr lang="nl-NL" sz="3200" spc="100">
                  <a:solidFill>
                    <a:schemeClr val="accent2"/>
                  </a:solidFill>
                  <a:latin typeface="Calibri" panose="020F0502020204030204" pitchFamily="34" charset="0"/>
                  <a:ea typeface="Calibri" panose="020F0502020204030204" pitchFamily="34" charset="0"/>
                  <a:cs typeface="Calibri" panose="020F0502020204030204" pitchFamily="34" charset="0"/>
                </a:rPr>
                <a:t>eigenlijk?</a:t>
              </a:r>
            </a:p>
          </p:txBody>
        </p:sp>
        <p:pic>
          <p:nvPicPr>
            <p:cNvPr id="15" name="Afbeelding 14" descr="Afbeelding met computer, multimedia, Weergave-apparaat, schermopname&#10;&#10;Automatisch gegenereerde beschrijving">
              <a:extLst>
                <a:ext uri="{FF2B5EF4-FFF2-40B4-BE49-F238E27FC236}">
                  <a16:creationId xmlns:a16="http://schemas.microsoft.com/office/drawing/2014/main" id="{07C88C2B-9708-F59C-1B47-85BE4B2462D0}"/>
                </a:ext>
              </a:extLst>
            </p:cNvPr>
            <p:cNvPicPr>
              <a:picLocks noChangeAspect="1"/>
            </p:cNvPicPr>
            <p:nvPr/>
          </p:nvPicPr>
          <p:blipFill>
            <a:blip r:embed="rId7">
              <a:extLst>
                <a:ext uri="{28A0092B-C50C-407E-A947-70E740481C1C}">
                  <a14:useLocalDpi xmlns:a14="http://schemas.microsoft.com/office/drawing/2010/main" val="0"/>
                </a:ext>
              </a:extLst>
            </a:blip>
            <a:srcRect l="11150" t="6978" r="13115" b="13547"/>
            <a:stretch>
              <a:fillRect/>
            </a:stretch>
          </p:blipFill>
          <p:spPr>
            <a:xfrm rot="187078">
              <a:off x="6298993" y="2487338"/>
              <a:ext cx="3494722" cy="1947097"/>
            </a:xfrm>
            <a:prstGeom prst="rect">
              <a:avLst/>
            </a:prstGeom>
          </p:spPr>
        </p:pic>
      </p:grpSp>
      <p:sp>
        <p:nvSpPr>
          <p:cNvPr id="16" name="Rechthoek: afgeronde hoeken 15">
            <a:extLst>
              <a:ext uri="{FF2B5EF4-FFF2-40B4-BE49-F238E27FC236}">
                <a16:creationId xmlns:a16="http://schemas.microsoft.com/office/drawing/2014/main" id="{DC3B382C-2249-BBD9-0BD2-32078E7C4E8A}"/>
              </a:ext>
            </a:extLst>
          </p:cNvPr>
          <p:cNvSpPr/>
          <p:nvPr/>
        </p:nvSpPr>
        <p:spPr>
          <a:xfrm rot="21448618">
            <a:off x="-308736" y="486770"/>
            <a:ext cx="7199822"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Tekstvak 16">
            <a:extLst>
              <a:ext uri="{FF2B5EF4-FFF2-40B4-BE49-F238E27FC236}">
                <a16:creationId xmlns:a16="http://schemas.microsoft.com/office/drawing/2014/main" id="{EDD508CF-F3C9-C319-A49A-6511571C05C1}"/>
              </a:ext>
            </a:extLst>
          </p:cNvPr>
          <p:cNvSpPr txBox="1"/>
          <p:nvPr/>
        </p:nvSpPr>
        <p:spPr>
          <a:xfrm rot="21448618">
            <a:off x="131791" y="531947"/>
            <a:ext cx="5061097" cy="818707"/>
          </a:xfrm>
          <a:prstGeom prst="rect">
            <a:avLst/>
          </a:prstGeom>
          <a:noFill/>
        </p:spPr>
        <p:txBody>
          <a:bodyPr wrap="none" rtlCol="0">
            <a:noAutofit/>
          </a:bodyPr>
          <a:lstStyle/>
          <a:p>
            <a:r>
              <a:rPr lang="nl-NL" sz="4400" spc="100" dirty="0">
                <a:solidFill>
                  <a:srgbClr val="641C76"/>
                </a:solidFill>
                <a:latin typeface="VAGRounded-Bold" pitchFamily="2" charset="0"/>
                <a:ea typeface="Open Sans" panose="020B0606030504020204" pitchFamily="34" charset="0"/>
                <a:cs typeface="Open Sans" panose="020B0606030504020204" pitchFamily="34" charset="0"/>
              </a:rPr>
              <a:t>Filmpje over geld</a:t>
            </a:r>
            <a:endParaRPr lang="nl-NL" sz="5400" spc="100" dirty="0">
              <a:solidFill>
                <a:srgbClr val="641C76"/>
              </a:solidFill>
              <a:latin typeface="VAGRounded-Bold"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53172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0" presetClass="entr" presetSubtype="0" fill="hold" grpId="0" nodeType="afterEffect">
                                  <p:stCondLst>
                                    <p:cond delay="100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animBg="1"/>
    </p:bldLst>
  </p:timing>
</p:sld>
</file>

<file path=ppt/theme/theme1.xml><?xml version="1.0" encoding="utf-8"?>
<a:theme xmlns:a="http://schemas.openxmlformats.org/drawingml/2006/main" name="Kantoorthema">
  <a:themeElements>
    <a:clrScheme name="Wijzer in Geldzaken">
      <a:dk1>
        <a:srgbClr val="000000"/>
      </a:dk1>
      <a:lt1>
        <a:srgbClr val="FFFFFF"/>
      </a:lt1>
      <a:dk2>
        <a:srgbClr val="0E2841"/>
      </a:dk2>
      <a:lt2>
        <a:srgbClr val="E8E8E8"/>
      </a:lt2>
      <a:accent1>
        <a:srgbClr val="18A649"/>
      </a:accent1>
      <a:accent2>
        <a:srgbClr val="662879"/>
      </a:accent2>
      <a:accent3>
        <a:srgbClr val="DB1767"/>
      </a:accent3>
      <a:accent4>
        <a:srgbClr val="ECD316"/>
      </a:accent4>
      <a:accent5>
        <a:srgbClr val="A02B93"/>
      </a:accent5>
      <a:accent6>
        <a:srgbClr val="4EA72E"/>
      </a:accent6>
      <a:hlink>
        <a:srgbClr val="467886"/>
      </a:hlink>
      <a:folHlink>
        <a:srgbClr val="96607D"/>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noAutofit/>
      </a:bodyPr>
      <a:lstStyle>
        <a:defPPr algn="r">
          <a:defRPr sz="1000" spc="1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0fcaa1a-ac74-410f-95bc-20bbab667105">
      <Terms xmlns="http://schemas.microsoft.com/office/infopath/2007/PartnerControls"/>
    </lcf76f155ced4ddcb4097134ff3c332f>
    <TaxCatchAll xmlns="16fe547f-eec1-4793-a1b6-34d56b9fc957" xsi:nil="true"/>
    <Soort xmlns="40fcaa1a-ac74-410f-95bc-20bbab66710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C095BBF60614640A6382A98A6922223" ma:contentTypeVersion="22" ma:contentTypeDescription="Een nieuw document maken." ma:contentTypeScope="" ma:versionID="a2556c9012a9b6d02eacef4028716d56">
  <xsd:schema xmlns:xsd="http://www.w3.org/2001/XMLSchema" xmlns:xs="http://www.w3.org/2001/XMLSchema" xmlns:p="http://schemas.microsoft.com/office/2006/metadata/properties" xmlns:ns2="40fcaa1a-ac74-410f-95bc-20bbab667105" xmlns:ns3="16fe547f-eec1-4793-a1b6-34d56b9fc957" targetNamespace="http://schemas.microsoft.com/office/2006/metadata/properties" ma:root="true" ma:fieldsID="991377a11ea41d026034a94dcbcf8e7c" ns2:_="" ns3:_="">
    <xsd:import namespace="40fcaa1a-ac74-410f-95bc-20bbab667105"/>
    <xsd:import namespace="16fe547f-eec1-4793-a1b6-34d56b9fc95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ServiceOCR" minOccurs="0"/>
                <xsd:element ref="ns2:MediaServiceAutoKeyPoints" minOccurs="0"/>
                <xsd:element ref="ns2:MediaServiceKeyPoints" minOccurs="0"/>
                <xsd:element ref="ns2:MediaLengthInSeconds" minOccurs="0"/>
                <xsd:element ref="ns2:Soort"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fcaa1a-ac74-410f-95bc-20bbab6671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Soort" ma:index="21" nillable="true" ma:displayName="Soort" ma:format="Dropdown" ma:internalName="Soort">
      <xsd:simpleType>
        <xsd:restriction base="dms:Text">
          <xsd:maxLength value="255"/>
        </xsd:restriction>
      </xsd:simpleType>
    </xsd:element>
    <xsd:element name="lcf76f155ced4ddcb4097134ff3c332f" ma:index="23" nillable="true" ma:taxonomy="true" ma:internalName="lcf76f155ced4ddcb4097134ff3c332f" ma:taxonomyFieldName="MediaServiceImageTags" ma:displayName="Afbeeldingtags" ma:readOnly="false" ma:fieldId="{5cf76f15-5ced-4ddc-b409-7134ff3c332f}" ma:taxonomyMulti="true" ma:sspId="783c6dbd-d7b0-4fca-a2a6-200f1dabdf0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fe547f-eec1-4793-a1b6-34d56b9fc957" elementFormDefault="qualified">
    <xsd:import namespace="http://schemas.microsoft.com/office/2006/documentManagement/types"/>
    <xsd:import namespace="http://schemas.microsoft.com/office/infopath/2007/PartnerControls"/>
    <xsd:element name="SharedWithUsers" ma:index="13"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Gedeeld met details" ma:internalName="SharedWithDetails" ma:readOnly="true">
      <xsd:simpleType>
        <xsd:restriction base="dms:Note">
          <xsd:maxLength value="255"/>
        </xsd:restriction>
      </xsd:simpleType>
    </xsd:element>
    <xsd:element name="TaxCatchAll" ma:index="24" nillable="true" ma:displayName="Taxonomy Catch All Column" ma:hidden="true" ma:list="{90f3078a-0a21-48a6-87a3-d4756e3461c8}" ma:internalName="TaxCatchAll" ma:showField="CatchAllData" ma:web="16fe547f-eec1-4793-a1b6-34d56b9fc95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B2AB4D2-63B2-4E9E-8982-679701215B43}">
  <ds:schemaRefs>
    <ds:schemaRef ds:uri="http://schemas.microsoft.com/office/2006/documentManagement/types"/>
    <ds:schemaRef ds:uri="http://purl.org/dc/terms/"/>
    <ds:schemaRef ds:uri="http://purl.org/dc/dcmitype/"/>
    <ds:schemaRef ds:uri="40fcaa1a-ac74-410f-95bc-20bbab667105"/>
    <ds:schemaRef ds:uri="http://purl.org/dc/elements/1.1/"/>
    <ds:schemaRef ds:uri="http://www.w3.org/XML/1998/namespace"/>
    <ds:schemaRef ds:uri="http://schemas.microsoft.com/office/2006/metadata/properties"/>
    <ds:schemaRef ds:uri="http://schemas.microsoft.com/office/infopath/2007/PartnerControls"/>
    <ds:schemaRef ds:uri="http://schemas.openxmlformats.org/package/2006/metadata/core-properties"/>
    <ds:schemaRef ds:uri="16fe547f-eec1-4793-a1b6-34d56b9fc957"/>
  </ds:schemaRefs>
</ds:datastoreItem>
</file>

<file path=customXml/itemProps2.xml><?xml version="1.0" encoding="utf-8"?>
<ds:datastoreItem xmlns:ds="http://schemas.openxmlformats.org/officeDocument/2006/customXml" ds:itemID="{94687DA0-4B1C-4CE2-8DD1-779293DFC52D}">
  <ds:schemaRefs>
    <ds:schemaRef ds:uri="16fe547f-eec1-4793-a1b6-34d56b9fc957"/>
    <ds:schemaRef ds:uri="40fcaa1a-ac74-410f-95bc-20bbab66710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5B4BBE0-15EC-47B8-8033-DB95C3EB290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132</TotalTime>
  <Words>636</Words>
  <Application>Microsoft Office PowerPoint</Application>
  <PresentationFormat>Breedbeeld</PresentationFormat>
  <Paragraphs>88</Paragraphs>
  <Slides>12</Slides>
  <Notes>12</Notes>
  <HiddenSlides>0</HiddenSlides>
  <MMClips>2</MMClips>
  <ScaleCrop>false</ScaleCrop>
  <HeadingPairs>
    <vt:vector size="6" baseType="variant">
      <vt:variant>
        <vt:lpstr>Gebruikte lettertypen</vt:lpstr>
      </vt:variant>
      <vt:variant>
        <vt:i4>9</vt:i4>
      </vt:variant>
      <vt:variant>
        <vt:lpstr>Thema</vt:lpstr>
      </vt:variant>
      <vt:variant>
        <vt:i4>1</vt:i4>
      </vt:variant>
      <vt:variant>
        <vt:lpstr>Diatitels</vt:lpstr>
      </vt:variant>
      <vt:variant>
        <vt:i4>12</vt:i4>
      </vt:variant>
    </vt:vector>
  </HeadingPairs>
  <TitlesOfParts>
    <vt:vector size="22" baseType="lpstr">
      <vt:lpstr>Aptos</vt:lpstr>
      <vt:lpstr>Arial</vt:lpstr>
      <vt:lpstr>Calabri</vt:lpstr>
      <vt:lpstr>Calibri</vt:lpstr>
      <vt:lpstr>Corbel</vt:lpstr>
      <vt:lpstr>Google Sans</vt:lpstr>
      <vt:lpstr>Open Sans</vt:lpstr>
      <vt:lpstr>Open Sans Light</vt:lpstr>
      <vt:lpstr>VAGRounded-Bold</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Nina Voordes</dc:creator>
  <cp:lastModifiedBy>Frederiek de Vries Robbé</cp:lastModifiedBy>
  <cp:revision>20</cp:revision>
  <dcterms:created xsi:type="dcterms:W3CDTF">2026-01-22T09:05:28Z</dcterms:created>
  <dcterms:modified xsi:type="dcterms:W3CDTF">2026-03-05T11:05:53Z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0x0101004C095BBF60614640A6382A98A6922223</vt:lpwstr>
  </property>
  <property fmtid="{D5CDD505-2E9C-101B-9397-08002B2CF9AE}" pid="3" name="MediaServiceImageTags">
    <vt:lpwstr/>
  </property>
  <property fmtid="{D5CDD505-2E9C-101B-9397-08002B2CF9AE}" pid="4" name="MSIP_Label_6800fede-0e59-47ad-af95-4e63bbdb932d_Enabled">
    <vt:lpwstr>true</vt:lpwstr>
  </property>
  <property fmtid="{D5CDD505-2E9C-101B-9397-08002B2CF9AE}" pid="5" name="MSIP_Label_6800fede-0e59-47ad-af95-4e63bbdb932d_SetDate">
    <vt:lpwstr>2026-02-18T17:51:34Z</vt:lpwstr>
  </property>
  <property fmtid="{D5CDD505-2E9C-101B-9397-08002B2CF9AE}" pid="6" name="MSIP_Label_6800fede-0e59-47ad-af95-4e63bbdb932d_Method">
    <vt:lpwstr>Standard</vt:lpwstr>
  </property>
  <property fmtid="{D5CDD505-2E9C-101B-9397-08002B2CF9AE}" pid="7" name="MSIP_Label_6800fede-0e59-47ad-af95-4e63bbdb932d_Name">
    <vt:lpwstr>FIN-DGGT-Rijksoverheid</vt:lpwstr>
  </property>
  <property fmtid="{D5CDD505-2E9C-101B-9397-08002B2CF9AE}" pid="8" name="MSIP_Label_6800fede-0e59-47ad-af95-4e63bbdb932d_SiteId">
    <vt:lpwstr>84712536-f524-40a0-913b-5d25ba502732</vt:lpwstr>
  </property>
  <property fmtid="{D5CDD505-2E9C-101B-9397-08002B2CF9AE}" pid="9" name="MSIP_Label_6800fede-0e59-47ad-af95-4e63bbdb932d_ActionId">
    <vt:lpwstr>38d90d16-45cf-49e3-aa4b-6c5b21b47881</vt:lpwstr>
  </property>
  <property fmtid="{D5CDD505-2E9C-101B-9397-08002B2CF9AE}" pid="10" name="MSIP_Label_6800fede-0e59-47ad-af95-4e63bbdb932d_ContentBits">
    <vt:lpwstr>0</vt:lpwstr>
  </property>
</Properties>
</file>